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6.jpg" ContentType="image/pn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20"/>
  </p:notesMasterIdLst>
  <p:handoutMasterIdLst>
    <p:handoutMasterId r:id="rId21"/>
  </p:handoutMasterIdLst>
  <p:sldIdLst>
    <p:sldId id="424" r:id="rId2"/>
    <p:sldId id="256" r:id="rId3"/>
    <p:sldId id="425" r:id="rId4"/>
    <p:sldId id="421" r:id="rId5"/>
    <p:sldId id="319" r:id="rId6"/>
    <p:sldId id="426" r:id="rId7"/>
    <p:sldId id="427" r:id="rId8"/>
    <p:sldId id="416" r:id="rId9"/>
    <p:sldId id="308" r:id="rId10"/>
    <p:sldId id="422" r:id="rId11"/>
    <p:sldId id="428" r:id="rId12"/>
    <p:sldId id="430" r:id="rId13"/>
    <p:sldId id="423" r:id="rId14"/>
    <p:sldId id="420" r:id="rId15"/>
    <p:sldId id="429" r:id="rId16"/>
    <p:sldId id="318" r:id="rId17"/>
    <p:sldId id="411" r:id="rId18"/>
    <p:sldId id="418" r:id="rId19"/>
  </p:sldIdLst>
  <p:sldSz cx="9144000" cy="6858000" type="screen4x3"/>
  <p:notesSz cx="6892925"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 id="1" name="rachelle dwarka" initials="" lastIdx="2" clrIdx="1"/>
  <p:cmAuthor id="2" name="Laura Kwak" initials="" lastIdx="2" clrIdx="2"/>
  <p:cmAuthor id="3" name="Anonymous"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8C633D-4EBB-4C46-8BAD-E8A69D5AD927}">
  <a:tblStyle styleId="{9D8C633D-4EBB-4C46-8BAD-E8A69D5AD927}" styleName="Table_0">
    <a:wholeTbl>
      <a:tcTxStyle b="off" i="off">
        <a:font>
          <a:latin typeface="Calibri"/>
          <a:ea typeface="Calibri"/>
          <a:cs typeface="Calibri"/>
        </a:font>
        <a:schemeClr val="dk1"/>
      </a:tcTxStyle>
      <a:tcStyle>
        <a:tcBdr>
          <a:left>
            <a:ln w="9525" cap="flat" cmpd="sng">
              <a:solidFill>
                <a:schemeClr val="accent4"/>
              </a:solidFill>
              <a:prstDash val="solid"/>
              <a:round/>
              <a:headEnd type="none" w="med" len="med"/>
              <a:tailEnd type="none" w="med" len="med"/>
            </a:ln>
          </a:left>
          <a:right>
            <a:ln w="9525" cap="flat" cmpd="sng">
              <a:solidFill>
                <a:schemeClr val="accent4"/>
              </a:solidFill>
              <a:prstDash val="solid"/>
              <a:round/>
              <a:headEnd type="none" w="med" len="med"/>
              <a:tailEnd type="none" w="med" len="med"/>
            </a:ln>
          </a:right>
          <a:top>
            <a:ln w="9525" cap="flat" cmpd="sng">
              <a:solidFill>
                <a:schemeClr val="accent4"/>
              </a:solidFill>
              <a:prstDash val="solid"/>
              <a:round/>
              <a:headEnd type="none" w="med" len="med"/>
              <a:tailEnd type="none" w="med" len="med"/>
            </a:ln>
          </a:top>
          <a:bottom>
            <a:ln w="9525" cap="flat" cmpd="sng">
              <a:solidFill>
                <a:schemeClr val="accent4"/>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top>
            <a:ln w="9525" cap="flat" cmpd="sng">
              <a:solidFill>
                <a:schemeClr val="accent4"/>
              </a:solidFill>
              <a:prstDash val="solid"/>
              <a:round/>
              <a:headEnd type="none" w="med" len="med"/>
              <a:tailEnd type="none" w="med" len="med"/>
            </a:ln>
          </a:top>
          <a:bottom>
            <a:ln w="9525" cap="flat" cmpd="sng">
              <a:solidFill>
                <a:schemeClr val="accent4"/>
              </a:solidFill>
              <a:prstDash val="solid"/>
              <a:round/>
              <a:headEnd type="none" w="med" len="med"/>
              <a:tailEnd type="none" w="med" len="med"/>
            </a:ln>
          </a:bottom>
        </a:tcBdr>
      </a:tcStyle>
    </a:band1H>
    <a:band1V>
      <a:tcStyle>
        <a:tcBdr>
          <a:left>
            <a:ln w="9525" cap="flat" cmpd="sng">
              <a:solidFill>
                <a:schemeClr val="accent4"/>
              </a:solidFill>
              <a:prstDash val="solid"/>
              <a:round/>
              <a:headEnd type="none" w="med" len="med"/>
              <a:tailEnd type="none" w="med" len="med"/>
            </a:ln>
          </a:left>
          <a:right>
            <a:ln w="9525" cap="flat" cmpd="sng">
              <a:solidFill>
                <a:schemeClr val="accent4"/>
              </a:solidFill>
              <a:prstDash val="solid"/>
              <a:round/>
              <a:headEnd type="none" w="med" len="med"/>
              <a:tailEnd type="none" w="med" len="med"/>
            </a:ln>
          </a:right>
        </a:tcBdr>
      </a:tcStyle>
    </a:band1V>
    <a:band2V>
      <a:tcStyle>
        <a:tcBdr>
          <a:left>
            <a:ln w="9525" cap="flat" cmpd="sng">
              <a:solidFill>
                <a:schemeClr val="accent4"/>
              </a:solidFill>
              <a:prstDash val="solid"/>
              <a:round/>
              <a:headEnd type="none" w="med" len="med"/>
              <a:tailEnd type="none" w="med" len="med"/>
            </a:ln>
          </a:left>
          <a:right>
            <a:ln w="9525" cap="flat" cmpd="sng">
              <a:solidFill>
                <a:schemeClr val="accent4"/>
              </a:solidFill>
              <a:prstDash val="solid"/>
              <a:round/>
              <a:headEnd type="none" w="med" len="med"/>
              <a:tailEnd type="none" w="med" len="med"/>
            </a:ln>
          </a:right>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med" len="med"/>
              <a:tailEnd type="none" w="med" len="med"/>
            </a:ln>
          </a:top>
        </a:tcBdr>
      </a:tcStyle>
    </a:lastRow>
    <a:firstRow>
      <a:tcTxStyle b="on" i="off">
        <a:font>
          <a:latin typeface="Calibri"/>
          <a:ea typeface="Calibri"/>
          <a:cs typeface="Calibri"/>
        </a:font>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22" autoAdjust="0"/>
  </p:normalViewPr>
  <p:slideViewPr>
    <p:cSldViewPr snapToGrid="0">
      <p:cViewPr varScale="1">
        <p:scale>
          <a:sx n="100" d="100"/>
          <a:sy n="100" d="100"/>
        </p:scale>
        <p:origin x="1836" y="8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 Hendriksen" userId="d9b702c7802c5e14" providerId="LiveId" clId="{A8103BAC-DB0B-4982-AD63-D8FAFF045310}"/>
    <pc:docChg chg="undo custSel addSld delSld modSld sldOrd">
      <pc:chgData name="Bas Hendriksen" userId="d9b702c7802c5e14" providerId="LiveId" clId="{A8103BAC-DB0B-4982-AD63-D8FAFF045310}" dt="2019-05-23T14:31:15.483" v="406"/>
      <pc:docMkLst>
        <pc:docMk/>
      </pc:docMkLst>
      <pc:sldChg chg="ord">
        <pc:chgData name="Bas Hendriksen" userId="d9b702c7802c5e14" providerId="LiveId" clId="{A8103BAC-DB0B-4982-AD63-D8FAFF045310}" dt="2019-05-23T14:31:15.483" v="406"/>
        <pc:sldMkLst>
          <pc:docMk/>
          <pc:sldMk cId="0" sldId="256"/>
        </pc:sldMkLst>
      </pc:sldChg>
      <pc:sldChg chg="delSp modSp">
        <pc:chgData name="Bas Hendriksen" userId="d9b702c7802c5e14" providerId="LiveId" clId="{A8103BAC-DB0B-4982-AD63-D8FAFF045310}" dt="2019-05-23T14:17:51.951" v="218" actId="20577"/>
        <pc:sldMkLst>
          <pc:docMk/>
          <pc:sldMk cId="4100991984" sldId="308"/>
        </pc:sldMkLst>
        <pc:spChg chg="mod">
          <ac:chgData name="Bas Hendriksen" userId="d9b702c7802c5e14" providerId="LiveId" clId="{A8103BAC-DB0B-4982-AD63-D8FAFF045310}" dt="2019-05-23T14:17:51.951" v="218" actId="20577"/>
          <ac:spMkLst>
            <pc:docMk/>
            <pc:sldMk cId="4100991984" sldId="308"/>
            <ac:spMk id="3" creationId="{00000000-0000-0000-0000-000000000000}"/>
          </ac:spMkLst>
        </pc:spChg>
        <pc:picChg chg="del">
          <ac:chgData name="Bas Hendriksen" userId="d9b702c7802c5e14" providerId="LiveId" clId="{A8103BAC-DB0B-4982-AD63-D8FAFF045310}" dt="2019-05-23T14:17:28.529" v="213" actId="478"/>
          <ac:picMkLst>
            <pc:docMk/>
            <pc:sldMk cId="4100991984" sldId="308"/>
            <ac:picMk id="2" creationId="{0952F805-CC8B-4094-A0C3-8953EF5FE14B}"/>
          </ac:picMkLst>
        </pc:picChg>
      </pc:sldChg>
      <pc:sldChg chg="ord">
        <pc:chgData name="Bas Hendriksen" userId="d9b702c7802c5e14" providerId="LiveId" clId="{A8103BAC-DB0B-4982-AD63-D8FAFF045310}" dt="2019-05-23T14:22:56.825" v="271"/>
        <pc:sldMkLst>
          <pc:docMk/>
          <pc:sldMk cId="4083238279" sldId="318"/>
        </pc:sldMkLst>
      </pc:sldChg>
      <pc:sldChg chg="addSp delSp modSp modAnim">
        <pc:chgData name="Bas Hendriksen" userId="d9b702c7802c5e14" providerId="LiveId" clId="{A8103BAC-DB0B-4982-AD63-D8FAFF045310}" dt="2019-05-23T14:27:16.373" v="301" actId="108"/>
        <pc:sldMkLst>
          <pc:docMk/>
          <pc:sldMk cId="155663403" sldId="319"/>
        </pc:sldMkLst>
        <pc:spChg chg="del mod">
          <ac:chgData name="Bas Hendriksen" userId="d9b702c7802c5e14" providerId="LiveId" clId="{A8103BAC-DB0B-4982-AD63-D8FAFF045310}" dt="2019-05-23T14:13:00.890" v="154" actId="478"/>
          <ac:spMkLst>
            <pc:docMk/>
            <pc:sldMk cId="155663403" sldId="319"/>
            <ac:spMk id="3" creationId="{00000000-0000-0000-0000-000000000000}"/>
          </ac:spMkLst>
        </pc:spChg>
        <pc:spChg chg="mod">
          <ac:chgData name="Bas Hendriksen" userId="d9b702c7802c5e14" providerId="LiveId" clId="{A8103BAC-DB0B-4982-AD63-D8FAFF045310}" dt="2019-05-23T14:12:41.107" v="152" actId="20577"/>
          <ac:spMkLst>
            <pc:docMk/>
            <pc:sldMk cId="155663403" sldId="319"/>
            <ac:spMk id="4" creationId="{00000000-0000-0000-0000-000000000000}"/>
          </ac:spMkLst>
        </pc:spChg>
        <pc:spChg chg="add mod">
          <ac:chgData name="Bas Hendriksen" userId="d9b702c7802c5e14" providerId="LiveId" clId="{A8103BAC-DB0B-4982-AD63-D8FAFF045310}" dt="2019-05-23T14:27:16.373" v="301" actId="108"/>
          <ac:spMkLst>
            <pc:docMk/>
            <pc:sldMk cId="155663403" sldId="319"/>
            <ac:spMk id="16" creationId="{475EA97A-2B26-496E-B6F8-964CE69F0583}"/>
          </ac:spMkLst>
        </pc:spChg>
        <pc:spChg chg="add mod">
          <ac:chgData name="Bas Hendriksen" userId="d9b702c7802c5e14" providerId="LiveId" clId="{A8103BAC-DB0B-4982-AD63-D8FAFF045310}" dt="2019-05-23T14:16:04.514" v="209" actId="1036"/>
          <ac:spMkLst>
            <pc:docMk/>
            <pc:sldMk cId="155663403" sldId="319"/>
            <ac:spMk id="23" creationId="{34799088-EAEC-4666-BCC3-93CE57A91EE0}"/>
          </ac:spMkLst>
        </pc:spChg>
        <pc:grpChg chg="del">
          <ac:chgData name="Bas Hendriksen" userId="d9b702c7802c5e14" providerId="LiveId" clId="{A8103BAC-DB0B-4982-AD63-D8FAFF045310}" dt="2019-05-23T13:43:38.982" v="30" actId="478"/>
          <ac:grpSpMkLst>
            <pc:docMk/>
            <pc:sldMk cId="155663403" sldId="319"/>
            <ac:grpSpMk id="11" creationId="{30095B21-7F23-42BF-8AC0-C7177D56D8CF}"/>
          </ac:grpSpMkLst>
        </pc:grpChg>
        <pc:picChg chg="del">
          <ac:chgData name="Bas Hendriksen" userId="d9b702c7802c5e14" providerId="LiveId" clId="{A8103BAC-DB0B-4982-AD63-D8FAFF045310}" dt="2019-05-23T13:43:37.138" v="28" actId="478"/>
          <ac:picMkLst>
            <pc:docMk/>
            <pc:sldMk cId="155663403" sldId="319"/>
            <ac:picMk id="8" creationId="{05B6C728-BFFA-4924-9813-4F6EBCC7EDE2}"/>
          </ac:picMkLst>
        </pc:picChg>
        <pc:picChg chg="del">
          <ac:chgData name="Bas Hendriksen" userId="d9b702c7802c5e14" providerId="LiveId" clId="{A8103BAC-DB0B-4982-AD63-D8FAFF045310}" dt="2019-05-23T13:43:40.139" v="31" actId="478"/>
          <ac:picMkLst>
            <pc:docMk/>
            <pc:sldMk cId="155663403" sldId="319"/>
            <ac:picMk id="10" creationId="{0250CCAB-D4B1-41D7-BD2C-50B21E47ECD5}"/>
          </ac:picMkLst>
        </pc:picChg>
        <pc:picChg chg="del">
          <ac:chgData name="Bas Hendriksen" userId="d9b702c7802c5e14" providerId="LiveId" clId="{A8103BAC-DB0B-4982-AD63-D8FAFF045310}" dt="2019-05-23T13:43:38.013" v="29" actId="478"/>
          <ac:picMkLst>
            <pc:docMk/>
            <pc:sldMk cId="155663403" sldId="319"/>
            <ac:picMk id="15" creationId="{F48E7422-B59E-4108-822D-A6B2E3276429}"/>
          </ac:picMkLst>
        </pc:picChg>
        <pc:picChg chg="add mod">
          <ac:chgData name="Bas Hendriksen" userId="d9b702c7802c5e14" providerId="LiveId" clId="{A8103BAC-DB0B-4982-AD63-D8FAFF045310}" dt="2019-05-23T14:13:41.545" v="161" actId="1076"/>
          <ac:picMkLst>
            <pc:docMk/>
            <pc:sldMk cId="155663403" sldId="319"/>
            <ac:picMk id="17" creationId="{CD823C71-33E8-429E-AE8F-0E9B06D8CEFB}"/>
          </ac:picMkLst>
        </pc:picChg>
        <pc:picChg chg="add mod">
          <ac:chgData name="Bas Hendriksen" userId="d9b702c7802c5e14" providerId="LiveId" clId="{A8103BAC-DB0B-4982-AD63-D8FAFF045310}" dt="2019-05-23T14:13:41.545" v="161" actId="1076"/>
          <ac:picMkLst>
            <pc:docMk/>
            <pc:sldMk cId="155663403" sldId="319"/>
            <ac:picMk id="18" creationId="{DC0443F9-59ED-4A51-9A0F-DE2D8D8D6968}"/>
          </ac:picMkLst>
        </pc:picChg>
        <pc:picChg chg="add mod">
          <ac:chgData name="Bas Hendriksen" userId="d9b702c7802c5e14" providerId="LiveId" clId="{A8103BAC-DB0B-4982-AD63-D8FAFF045310}" dt="2019-05-23T14:13:41.545" v="161" actId="1076"/>
          <ac:picMkLst>
            <pc:docMk/>
            <pc:sldMk cId="155663403" sldId="319"/>
            <ac:picMk id="19" creationId="{4C9087A7-7590-48C9-982E-BC5164749AE7}"/>
          </ac:picMkLst>
        </pc:picChg>
        <pc:picChg chg="add mod">
          <ac:chgData name="Bas Hendriksen" userId="d9b702c7802c5e14" providerId="LiveId" clId="{A8103BAC-DB0B-4982-AD63-D8FAFF045310}" dt="2019-05-23T14:13:41.545" v="161" actId="1076"/>
          <ac:picMkLst>
            <pc:docMk/>
            <pc:sldMk cId="155663403" sldId="319"/>
            <ac:picMk id="20" creationId="{78E1FBB5-31AB-4A21-B0A0-500AA1CD7522}"/>
          </ac:picMkLst>
        </pc:picChg>
        <pc:picChg chg="add mod">
          <ac:chgData name="Bas Hendriksen" userId="d9b702c7802c5e14" providerId="LiveId" clId="{A8103BAC-DB0B-4982-AD63-D8FAFF045310}" dt="2019-05-23T14:13:41.545" v="161" actId="1076"/>
          <ac:picMkLst>
            <pc:docMk/>
            <pc:sldMk cId="155663403" sldId="319"/>
            <ac:picMk id="21" creationId="{2A455D41-FE4B-486C-A88B-33EF11ACD9A1}"/>
          </ac:picMkLst>
        </pc:picChg>
        <pc:picChg chg="add mod">
          <ac:chgData name="Bas Hendriksen" userId="d9b702c7802c5e14" providerId="LiveId" clId="{A8103BAC-DB0B-4982-AD63-D8FAFF045310}" dt="2019-05-23T14:13:41.545" v="161" actId="1076"/>
          <ac:picMkLst>
            <pc:docMk/>
            <pc:sldMk cId="155663403" sldId="319"/>
            <ac:picMk id="22" creationId="{35058F0E-8D75-4A5E-BB2A-74E50B312179}"/>
          </ac:picMkLst>
        </pc:picChg>
      </pc:sldChg>
      <pc:sldChg chg="ord">
        <pc:chgData name="Bas Hendriksen" userId="d9b702c7802c5e14" providerId="LiveId" clId="{A8103BAC-DB0B-4982-AD63-D8FAFF045310}" dt="2019-05-23T14:22:56.825" v="271"/>
        <pc:sldMkLst>
          <pc:docMk/>
          <pc:sldMk cId="857373451" sldId="411"/>
        </pc:sldMkLst>
      </pc:sldChg>
      <pc:sldChg chg="modSp">
        <pc:chgData name="Bas Hendriksen" userId="d9b702c7802c5e14" providerId="LiveId" clId="{A8103BAC-DB0B-4982-AD63-D8FAFF045310}" dt="2019-05-23T14:17:03.623" v="212" actId="14100"/>
        <pc:sldMkLst>
          <pc:docMk/>
          <pc:sldMk cId="2828856137" sldId="416"/>
        </pc:sldMkLst>
        <pc:spChg chg="mod">
          <ac:chgData name="Bas Hendriksen" userId="d9b702c7802c5e14" providerId="LiveId" clId="{A8103BAC-DB0B-4982-AD63-D8FAFF045310}" dt="2019-05-23T14:16:59.217" v="211" actId="14100"/>
          <ac:spMkLst>
            <pc:docMk/>
            <pc:sldMk cId="2828856137" sldId="416"/>
            <ac:spMk id="3" creationId="{00000000-0000-0000-0000-000000000000}"/>
          </ac:spMkLst>
        </pc:spChg>
        <pc:picChg chg="mod">
          <ac:chgData name="Bas Hendriksen" userId="d9b702c7802c5e14" providerId="LiveId" clId="{A8103BAC-DB0B-4982-AD63-D8FAFF045310}" dt="2019-05-23T14:17:03.623" v="212" actId="14100"/>
          <ac:picMkLst>
            <pc:docMk/>
            <pc:sldMk cId="2828856137" sldId="416"/>
            <ac:picMk id="5" creationId="{D776CC86-2393-40F1-BCF3-A3107EECB491}"/>
          </ac:picMkLst>
        </pc:picChg>
      </pc:sldChg>
      <pc:sldChg chg="ord">
        <pc:chgData name="Bas Hendriksen" userId="d9b702c7802c5e14" providerId="LiveId" clId="{A8103BAC-DB0B-4982-AD63-D8FAFF045310}" dt="2019-05-23T14:22:56.825" v="271"/>
        <pc:sldMkLst>
          <pc:docMk/>
          <pc:sldMk cId="808966389" sldId="418"/>
        </pc:sldMkLst>
      </pc:sldChg>
      <pc:sldChg chg="ord">
        <pc:chgData name="Bas Hendriksen" userId="d9b702c7802c5e14" providerId="LiveId" clId="{A8103BAC-DB0B-4982-AD63-D8FAFF045310}" dt="2019-05-23T14:30:57.952" v="405"/>
        <pc:sldMkLst>
          <pc:docMk/>
          <pc:sldMk cId="1470324257" sldId="420"/>
        </pc:sldMkLst>
      </pc:sldChg>
      <pc:sldChg chg="modSp ord">
        <pc:chgData name="Bas Hendriksen" userId="d9b702c7802c5e14" providerId="LiveId" clId="{A8103BAC-DB0B-4982-AD63-D8FAFF045310}" dt="2019-05-23T14:09:20.826" v="128"/>
        <pc:sldMkLst>
          <pc:docMk/>
          <pc:sldMk cId="4206491054" sldId="421"/>
        </pc:sldMkLst>
        <pc:spChg chg="mod">
          <ac:chgData name="Bas Hendriksen" userId="d9b702c7802c5e14" providerId="LiveId" clId="{A8103BAC-DB0B-4982-AD63-D8FAFF045310}" dt="2019-05-23T13:45:59.092" v="79" actId="1076"/>
          <ac:spMkLst>
            <pc:docMk/>
            <pc:sldMk cId="4206491054" sldId="421"/>
            <ac:spMk id="2" creationId="{68C9E322-BFF1-4D43-A0E2-9C25E678E2C2}"/>
          </ac:spMkLst>
        </pc:spChg>
        <pc:spChg chg="mod">
          <ac:chgData name="Bas Hendriksen" userId="d9b702c7802c5e14" providerId="LiveId" clId="{A8103BAC-DB0B-4982-AD63-D8FAFF045310}" dt="2019-05-23T13:46:20.013" v="105" actId="1035"/>
          <ac:spMkLst>
            <pc:docMk/>
            <pc:sldMk cId="4206491054" sldId="421"/>
            <ac:spMk id="4" creationId="{9EE2FEEB-2DB4-4DB6-8989-124EDE088036}"/>
          </ac:spMkLst>
        </pc:spChg>
      </pc:sldChg>
      <pc:sldChg chg="delSp modSp">
        <pc:chgData name="Bas Hendriksen" userId="d9b702c7802c5e14" providerId="LiveId" clId="{A8103BAC-DB0B-4982-AD63-D8FAFF045310}" dt="2019-05-23T14:29:31.154" v="380" actId="20577"/>
        <pc:sldMkLst>
          <pc:docMk/>
          <pc:sldMk cId="2955952264" sldId="422"/>
        </pc:sldMkLst>
        <pc:spChg chg="mod">
          <ac:chgData name="Bas Hendriksen" userId="d9b702c7802c5e14" providerId="LiveId" clId="{A8103BAC-DB0B-4982-AD63-D8FAFF045310}" dt="2019-05-23T14:28:49.669" v="323"/>
          <ac:spMkLst>
            <pc:docMk/>
            <pc:sldMk cId="2955952264" sldId="422"/>
            <ac:spMk id="4" creationId="{00000000-0000-0000-0000-000000000000}"/>
          </ac:spMkLst>
        </pc:spChg>
        <pc:spChg chg="del mod">
          <ac:chgData name="Bas Hendriksen" userId="d9b702c7802c5e14" providerId="LiveId" clId="{A8103BAC-DB0B-4982-AD63-D8FAFF045310}" dt="2019-05-23T14:28:51.607" v="325"/>
          <ac:spMkLst>
            <pc:docMk/>
            <pc:sldMk cId="2955952264" sldId="422"/>
            <ac:spMk id="8" creationId="{5C343431-6878-4049-AD09-3CD9AB882001}"/>
          </ac:spMkLst>
        </pc:spChg>
        <pc:spChg chg="mod">
          <ac:chgData name="Bas Hendriksen" userId="d9b702c7802c5e14" providerId="LiveId" clId="{A8103BAC-DB0B-4982-AD63-D8FAFF045310}" dt="2019-05-23T14:29:07.217" v="376" actId="1036"/>
          <ac:spMkLst>
            <pc:docMk/>
            <pc:sldMk cId="2955952264" sldId="422"/>
            <ac:spMk id="13" creationId="{6A3DDD25-A8D9-46E9-AE38-0B44986ED9B3}"/>
          </ac:spMkLst>
        </pc:spChg>
        <pc:spChg chg="del">
          <ac:chgData name="Bas Hendriksen" userId="d9b702c7802c5e14" providerId="LiveId" clId="{A8103BAC-DB0B-4982-AD63-D8FAFF045310}" dt="2019-05-23T14:21:57.530" v="249" actId="478"/>
          <ac:spMkLst>
            <pc:docMk/>
            <pc:sldMk cId="2955952264" sldId="422"/>
            <ac:spMk id="15" creationId="{289C63D9-462E-4DC6-BF51-626D7F9F147F}"/>
          </ac:spMkLst>
        </pc:spChg>
        <pc:graphicFrameChg chg="mod modGraphic">
          <ac:chgData name="Bas Hendriksen" userId="d9b702c7802c5e14" providerId="LiveId" clId="{A8103BAC-DB0B-4982-AD63-D8FAFF045310}" dt="2019-05-23T14:29:31.154" v="380" actId="20577"/>
          <ac:graphicFrameMkLst>
            <pc:docMk/>
            <pc:sldMk cId="2955952264" sldId="422"/>
            <ac:graphicFrameMk id="16" creationId="{0103CB71-5089-492D-A644-ED3AABFF16C0}"/>
          </ac:graphicFrameMkLst>
        </pc:graphicFrameChg>
        <pc:picChg chg="del">
          <ac:chgData name="Bas Hendriksen" userId="d9b702c7802c5e14" providerId="LiveId" clId="{A8103BAC-DB0B-4982-AD63-D8FAFF045310}" dt="2019-05-23T14:29:09.044" v="377" actId="478"/>
          <ac:picMkLst>
            <pc:docMk/>
            <pc:sldMk cId="2955952264" sldId="422"/>
            <ac:picMk id="1028" creationId="{D8FBC559-4F32-4C73-AAA3-3EEFF98354C5}"/>
          </ac:picMkLst>
        </pc:picChg>
      </pc:sldChg>
      <pc:sldChg chg="delSp modSp ord">
        <pc:chgData name="Bas Hendriksen" userId="d9b702c7802c5e14" providerId="LiveId" clId="{A8103BAC-DB0B-4982-AD63-D8FAFF045310}" dt="2019-05-23T14:30:20.732" v="403" actId="122"/>
        <pc:sldMkLst>
          <pc:docMk/>
          <pc:sldMk cId="1289446822" sldId="423"/>
        </pc:sldMkLst>
        <pc:spChg chg="mod">
          <ac:chgData name="Bas Hendriksen" userId="d9b702c7802c5e14" providerId="LiveId" clId="{A8103BAC-DB0B-4982-AD63-D8FAFF045310}" dt="2019-05-23T14:30:20.732" v="403" actId="122"/>
          <ac:spMkLst>
            <pc:docMk/>
            <pc:sldMk cId="1289446822" sldId="423"/>
            <ac:spMk id="11" creationId="{B3EDB450-EA3F-4924-A90A-216C0F042168}"/>
          </ac:spMkLst>
        </pc:spChg>
        <pc:spChg chg="del">
          <ac:chgData name="Bas Hendriksen" userId="d9b702c7802c5e14" providerId="LiveId" clId="{A8103BAC-DB0B-4982-AD63-D8FAFF045310}" dt="2019-05-23T14:30:10.779" v="398" actId="478"/>
          <ac:spMkLst>
            <pc:docMk/>
            <pc:sldMk cId="1289446822" sldId="423"/>
            <ac:spMk id="14" creationId="{3A82320D-D3AD-4A9B-9040-082F2FB63022}"/>
          </ac:spMkLst>
        </pc:spChg>
        <pc:picChg chg="del">
          <ac:chgData name="Bas Hendriksen" userId="d9b702c7802c5e14" providerId="LiveId" clId="{A8103BAC-DB0B-4982-AD63-D8FAFF045310}" dt="2019-05-23T14:30:07.951" v="397" actId="478"/>
          <ac:picMkLst>
            <pc:docMk/>
            <pc:sldMk cId="1289446822" sldId="423"/>
            <ac:picMk id="4" creationId="{CB45B49A-C102-4519-ADDC-770F4E85BF10}"/>
          </ac:picMkLst>
        </pc:picChg>
        <pc:picChg chg="del">
          <ac:chgData name="Bas Hendriksen" userId="d9b702c7802c5e14" providerId="LiveId" clId="{A8103BAC-DB0B-4982-AD63-D8FAFF045310}" dt="2019-05-23T14:30:07.123" v="396" actId="478"/>
          <ac:picMkLst>
            <pc:docMk/>
            <pc:sldMk cId="1289446822" sldId="423"/>
            <ac:picMk id="13" creationId="{52D62268-F1C4-4756-BE6D-E8C5183CE296}"/>
          </ac:picMkLst>
        </pc:picChg>
        <pc:picChg chg="del">
          <ac:chgData name="Bas Hendriksen" userId="d9b702c7802c5e14" providerId="LiveId" clId="{A8103BAC-DB0B-4982-AD63-D8FAFF045310}" dt="2019-05-23T14:30:11.639" v="399" actId="478"/>
          <ac:picMkLst>
            <pc:docMk/>
            <pc:sldMk cId="1289446822" sldId="423"/>
            <ac:picMk id="17" creationId="{F4C34CE4-B078-4B94-ACCA-C3B963478B54}"/>
          </ac:picMkLst>
        </pc:picChg>
      </pc:sldChg>
      <pc:sldChg chg="addSp delSp modSp add ord">
        <pc:chgData name="Bas Hendriksen" userId="d9b702c7802c5e14" providerId="LiveId" clId="{A8103BAC-DB0B-4982-AD63-D8FAFF045310}" dt="2019-05-23T13:43:09.513" v="26" actId="1076"/>
        <pc:sldMkLst>
          <pc:docMk/>
          <pc:sldMk cId="2461046167" sldId="424"/>
        </pc:sldMkLst>
        <pc:spChg chg="del">
          <ac:chgData name="Bas Hendriksen" userId="d9b702c7802c5e14" providerId="LiveId" clId="{A8103BAC-DB0B-4982-AD63-D8FAFF045310}" dt="2019-05-23T13:41:28.290" v="10" actId="478"/>
          <ac:spMkLst>
            <pc:docMk/>
            <pc:sldMk cId="2461046167" sldId="424"/>
            <ac:spMk id="3" creationId="{00000000-0000-0000-0000-000000000000}"/>
          </ac:spMkLst>
        </pc:spChg>
        <pc:spChg chg="del mod">
          <ac:chgData name="Bas Hendriksen" userId="d9b702c7802c5e14" providerId="LiveId" clId="{A8103BAC-DB0B-4982-AD63-D8FAFF045310}" dt="2019-05-23T13:41:26.491" v="9" actId="478"/>
          <ac:spMkLst>
            <pc:docMk/>
            <pc:sldMk cId="2461046167" sldId="424"/>
            <ac:spMk id="4" creationId="{00000000-0000-0000-0000-000000000000}"/>
          </ac:spMkLst>
        </pc:spChg>
        <pc:spChg chg="add del mod">
          <ac:chgData name="Bas Hendriksen" userId="d9b702c7802c5e14" providerId="LiveId" clId="{A8103BAC-DB0B-4982-AD63-D8FAFF045310}" dt="2019-05-23T13:41:32.168" v="12" actId="478"/>
          <ac:spMkLst>
            <pc:docMk/>
            <pc:sldMk cId="2461046167" sldId="424"/>
            <ac:spMk id="9" creationId="{86199DEA-DFB7-45E5-88E7-71AA6CAD35B0}"/>
          </ac:spMkLst>
        </pc:spChg>
        <pc:grpChg chg="del">
          <ac:chgData name="Bas Hendriksen" userId="d9b702c7802c5e14" providerId="LiveId" clId="{A8103BAC-DB0B-4982-AD63-D8FAFF045310}" dt="2019-05-23T13:41:34.677" v="15" actId="478"/>
          <ac:grpSpMkLst>
            <pc:docMk/>
            <pc:sldMk cId="2461046167" sldId="424"/>
            <ac:grpSpMk id="11" creationId="{30095B21-7F23-42BF-8AC0-C7177D56D8CF}"/>
          </ac:grpSpMkLst>
        </pc:grpChg>
        <pc:picChg chg="del">
          <ac:chgData name="Bas Hendriksen" userId="d9b702c7802c5e14" providerId="LiveId" clId="{A8103BAC-DB0B-4982-AD63-D8FAFF045310}" dt="2019-05-23T13:41:33.155" v="13" actId="478"/>
          <ac:picMkLst>
            <pc:docMk/>
            <pc:sldMk cId="2461046167" sldId="424"/>
            <ac:picMk id="8" creationId="{05B6C728-BFFA-4924-9813-4F6EBCC7EDE2}"/>
          </ac:picMkLst>
        </pc:picChg>
        <pc:picChg chg="del">
          <ac:chgData name="Bas Hendriksen" userId="d9b702c7802c5e14" providerId="LiveId" clId="{A8103BAC-DB0B-4982-AD63-D8FAFF045310}" dt="2019-05-23T13:41:29.694" v="11" actId="478"/>
          <ac:picMkLst>
            <pc:docMk/>
            <pc:sldMk cId="2461046167" sldId="424"/>
            <ac:picMk id="10" creationId="{0250CCAB-D4B1-41D7-BD2C-50B21E47ECD5}"/>
          </ac:picMkLst>
        </pc:picChg>
        <pc:picChg chg="del">
          <ac:chgData name="Bas Hendriksen" userId="d9b702c7802c5e14" providerId="LiveId" clId="{A8103BAC-DB0B-4982-AD63-D8FAFF045310}" dt="2019-05-23T13:41:33.857" v="14" actId="478"/>
          <ac:picMkLst>
            <pc:docMk/>
            <pc:sldMk cId="2461046167" sldId="424"/>
            <ac:picMk id="15" creationId="{F48E7422-B59E-4108-822D-A6B2E3276429}"/>
          </ac:picMkLst>
        </pc:picChg>
        <pc:picChg chg="add del mod">
          <ac:chgData name="Bas Hendriksen" userId="d9b702c7802c5e14" providerId="LiveId" clId="{A8103BAC-DB0B-4982-AD63-D8FAFF045310}" dt="2019-05-23T13:43:04.591" v="22" actId="478"/>
          <ac:picMkLst>
            <pc:docMk/>
            <pc:sldMk cId="2461046167" sldId="424"/>
            <ac:picMk id="17" creationId="{174A04C6-228B-40AD-A7C7-3BA41792B1FA}"/>
          </ac:picMkLst>
        </pc:picChg>
        <pc:picChg chg="add mod">
          <ac:chgData name="Bas Hendriksen" userId="d9b702c7802c5e14" providerId="LiveId" clId="{A8103BAC-DB0B-4982-AD63-D8FAFF045310}" dt="2019-05-23T13:43:09.513" v="26" actId="1076"/>
          <ac:picMkLst>
            <pc:docMk/>
            <pc:sldMk cId="2461046167" sldId="424"/>
            <ac:picMk id="19" creationId="{C06228BE-12B1-4DF0-83C0-DAC191638D3D}"/>
          </ac:picMkLst>
        </pc:picChg>
      </pc:sldChg>
      <pc:sldChg chg="add del">
        <pc:chgData name="Bas Hendriksen" userId="d9b702c7802c5e14" providerId="LiveId" clId="{A8103BAC-DB0B-4982-AD63-D8FAFF045310}" dt="2019-05-23T13:40:37.994" v="1"/>
        <pc:sldMkLst>
          <pc:docMk/>
          <pc:sldMk cId="2468338568" sldId="424"/>
        </pc:sldMkLst>
      </pc:sldChg>
      <pc:sldChg chg="add del">
        <pc:chgData name="Bas Hendriksen" userId="d9b702c7802c5e14" providerId="LiveId" clId="{A8103BAC-DB0B-4982-AD63-D8FAFF045310}" dt="2019-05-23T13:41:02.471" v="3" actId="2696"/>
        <pc:sldMkLst>
          <pc:docMk/>
          <pc:sldMk cId="2941762238" sldId="424"/>
        </pc:sldMkLst>
      </pc:sldChg>
      <pc:sldChg chg="addSp delSp modSp add ord">
        <pc:chgData name="Bas Hendriksen" userId="d9b702c7802c5e14" providerId="LiveId" clId="{A8103BAC-DB0B-4982-AD63-D8FAFF045310}" dt="2019-05-23T14:09:17.108" v="127"/>
        <pc:sldMkLst>
          <pc:docMk/>
          <pc:sldMk cId="3851100465" sldId="425"/>
        </pc:sldMkLst>
        <pc:spChg chg="del">
          <ac:chgData name="Bas Hendriksen" userId="d9b702c7802c5e14" providerId="LiveId" clId="{A8103BAC-DB0B-4982-AD63-D8FAFF045310}" dt="2019-05-23T13:44:26.451" v="63" actId="478"/>
          <ac:spMkLst>
            <pc:docMk/>
            <pc:sldMk cId="3851100465" sldId="425"/>
            <ac:spMk id="3" creationId="{00000000-0000-0000-0000-000000000000}"/>
          </ac:spMkLst>
        </pc:spChg>
        <pc:spChg chg="mod">
          <ac:chgData name="Bas Hendriksen" userId="d9b702c7802c5e14" providerId="LiveId" clId="{A8103BAC-DB0B-4982-AD63-D8FAFF045310}" dt="2019-05-23T13:45:26.075" v="78" actId="14100"/>
          <ac:spMkLst>
            <pc:docMk/>
            <pc:sldMk cId="3851100465" sldId="425"/>
            <ac:spMk id="4" creationId="{00000000-0000-0000-0000-000000000000}"/>
          </ac:spMkLst>
        </pc:spChg>
        <pc:spChg chg="add del mod">
          <ac:chgData name="Bas Hendriksen" userId="d9b702c7802c5e14" providerId="LiveId" clId="{A8103BAC-DB0B-4982-AD63-D8FAFF045310}" dt="2019-05-23T13:44:29.873" v="64" actId="478"/>
          <ac:spMkLst>
            <pc:docMk/>
            <pc:sldMk cId="3851100465" sldId="425"/>
            <ac:spMk id="8" creationId="{095D78F2-1C7E-40D7-89C4-207C18F15AF0}"/>
          </ac:spMkLst>
        </pc:spChg>
        <pc:picChg chg="add mod">
          <ac:chgData name="Bas Hendriksen" userId="d9b702c7802c5e14" providerId="LiveId" clId="{A8103BAC-DB0B-4982-AD63-D8FAFF045310}" dt="2019-05-23T13:44:46.620" v="67" actId="962"/>
          <ac:picMkLst>
            <pc:docMk/>
            <pc:sldMk cId="3851100465" sldId="425"/>
            <ac:picMk id="10" creationId="{4249157E-6233-4485-A621-91F2874D8E88}"/>
          </ac:picMkLst>
        </pc:picChg>
        <pc:picChg chg="add mod">
          <ac:chgData name="Bas Hendriksen" userId="d9b702c7802c5e14" providerId="LiveId" clId="{A8103BAC-DB0B-4982-AD63-D8FAFF045310}" dt="2019-05-23T13:45:13.154" v="76" actId="1037"/>
          <ac:picMkLst>
            <pc:docMk/>
            <pc:sldMk cId="3851100465" sldId="425"/>
            <ac:picMk id="13" creationId="{3FAACDF6-A1D4-4284-98DD-76C8821DB337}"/>
          </ac:picMkLst>
        </pc:picChg>
      </pc:sldChg>
      <pc:sldChg chg="modSp add">
        <pc:chgData name="Bas Hendriksen" userId="d9b702c7802c5e14" providerId="LiveId" clId="{A8103BAC-DB0B-4982-AD63-D8FAFF045310}" dt="2019-05-23T14:28:21.076" v="321" actId="1036"/>
        <pc:sldMkLst>
          <pc:docMk/>
          <pc:sldMk cId="558064699" sldId="426"/>
        </pc:sldMkLst>
        <pc:spChg chg="mod">
          <ac:chgData name="Bas Hendriksen" userId="d9b702c7802c5e14" providerId="LiveId" clId="{A8103BAC-DB0B-4982-AD63-D8FAFF045310}" dt="2019-05-23T14:28:21.076" v="321" actId="1036"/>
          <ac:spMkLst>
            <pc:docMk/>
            <pc:sldMk cId="558064699" sldId="426"/>
            <ac:spMk id="3" creationId="{00000000-0000-0000-0000-000000000000}"/>
          </ac:spMkLst>
        </pc:spChg>
        <pc:spChg chg="mod">
          <ac:chgData name="Bas Hendriksen" userId="d9b702c7802c5e14" providerId="LiveId" clId="{A8103BAC-DB0B-4982-AD63-D8FAFF045310}" dt="2019-05-23T14:12:25.748" v="147" actId="20577"/>
          <ac:spMkLst>
            <pc:docMk/>
            <pc:sldMk cId="558064699" sldId="426"/>
            <ac:spMk id="4" creationId="{00000000-0000-0000-0000-000000000000}"/>
          </ac:spMkLst>
        </pc:spChg>
      </pc:sldChg>
      <pc:sldChg chg="addSp delSp modSp add">
        <pc:chgData name="Bas Hendriksen" userId="d9b702c7802c5e14" providerId="LiveId" clId="{A8103BAC-DB0B-4982-AD63-D8FAFF045310}" dt="2019-05-23T14:21:21.388" v="248" actId="1038"/>
        <pc:sldMkLst>
          <pc:docMk/>
          <pc:sldMk cId="3389571636" sldId="427"/>
        </pc:sldMkLst>
        <pc:spChg chg="del">
          <ac:chgData name="Bas Hendriksen" userId="d9b702c7802c5e14" providerId="LiveId" clId="{A8103BAC-DB0B-4982-AD63-D8FAFF045310}" dt="2019-05-23T14:20:21.623" v="220" actId="478"/>
          <ac:spMkLst>
            <pc:docMk/>
            <pc:sldMk cId="3389571636" sldId="427"/>
            <ac:spMk id="3" creationId="{00000000-0000-0000-0000-000000000000}"/>
          </ac:spMkLst>
        </pc:spChg>
        <pc:spChg chg="add del mod">
          <ac:chgData name="Bas Hendriksen" userId="d9b702c7802c5e14" providerId="LiveId" clId="{A8103BAC-DB0B-4982-AD63-D8FAFF045310}" dt="2019-05-23T14:20:24.435" v="221" actId="478"/>
          <ac:spMkLst>
            <pc:docMk/>
            <pc:sldMk cId="3389571636" sldId="427"/>
            <ac:spMk id="8" creationId="{429428D4-8A54-4349-94CB-3A521F37B99A}"/>
          </ac:spMkLst>
        </pc:spChg>
        <pc:picChg chg="add mod ord">
          <ac:chgData name="Bas Hendriksen" userId="d9b702c7802c5e14" providerId="LiveId" clId="{A8103BAC-DB0B-4982-AD63-D8FAFF045310}" dt="2019-05-23T14:21:21.388" v="248" actId="1038"/>
          <ac:picMkLst>
            <pc:docMk/>
            <pc:sldMk cId="3389571636" sldId="427"/>
            <ac:picMk id="10" creationId="{1CC5D364-98E0-4819-9C91-0B24FED9B025}"/>
          </ac:picMkLst>
        </pc:picChg>
        <pc:picChg chg="add mod">
          <ac:chgData name="Bas Hendriksen" userId="d9b702c7802c5e14" providerId="LiveId" clId="{A8103BAC-DB0B-4982-AD63-D8FAFF045310}" dt="2019-05-23T14:21:17.217" v="241" actId="1038"/>
          <ac:picMkLst>
            <pc:docMk/>
            <pc:sldMk cId="3389571636" sldId="427"/>
            <ac:picMk id="13" creationId="{7F085BA1-4400-42D3-8ADE-4D0376E1F848}"/>
          </ac:picMkLst>
        </pc:picChg>
      </pc:sldChg>
      <pc:sldChg chg="add del">
        <pc:chgData name="Bas Hendriksen" userId="d9b702c7802c5e14" providerId="LiveId" clId="{A8103BAC-DB0B-4982-AD63-D8FAFF045310}" dt="2019-05-23T14:11:40.310" v="135"/>
        <pc:sldMkLst>
          <pc:docMk/>
          <pc:sldMk cId="4256337417" sldId="427"/>
        </pc:sldMkLst>
      </pc:sldChg>
      <pc:sldChg chg="add del">
        <pc:chgData name="Bas Hendriksen" userId="d9b702c7802c5e14" providerId="LiveId" clId="{A8103BAC-DB0B-4982-AD63-D8FAFF045310}" dt="2019-05-23T14:20:28.483" v="223"/>
        <pc:sldMkLst>
          <pc:docMk/>
          <pc:sldMk cId="1596532112" sldId="428"/>
        </pc:sldMkLst>
      </pc:sldChg>
      <pc:sldChg chg="addSp delSp modSp add">
        <pc:chgData name="Bas Hendriksen" userId="d9b702c7802c5e14" providerId="LiveId" clId="{A8103BAC-DB0B-4982-AD63-D8FAFF045310}" dt="2019-05-23T14:25:51.810" v="298"/>
        <pc:sldMkLst>
          <pc:docMk/>
          <pc:sldMk cId="1749656250" sldId="428"/>
        </pc:sldMkLst>
        <pc:spChg chg="add mod">
          <ac:chgData name="Bas Hendriksen" userId="d9b702c7802c5e14" providerId="LiveId" clId="{A8103BAC-DB0B-4982-AD63-D8FAFF045310}" dt="2019-05-23T14:25:30.435" v="297" actId="113"/>
          <ac:spMkLst>
            <pc:docMk/>
            <pc:sldMk cId="1749656250" sldId="428"/>
            <ac:spMk id="2" creationId="{45AF1E16-5963-4E80-BC8D-41ED98FBDD6C}"/>
          </ac:spMkLst>
        </pc:spChg>
        <pc:spChg chg="mod">
          <ac:chgData name="Bas Hendriksen" userId="d9b702c7802c5e14" providerId="LiveId" clId="{A8103BAC-DB0B-4982-AD63-D8FAFF045310}" dt="2019-05-23T14:25:51.810" v="298"/>
          <ac:spMkLst>
            <pc:docMk/>
            <pc:sldMk cId="1749656250" sldId="428"/>
            <ac:spMk id="11" creationId="{B3EDB450-EA3F-4924-A90A-216C0F042168}"/>
          </ac:spMkLst>
        </pc:spChg>
        <pc:spChg chg="del">
          <ac:chgData name="Bas Hendriksen" userId="d9b702c7802c5e14" providerId="LiveId" clId="{A8103BAC-DB0B-4982-AD63-D8FAFF045310}" dt="2019-05-23T14:23:38.342" v="273" actId="478"/>
          <ac:spMkLst>
            <pc:docMk/>
            <pc:sldMk cId="1749656250" sldId="428"/>
            <ac:spMk id="14" creationId="{3A82320D-D3AD-4A9B-9040-082F2FB63022}"/>
          </ac:spMkLst>
        </pc:spChg>
        <pc:picChg chg="del">
          <ac:chgData name="Bas Hendriksen" userId="d9b702c7802c5e14" providerId="LiveId" clId="{A8103BAC-DB0B-4982-AD63-D8FAFF045310}" dt="2019-05-23T14:23:39.388" v="274" actId="478"/>
          <ac:picMkLst>
            <pc:docMk/>
            <pc:sldMk cId="1749656250" sldId="428"/>
            <ac:picMk id="4" creationId="{CB45B49A-C102-4519-ADDC-770F4E85BF10}"/>
          </ac:picMkLst>
        </pc:picChg>
        <pc:picChg chg="del">
          <ac:chgData name="Bas Hendriksen" userId="d9b702c7802c5e14" providerId="LiveId" clId="{A8103BAC-DB0B-4982-AD63-D8FAFF045310}" dt="2019-05-23T14:23:40.654" v="275" actId="478"/>
          <ac:picMkLst>
            <pc:docMk/>
            <pc:sldMk cId="1749656250" sldId="428"/>
            <ac:picMk id="13" creationId="{52D62268-F1C4-4756-BE6D-E8C5183CE296}"/>
          </ac:picMkLst>
        </pc:picChg>
        <pc:picChg chg="del">
          <ac:chgData name="Bas Hendriksen" userId="d9b702c7802c5e14" providerId="LiveId" clId="{A8103BAC-DB0B-4982-AD63-D8FAFF045310}" dt="2019-05-23T14:24:01.108" v="281" actId="478"/>
          <ac:picMkLst>
            <pc:docMk/>
            <pc:sldMk cId="1749656250" sldId="428"/>
            <ac:picMk id="17" creationId="{F4C34CE4-B078-4B94-ACCA-C3B963478B54}"/>
          </ac:picMkLst>
        </pc:picChg>
      </pc:sldChg>
      <pc:sldChg chg="add">
        <pc:chgData name="Bas Hendriksen" userId="d9b702c7802c5e14" providerId="LiveId" clId="{A8103BAC-DB0B-4982-AD63-D8FAFF045310}" dt="2019-05-23T14:29:56.107" v="381"/>
        <pc:sldMkLst>
          <pc:docMk/>
          <pc:sldMk cId="2574674049" sldId="429"/>
        </pc:sldMkLst>
      </pc:sldChg>
      <pc:sldChg chg="add">
        <pc:chgData name="Bas Hendriksen" userId="d9b702c7802c5e14" providerId="LiveId" clId="{A8103BAC-DB0B-4982-AD63-D8FAFF045310}" dt="2019-05-23T14:30:47.514" v="404"/>
        <pc:sldMkLst>
          <pc:docMk/>
          <pc:sldMk cId="1150301666" sldId="430"/>
        </pc:sldMkLst>
      </pc:sldChg>
      <pc:sldMasterChg chg="delSldLayout">
        <pc:chgData name="Bas Hendriksen" userId="d9b702c7802c5e14" providerId="LiveId" clId="{A8103BAC-DB0B-4982-AD63-D8FAFF045310}" dt="2019-05-23T13:41:02.480" v="4" actId="2696"/>
        <pc:sldMasterMkLst>
          <pc:docMk/>
          <pc:sldMasterMk cId="0" sldId="2147483654"/>
        </pc:sldMasterMkLst>
        <pc:sldLayoutChg chg="del">
          <pc:chgData name="Bas Hendriksen" userId="d9b702c7802c5e14" providerId="LiveId" clId="{A8103BAC-DB0B-4982-AD63-D8FAFF045310}" dt="2019-05-23T13:41:02.480" v="4" actId="2696"/>
          <pc:sldLayoutMkLst>
            <pc:docMk/>
            <pc:sldMasterMk cId="0" sldId="2147483654"/>
            <pc:sldLayoutMk cId="0" sldId="214748365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87339" cy="503042"/>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3904485" y="3"/>
            <a:ext cx="2987339" cy="503042"/>
          </a:xfrm>
          <a:prstGeom prst="rect">
            <a:avLst/>
          </a:prstGeom>
        </p:spPr>
        <p:txBody>
          <a:bodyPr vert="horz" lIns="92464" tIns="46232" rIns="92464" bIns="46232" rtlCol="0"/>
          <a:lstStyle>
            <a:lvl1pPr algn="r">
              <a:defRPr sz="1200"/>
            </a:lvl1pPr>
          </a:lstStyle>
          <a:p>
            <a:fld id="{B3AC6341-6579-4EB6-9D99-99E7B6D3B5A4}" type="datetimeFigureOut">
              <a:rPr lang="en-US" smtClean="0"/>
              <a:t>5/23/2019</a:t>
            </a:fld>
            <a:endParaRPr lang="en-US"/>
          </a:p>
        </p:txBody>
      </p:sp>
      <p:sp>
        <p:nvSpPr>
          <p:cNvPr id="4" name="Footer Placeholder 3"/>
          <p:cNvSpPr>
            <a:spLocks noGrp="1"/>
          </p:cNvSpPr>
          <p:nvPr>
            <p:ph type="ftr" sz="quarter" idx="2"/>
          </p:nvPr>
        </p:nvSpPr>
        <p:spPr>
          <a:xfrm>
            <a:off x="0" y="9515672"/>
            <a:ext cx="2987339" cy="503041"/>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3904485" y="9515672"/>
            <a:ext cx="2987339" cy="503041"/>
          </a:xfrm>
          <a:prstGeom prst="rect">
            <a:avLst/>
          </a:prstGeom>
        </p:spPr>
        <p:txBody>
          <a:bodyPr vert="horz" lIns="92464" tIns="46232" rIns="92464" bIns="46232" rtlCol="0" anchor="b"/>
          <a:lstStyle>
            <a:lvl1pPr algn="r">
              <a:defRPr sz="1200"/>
            </a:lvl1pPr>
          </a:lstStyle>
          <a:p>
            <a:fld id="{C90322F3-202C-4B63-BFBB-84EE4779A8FB}" type="slidenum">
              <a:rPr lang="en-US" smtClean="0"/>
              <a:t>‹#›</a:t>
            </a:fld>
            <a:endParaRPr lang="en-US"/>
          </a:p>
        </p:txBody>
      </p:sp>
    </p:spTree>
    <p:extLst>
      <p:ext uri="{BB962C8B-B14F-4D97-AF65-F5344CB8AC3E}">
        <p14:creationId xmlns:p14="http://schemas.microsoft.com/office/powerpoint/2010/main" val="1970286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2" y="3"/>
            <a:ext cx="2986933" cy="500935"/>
          </a:xfrm>
          <a:prstGeom prst="rect">
            <a:avLst/>
          </a:prstGeom>
          <a:noFill/>
          <a:ln>
            <a:noFill/>
          </a:ln>
        </p:spPr>
        <p:txBody>
          <a:bodyPr lIns="89189" tIns="89189" rIns="89189" bIns="89189"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46014" marR="0" lvl="1" indent="0" algn="l" rtl="0">
              <a:spcBef>
                <a:spcPts val="0"/>
              </a:spcBef>
              <a:spcAft>
                <a:spcPts val="0"/>
              </a:spcAft>
              <a:buNone/>
              <a:defRPr sz="1700" b="0" i="0" u="none" strike="noStrike" cap="none">
                <a:solidFill>
                  <a:schemeClr val="dk1"/>
                </a:solidFill>
                <a:latin typeface="Arial"/>
                <a:ea typeface="Arial"/>
                <a:cs typeface="Arial"/>
                <a:sym typeface="Arial"/>
              </a:defRPr>
            </a:lvl2pPr>
            <a:lvl3pPr marL="892029" marR="0" lvl="2" indent="0" algn="l" rtl="0">
              <a:spcBef>
                <a:spcPts val="0"/>
              </a:spcBef>
              <a:spcAft>
                <a:spcPts val="0"/>
              </a:spcAft>
              <a:buNone/>
              <a:defRPr sz="1700" b="0" i="0" u="none" strike="noStrike" cap="none">
                <a:solidFill>
                  <a:schemeClr val="dk1"/>
                </a:solidFill>
                <a:latin typeface="Arial"/>
                <a:ea typeface="Arial"/>
                <a:cs typeface="Arial"/>
                <a:sym typeface="Arial"/>
              </a:defRPr>
            </a:lvl3pPr>
            <a:lvl4pPr marL="1338044" marR="0" lvl="3" indent="0" algn="l" rtl="0">
              <a:spcBef>
                <a:spcPts val="0"/>
              </a:spcBef>
              <a:spcAft>
                <a:spcPts val="0"/>
              </a:spcAft>
              <a:buNone/>
              <a:defRPr sz="1700" b="0" i="0" u="none" strike="noStrike" cap="none">
                <a:solidFill>
                  <a:schemeClr val="dk1"/>
                </a:solidFill>
                <a:latin typeface="Arial"/>
                <a:ea typeface="Arial"/>
                <a:cs typeface="Arial"/>
                <a:sym typeface="Arial"/>
              </a:defRPr>
            </a:lvl4pPr>
            <a:lvl5pPr marL="1784059" marR="0" lvl="4" indent="0" algn="l" rtl="0">
              <a:spcBef>
                <a:spcPts val="0"/>
              </a:spcBef>
              <a:spcAft>
                <a:spcPts val="0"/>
              </a:spcAft>
              <a:buNone/>
              <a:defRPr sz="1700" b="0" i="0" u="none" strike="noStrike" cap="none">
                <a:solidFill>
                  <a:schemeClr val="dk1"/>
                </a:solidFill>
                <a:latin typeface="Arial"/>
                <a:ea typeface="Arial"/>
                <a:cs typeface="Arial"/>
                <a:sym typeface="Arial"/>
              </a:defRPr>
            </a:lvl5pPr>
            <a:lvl6pPr marL="2230073" marR="0" lvl="5" indent="0" algn="l" rtl="0">
              <a:spcBef>
                <a:spcPts val="0"/>
              </a:spcBef>
              <a:buNone/>
              <a:defRPr sz="1700" b="0" i="0" u="none" strike="noStrike" cap="none">
                <a:solidFill>
                  <a:schemeClr val="dk1"/>
                </a:solidFill>
                <a:latin typeface="Arial"/>
                <a:ea typeface="Arial"/>
                <a:cs typeface="Arial"/>
                <a:sym typeface="Arial"/>
              </a:defRPr>
            </a:lvl6pPr>
            <a:lvl7pPr marL="2676088" marR="0" lvl="6" indent="0" algn="l" rtl="0">
              <a:spcBef>
                <a:spcPts val="0"/>
              </a:spcBef>
              <a:buNone/>
              <a:defRPr sz="1700" b="0" i="0" u="none" strike="noStrike" cap="none">
                <a:solidFill>
                  <a:schemeClr val="dk1"/>
                </a:solidFill>
                <a:latin typeface="Arial"/>
                <a:ea typeface="Arial"/>
                <a:cs typeface="Arial"/>
                <a:sym typeface="Arial"/>
              </a:defRPr>
            </a:lvl7pPr>
            <a:lvl8pPr marL="3122102" marR="0" lvl="7" indent="0" algn="l" rtl="0">
              <a:spcBef>
                <a:spcPts val="0"/>
              </a:spcBef>
              <a:buNone/>
              <a:defRPr sz="1700" b="0" i="0" u="none" strike="noStrike" cap="none">
                <a:solidFill>
                  <a:schemeClr val="dk1"/>
                </a:solidFill>
                <a:latin typeface="Arial"/>
                <a:ea typeface="Arial"/>
                <a:cs typeface="Arial"/>
                <a:sym typeface="Arial"/>
              </a:defRPr>
            </a:lvl8pPr>
            <a:lvl9pPr marL="3568118" marR="0" lvl="8" indent="0" algn="l" rtl="0">
              <a:spcBef>
                <a:spcPts val="0"/>
              </a:spcBef>
              <a:buNone/>
              <a:defRPr sz="17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905991" y="3"/>
            <a:ext cx="2986933" cy="500935"/>
          </a:xfrm>
          <a:prstGeom prst="rect">
            <a:avLst/>
          </a:prstGeom>
          <a:noFill/>
          <a:ln>
            <a:noFill/>
          </a:ln>
        </p:spPr>
        <p:txBody>
          <a:bodyPr lIns="89189" tIns="89189" rIns="89189" bIns="89189"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46014" marR="0" lvl="1" indent="0" algn="l" rtl="0">
              <a:spcBef>
                <a:spcPts val="0"/>
              </a:spcBef>
              <a:spcAft>
                <a:spcPts val="0"/>
              </a:spcAft>
              <a:buNone/>
              <a:defRPr sz="1700" b="0" i="0" u="none" strike="noStrike" cap="none">
                <a:solidFill>
                  <a:schemeClr val="dk1"/>
                </a:solidFill>
                <a:latin typeface="Arial"/>
                <a:ea typeface="Arial"/>
                <a:cs typeface="Arial"/>
                <a:sym typeface="Arial"/>
              </a:defRPr>
            </a:lvl2pPr>
            <a:lvl3pPr marL="892029" marR="0" lvl="2" indent="0" algn="l" rtl="0">
              <a:spcBef>
                <a:spcPts val="0"/>
              </a:spcBef>
              <a:spcAft>
                <a:spcPts val="0"/>
              </a:spcAft>
              <a:buNone/>
              <a:defRPr sz="1700" b="0" i="0" u="none" strike="noStrike" cap="none">
                <a:solidFill>
                  <a:schemeClr val="dk1"/>
                </a:solidFill>
                <a:latin typeface="Arial"/>
                <a:ea typeface="Arial"/>
                <a:cs typeface="Arial"/>
                <a:sym typeface="Arial"/>
              </a:defRPr>
            </a:lvl3pPr>
            <a:lvl4pPr marL="1338044" marR="0" lvl="3" indent="0" algn="l" rtl="0">
              <a:spcBef>
                <a:spcPts val="0"/>
              </a:spcBef>
              <a:spcAft>
                <a:spcPts val="0"/>
              </a:spcAft>
              <a:buNone/>
              <a:defRPr sz="1700" b="0" i="0" u="none" strike="noStrike" cap="none">
                <a:solidFill>
                  <a:schemeClr val="dk1"/>
                </a:solidFill>
                <a:latin typeface="Arial"/>
                <a:ea typeface="Arial"/>
                <a:cs typeface="Arial"/>
                <a:sym typeface="Arial"/>
              </a:defRPr>
            </a:lvl4pPr>
            <a:lvl5pPr marL="1784059" marR="0" lvl="4" indent="0" algn="l" rtl="0">
              <a:spcBef>
                <a:spcPts val="0"/>
              </a:spcBef>
              <a:spcAft>
                <a:spcPts val="0"/>
              </a:spcAft>
              <a:buNone/>
              <a:defRPr sz="1700" b="0" i="0" u="none" strike="noStrike" cap="none">
                <a:solidFill>
                  <a:schemeClr val="dk1"/>
                </a:solidFill>
                <a:latin typeface="Arial"/>
                <a:ea typeface="Arial"/>
                <a:cs typeface="Arial"/>
                <a:sym typeface="Arial"/>
              </a:defRPr>
            </a:lvl5pPr>
            <a:lvl6pPr marL="2230073" marR="0" lvl="5" indent="0" algn="l" rtl="0">
              <a:spcBef>
                <a:spcPts val="0"/>
              </a:spcBef>
              <a:buNone/>
              <a:defRPr sz="1700" b="0" i="0" u="none" strike="noStrike" cap="none">
                <a:solidFill>
                  <a:schemeClr val="dk1"/>
                </a:solidFill>
                <a:latin typeface="Arial"/>
                <a:ea typeface="Arial"/>
                <a:cs typeface="Arial"/>
                <a:sym typeface="Arial"/>
              </a:defRPr>
            </a:lvl6pPr>
            <a:lvl7pPr marL="2676088" marR="0" lvl="6" indent="0" algn="l" rtl="0">
              <a:spcBef>
                <a:spcPts val="0"/>
              </a:spcBef>
              <a:buNone/>
              <a:defRPr sz="1700" b="0" i="0" u="none" strike="noStrike" cap="none">
                <a:solidFill>
                  <a:schemeClr val="dk1"/>
                </a:solidFill>
                <a:latin typeface="Arial"/>
                <a:ea typeface="Arial"/>
                <a:cs typeface="Arial"/>
                <a:sym typeface="Arial"/>
              </a:defRPr>
            </a:lvl7pPr>
            <a:lvl8pPr marL="3122102" marR="0" lvl="7" indent="0" algn="l" rtl="0">
              <a:spcBef>
                <a:spcPts val="0"/>
              </a:spcBef>
              <a:buNone/>
              <a:defRPr sz="1700" b="0" i="0" u="none" strike="noStrike" cap="none">
                <a:solidFill>
                  <a:schemeClr val="dk1"/>
                </a:solidFill>
                <a:latin typeface="Arial"/>
                <a:ea typeface="Arial"/>
                <a:cs typeface="Arial"/>
                <a:sym typeface="Arial"/>
              </a:defRPr>
            </a:lvl8pPr>
            <a:lvl9pPr marL="3568118" marR="0" lvl="8" indent="0" algn="l" rtl="0">
              <a:spcBef>
                <a:spcPts val="0"/>
              </a:spcBef>
              <a:buNone/>
              <a:defRPr sz="17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941388" y="750888"/>
            <a:ext cx="5010150" cy="37576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9057" y="4758890"/>
            <a:ext cx="5054812" cy="4508421"/>
          </a:xfrm>
          <a:prstGeom prst="rect">
            <a:avLst/>
          </a:prstGeom>
          <a:noFill/>
          <a:ln>
            <a:noFill/>
          </a:ln>
        </p:spPr>
        <p:txBody>
          <a:bodyPr lIns="89189" tIns="89189" rIns="89189" bIns="89189"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2" y="9517779"/>
            <a:ext cx="2986933" cy="500935"/>
          </a:xfrm>
          <a:prstGeom prst="rect">
            <a:avLst/>
          </a:prstGeom>
          <a:noFill/>
          <a:ln>
            <a:noFill/>
          </a:ln>
        </p:spPr>
        <p:txBody>
          <a:bodyPr lIns="89189" tIns="89189" rIns="89189" bIns="89189"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46014" marR="0" lvl="1" indent="0" algn="l" rtl="0">
              <a:spcBef>
                <a:spcPts val="0"/>
              </a:spcBef>
              <a:spcAft>
                <a:spcPts val="0"/>
              </a:spcAft>
              <a:buNone/>
              <a:defRPr sz="1700" b="0" i="0" u="none" strike="noStrike" cap="none">
                <a:solidFill>
                  <a:schemeClr val="dk1"/>
                </a:solidFill>
                <a:latin typeface="Arial"/>
                <a:ea typeface="Arial"/>
                <a:cs typeface="Arial"/>
                <a:sym typeface="Arial"/>
              </a:defRPr>
            </a:lvl2pPr>
            <a:lvl3pPr marL="892029" marR="0" lvl="2" indent="0" algn="l" rtl="0">
              <a:spcBef>
                <a:spcPts val="0"/>
              </a:spcBef>
              <a:spcAft>
                <a:spcPts val="0"/>
              </a:spcAft>
              <a:buNone/>
              <a:defRPr sz="1700" b="0" i="0" u="none" strike="noStrike" cap="none">
                <a:solidFill>
                  <a:schemeClr val="dk1"/>
                </a:solidFill>
                <a:latin typeface="Arial"/>
                <a:ea typeface="Arial"/>
                <a:cs typeface="Arial"/>
                <a:sym typeface="Arial"/>
              </a:defRPr>
            </a:lvl3pPr>
            <a:lvl4pPr marL="1338044" marR="0" lvl="3" indent="0" algn="l" rtl="0">
              <a:spcBef>
                <a:spcPts val="0"/>
              </a:spcBef>
              <a:spcAft>
                <a:spcPts val="0"/>
              </a:spcAft>
              <a:buNone/>
              <a:defRPr sz="1700" b="0" i="0" u="none" strike="noStrike" cap="none">
                <a:solidFill>
                  <a:schemeClr val="dk1"/>
                </a:solidFill>
                <a:latin typeface="Arial"/>
                <a:ea typeface="Arial"/>
                <a:cs typeface="Arial"/>
                <a:sym typeface="Arial"/>
              </a:defRPr>
            </a:lvl4pPr>
            <a:lvl5pPr marL="1784059" marR="0" lvl="4" indent="0" algn="l" rtl="0">
              <a:spcBef>
                <a:spcPts val="0"/>
              </a:spcBef>
              <a:spcAft>
                <a:spcPts val="0"/>
              </a:spcAft>
              <a:buNone/>
              <a:defRPr sz="1700" b="0" i="0" u="none" strike="noStrike" cap="none">
                <a:solidFill>
                  <a:schemeClr val="dk1"/>
                </a:solidFill>
                <a:latin typeface="Arial"/>
                <a:ea typeface="Arial"/>
                <a:cs typeface="Arial"/>
                <a:sym typeface="Arial"/>
              </a:defRPr>
            </a:lvl5pPr>
            <a:lvl6pPr marL="2230073" marR="0" lvl="5" indent="0" algn="l" rtl="0">
              <a:spcBef>
                <a:spcPts val="0"/>
              </a:spcBef>
              <a:buNone/>
              <a:defRPr sz="1700" b="0" i="0" u="none" strike="noStrike" cap="none">
                <a:solidFill>
                  <a:schemeClr val="dk1"/>
                </a:solidFill>
                <a:latin typeface="Arial"/>
                <a:ea typeface="Arial"/>
                <a:cs typeface="Arial"/>
                <a:sym typeface="Arial"/>
              </a:defRPr>
            </a:lvl6pPr>
            <a:lvl7pPr marL="2676088" marR="0" lvl="6" indent="0" algn="l" rtl="0">
              <a:spcBef>
                <a:spcPts val="0"/>
              </a:spcBef>
              <a:buNone/>
              <a:defRPr sz="1700" b="0" i="0" u="none" strike="noStrike" cap="none">
                <a:solidFill>
                  <a:schemeClr val="dk1"/>
                </a:solidFill>
                <a:latin typeface="Arial"/>
                <a:ea typeface="Arial"/>
                <a:cs typeface="Arial"/>
                <a:sym typeface="Arial"/>
              </a:defRPr>
            </a:lvl7pPr>
            <a:lvl8pPr marL="3122102" marR="0" lvl="7" indent="0" algn="l" rtl="0">
              <a:spcBef>
                <a:spcPts val="0"/>
              </a:spcBef>
              <a:buNone/>
              <a:defRPr sz="1700" b="0" i="0" u="none" strike="noStrike" cap="none">
                <a:solidFill>
                  <a:schemeClr val="dk1"/>
                </a:solidFill>
                <a:latin typeface="Arial"/>
                <a:ea typeface="Arial"/>
                <a:cs typeface="Arial"/>
                <a:sym typeface="Arial"/>
              </a:defRPr>
            </a:lvl8pPr>
            <a:lvl9pPr marL="3568118" marR="0" lvl="8" indent="0" algn="l" rtl="0">
              <a:spcBef>
                <a:spcPts val="0"/>
              </a:spcBef>
              <a:buNone/>
              <a:defRPr sz="17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905991" y="9517779"/>
            <a:ext cx="2986933" cy="500935"/>
          </a:xfrm>
          <a:prstGeom prst="rect">
            <a:avLst/>
          </a:prstGeom>
          <a:noFill/>
          <a:ln>
            <a:noFill/>
          </a:ln>
        </p:spPr>
        <p:txBody>
          <a:bodyPr lIns="96602" tIns="48289" rIns="96602" bIns="48289" anchor="b" anchorCtr="0">
            <a:noAutofit/>
          </a:bodyPr>
          <a:lstStyle/>
          <a:p>
            <a:pPr algn="r">
              <a:buSzPct val="25000"/>
            </a:pPr>
            <a:fld id="{00000000-1234-1234-1234-123412341234}" type="slidenum">
              <a:rPr lang="en-GB" sz="1200" smtClean="0">
                <a:solidFill>
                  <a:schemeClr val="dk1"/>
                </a:solidFill>
              </a:rPr>
              <a:pPr algn="r">
                <a:buSzPct val="25000"/>
              </a:pPr>
              <a:t>‹#›</a:t>
            </a:fld>
            <a:endParaRPr lang="en-GB" sz="1200" dirty="0">
              <a:solidFill>
                <a:schemeClr val="dk1"/>
              </a:solidFill>
            </a:endParaRPr>
          </a:p>
        </p:txBody>
      </p:sp>
    </p:spTree>
    <p:extLst>
      <p:ext uri="{BB962C8B-B14F-4D97-AF65-F5344CB8AC3E}">
        <p14:creationId xmlns:p14="http://schemas.microsoft.com/office/powerpoint/2010/main" val="145265177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7"/>
              </a:spcAft>
            </a:pPr>
            <a:r>
              <a:rPr lang="en-US" sz="1000" dirty="0">
                <a:solidFill>
                  <a:srgbClr val="002060"/>
                </a:solidFill>
              </a:rPr>
              <a:t>IHE Delft – The world largest post-graduate Institute on Water Education, located in Delft, the Netherlands</a:t>
            </a:r>
          </a:p>
          <a:p>
            <a:pPr lvl="1">
              <a:spcBef>
                <a:spcPts val="0"/>
              </a:spcBef>
            </a:pPr>
            <a:r>
              <a:rPr lang="en-US" sz="1000" dirty="0">
                <a:solidFill>
                  <a:srgbClr val="002060"/>
                </a:solidFill>
              </a:rPr>
              <a:t>Founded in 1957</a:t>
            </a:r>
          </a:p>
          <a:p>
            <a:pPr lvl="1">
              <a:spcBef>
                <a:spcPts val="0"/>
              </a:spcBef>
            </a:pPr>
            <a:r>
              <a:rPr lang="en-US" sz="1000" dirty="0">
                <a:solidFill>
                  <a:srgbClr val="002060"/>
                </a:solidFill>
              </a:rPr>
              <a:t>18,000+ Scientists, Engineers and Decision Makers from 160 countries have been trained</a:t>
            </a:r>
          </a:p>
          <a:p>
            <a:pPr lvl="1">
              <a:spcBef>
                <a:spcPts val="0"/>
              </a:spcBef>
              <a:spcAft>
                <a:spcPts val="607"/>
              </a:spcAft>
            </a:pPr>
            <a:r>
              <a:rPr lang="en-US" sz="1000" dirty="0">
                <a:solidFill>
                  <a:srgbClr val="002060"/>
                </a:solidFill>
              </a:rPr>
              <a:t>87% of Alumni remain active in the Water Sector</a:t>
            </a:r>
          </a:p>
          <a:p>
            <a:pPr>
              <a:spcAft>
                <a:spcPts val="607"/>
              </a:spcAft>
            </a:pPr>
            <a:endParaRPr lang="en-US" sz="1000" dirty="0">
              <a:solidFill>
                <a:srgbClr val="002060"/>
              </a:solidFill>
            </a:endParaRPr>
          </a:p>
          <a:p>
            <a:pPr>
              <a:spcAft>
                <a:spcPts val="607"/>
              </a:spcAft>
            </a:pPr>
            <a:r>
              <a:rPr lang="en-US" sz="1000" dirty="0">
                <a:solidFill>
                  <a:srgbClr val="002060"/>
                </a:solidFill>
              </a:rPr>
              <a:t>Rotary &amp; IHE Delft together can make a significant and sustainable difference with targeted “Water and Sanitation” and “Water and Peace” scholarship programs</a:t>
            </a:r>
          </a:p>
          <a:p>
            <a:pPr>
              <a:spcBef>
                <a:spcPts val="0"/>
              </a:spcBef>
              <a:spcAft>
                <a:spcPts val="607"/>
              </a:spcAft>
            </a:pPr>
            <a:endParaRPr lang="en-US" sz="1000" dirty="0">
              <a:solidFill>
                <a:srgbClr val="002060"/>
              </a:solidFill>
            </a:endParaRPr>
          </a:p>
          <a:p>
            <a:pPr>
              <a:spcBef>
                <a:spcPts val="0"/>
              </a:spcBef>
              <a:spcAft>
                <a:spcPts val="607"/>
              </a:spcAft>
            </a:pPr>
            <a:r>
              <a:rPr lang="en-US" sz="1000" dirty="0">
                <a:solidFill>
                  <a:srgbClr val="002060"/>
                </a:solidFill>
              </a:rPr>
              <a:t>Current Areas of Cooperation</a:t>
            </a:r>
          </a:p>
          <a:p>
            <a:pPr lvl="1">
              <a:spcBef>
                <a:spcPts val="0"/>
              </a:spcBef>
            </a:pPr>
            <a:r>
              <a:rPr lang="en-US" sz="1000" dirty="0">
                <a:solidFill>
                  <a:srgbClr val="002060"/>
                </a:solidFill>
              </a:rPr>
              <a:t>Rotary MSc Scholarship program since 2012</a:t>
            </a:r>
          </a:p>
          <a:p>
            <a:pPr lvl="1">
              <a:spcBef>
                <a:spcPts val="0"/>
              </a:spcBef>
            </a:pPr>
            <a:r>
              <a:rPr lang="en-US" sz="1000" dirty="0">
                <a:solidFill>
                  <a:srgbClr val="002060"/>
                </a:solidFill>
              </a:rPr>
              <a:t>Tri-partite Rotary MSc Water &amp; Peace program since 2015</a:t>
            </a:r>
          </a:p>
          <a:p>
            <a:pPr lvl="1">
              <a:spcBef>
                <a:spcPts val="0"/>
              </a:spcBef>
            </a:pPr>
            <a:r>
              <a:rPr lang="en-US" sz="1000" dirty="0">
                <a:solidFill>
                  <a:srgbClr val="002060"/>
                </a:solidFill>
              </a:rPr>
              <a:t>Central Asia Water Seminars (CAWS) in 2014 &amp; 2016</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a:solidFill>
                  <a:schemeClr val="dk1"/>
                </a:solidFill>
              </a:rPr>
              <a:pPr algn="r">
                <a:buSzPct val="25000"/>
              </a:pPr>
              <a:t>1</a:t>
            </a:fld>
            <a:endParaRPr lang="en-GB" sz="1200" dirty="0">
              <a:solidFill>
                <a:schemeClr val="dk1"/>
              </a:solidFill>
            </a:endParaRPr>
          </a:p>
        </p:txBody>
      </p:sp>
    </p:spTree>
    <p:extLst>
      <p:ext uri="{BB962C8B-B14F-4D97-AF65-F5344CB8AC3E}">
        <p14:creationId xmlns:p14="http://schemas.microsoft.com/office/powerpoint/2010/main" val="1939700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spcBef>
                <a:spcPts val="364"/>
              </a:spcBef>
              <a:defRPr/>
            </a:pPr>
            <a:r>
              <a:rPr lang="nl-NL" b="1" dirty="0">
                <a:solidFill>
                  <a:srgbClr val="002060"/>
                </a:solidFill>
                <a:cs typeface="Arial" panose="020B0604020202020204" pitchFamily="34" charset="0"/>
              </a:rPr>
              <a:t>DDF: District </a:t>
            </a:r>
            <a:r>
              <a:rPr lang="nl-NL" b="1" dirty="0" err="1">
                <a:solidFill>
                  <a:srgbClr val="002060"/>
                </a:solidFill>
                <a:cs typeface="Arial" panose="020B0604020202020204" pitchFamily="34" charset="0"/>
              </a:rPr>
              <a:t>Designated</a:t>
            </a:r>
            <a:r>
              <a:rPr lang="nl-NL" b="1" dirty="0">
                <a:solidFill>
                  <a:srgbClr val="002060"/>
                </a:solidFill>
                <a:cs typeface="Arial" panose="020B0604020202020204" pitchFamily="34" charset="0"/>
              </a:rPr>
              <a:t> Fund </a:t>
            </a:r>
          </a:p>
          <a:p>
            <a:pPr defTabSz="924641">
              <a:spcBef>
                <a:spcPts val="364"/>
              </a:spcBef>
              <a:defRPr/>
            </a:pPr>
            <a:r>
              <a:rPr lang="nl-NL" dirty="0">
                <a:solidFill>
                  <a:srgbClr val="002060"/>
                </a:solidFill>
                <a:cs typeface="Arial" panose="020B0604020202020204" pitchFamily="34" charset="0"/>
              </a:rPr>
              <a:t>De clubs dragen ieder jaar bij aan het “</a:t>
            </a:r>
            <a:r>
              <a:rPr lang="nl-NL" dirty="0" err="1">
                <a:solidFill>
                  <a:srgbClr val="002060"/>
                </a:solidFill>
                <a:cs typeface="Arial" panose="020B0604020202020204" pitchFamily="34" charset="0"/>
              </a:rPr>
              <a:t>Annual</a:t>
            </a:r>
            <a:r>
              <a:rPr lang="nl-NL" dirty="0">
                <a:solidFill>
                  <a:srgbClr val="002060"/>
                </a:solidFill>
                <a:cs typeface="Arial" panose="020B0604020202020204" pitchFamily="34" charset="0"/>
              </a:rPr>
              <a:t> Fund” van de Rotary Foundation. 25% van dit bedrag gebruikt het District om als DDF aan Global Grant projecten toe te kennen. De DDF pot voor NL Districten is ongeveer $ 24.000 per jaar.</a:t>
            </a:r>
          </a:p>
          <a:p>
            <a:pPr defTabSz="924641">
              <a:spcBef>
                <a:spcPts val="364"/>
              </a:spcBef>
              <a:defRPr/>
            </a:pPr>
            <a:endParaRPr lang="en-GB" dirty="0">
              <a:solidFill>
                <a:srgbClr val="002060"/>
              </a:solidFill>
              <a:cs typeface="Arial" panose="020B0604020202020204" pitchFamily="34" charset="0"/>
            </a:endParaRPr>
          </a:p>
          <a:p>
            <a:r>
              <a:rPr lang="nl-NL" b="1" dirty="0" err="1">
                <a:solidFill>
                  <a:srgbClr val="002060"/>
                </a:solidFill>
                <a:cs typeface="Arial" panose="020B0604020202020204" pitchFamily="34" charset="0"/>
              </a:rPr>
              <a:t>Directed</a:t>
            </a:r>
            <a:r>
              <a:rPr lang="nl-NL" b="1" dirty="0">
                <a:solidFill>
                  <a:srgbClr val="002060"/>
                </a:solidFill>
                <a:cs typeface="Arial" panose="020B0604020202020204" pitchFamily="34" charset="0"/>
              </a:rPr>
              <a:t> Gift Fonds:</a:t>
            </a:r>
          </a:p>
          <a:p>
            <a:r>
              <a:rPr lang="nl-NL" dirty="0">
                <a:solidFill>
                  <a:srgbClr val="002060"/>
                </a:solidFill>
                <a:cs typeface="Arial" panose="020B0604020202020204" pitchFamily="34" charset="0"/>
              </a:rPr>
              <a:t>Een klein aantal Rotarians heeft </a:t>
            </a:r>
            <a:r>
              <a:rPr lang="nl-NL" dirty="0" err="1">
                <a:solidFill>
                  <a:srgbClr val="002060"/>
                </a:solidFill>
                <a:cs typeface="Arial" panose="020B0604020202020204" pitchFamily="34" charset="0"/>
              </a:rPr>
              <a:t>tbv</a:t>
            </a:r>
            <a:r>
              <a:rPr lang="nl-NL" dirty="0">
                <a:solidFill>
                  <a:srgbClr val="002060"/>
                </a:solidFill>
                <a:cs typeface="Arial" panose="020B0604020202020204" pitchFamily="34" charset="0"/>
              </a:rPr>
              <a:t> IHE Delft </a:t>
            </a:r>
            <a:r>
              <a:rPr lang="nl-NL" dirty="0" err="1">
                <a:solidFill>
                  <a:srgbClr val="002060"/>
                </a:solidFill>
                <a:cs typeface="Arial" panose="020B0604020202020204" pitchFamily="34" charset="0"/>
              </a:rPr>
              <a:t>scholarships</a:t>
            </a:r>
            <a:r>
              <a:rPr lang="nl-NL" dirty="0">
                <a:solidFill>
                  <a:srgbClr val="002060"/>
                </a:solidFill>
                <a:cs typeface="Arial" panose="020B0604020202020204" pitchFamily="34" charset="0"/>
              </a:rPr>
              <a:t> in totaal $ 450.000,- gedoneerd via Rotary Foundation International. Uit deze middelen kan $ 15.000 worden toegekend aan ieder van de verwachte 14 Global Grants.</a:t>
            </a:r>
          </a:p>
          <a:p>
            <a:pPr defTabSz="924641">
              <a:spcBef>
                <a:spcPts val="364"/>
              </a:spcBef>
              <a:defRPr/>
            </a:pPr>
            <a:endParaRPr lang="nl-NL" dirty="0">
              <a:solidFill>
                <a:srgbClr val="002060"/>
              </a:solidFill>
              <a:cs typeface="Arial" panose="020B0604020202020204" pitchFamily="34" charset="0"/>
            </a:endParaRPr>
          </a:p>
          <a:p>
            <a:pPr defTabSz="924641">
              <a:spcBef>
                <a:spcPts val="364"/>
              </a:spcBef>
              <a:defRPr/>
            </a:pPr>
            <a:endParaRPr lang="nl-NL" dirty="0">
              <a:solidFill>
                <a:srgbClr val="002060"/>
              </a:solidFill>
              <a:cs typeface="Arial" panose="020B0604020202020204" pitchFamily="34" charset="0"/>
            </a:endParaRPr>
          </a:p>
          <a:p>
            <a:endParaRPr lang="en-US" dirty="0"/>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a:solidFill>
                  <a:schemeClr val="dk1"/>
                </a:solidFill>
              </a:rPr>
              <a:pPr algn="r">
                <a:buSzPct val="25000"/>
              </a:pPr>
              <a:t>10</a:t>
            </a:fld>
            <a:endParaRPr lang="en-GB" sz="1200" dirty="0">
              <a:solidFill>
                <a:schemeClr val="dk1"/>
              </a:solidFill>
            </a:endParaRPr>
          </a:p>
        </p:txBody>
      </p:sp>
    </p:spTree>
    <p:extLst>
      <p:ext uri="{BB962C8B-B14F-4D97-AF65-F5344CB8AC3E}">
        <p14:creationId xmlns:p14="http://schemas.microsoft.com/office/powerpoint/2010/main" val="2014349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spcBef>
                <a:spcPts val="364"/>
              </a:spcBef>
              <a:defRPr/>
            </a:pPr>
            <a:r>
              <a:rPr lang="en-GB" dirty="0">
                <a:solidFill>
                  <a:srgbClr val="002060"/>
                </a:solidFill>
                <a:cs typeface="Arial" panose="020B0604020202020204" pitchFamily="34" charset="0"/>
              </a:rPr>
              <a:t>You could also donate to the ANBI </a:t>
            </a:r>
            <a:r>
              <a:rPr lang="en-GB" dirty="0" err="1">
                <a:solidFill>
                  <a:srgbClr val="002060"/>
                </a:solidFill>
                <a:cs typeface="Arial" panose="020B0604020202020204" pitchFamily="34" charset="0"/>
              </a:rPr>
              <a:t>stichting</a:t>
            </a:r>
            <a:r>
              <a:rPr lang="en-GB" dirty="0">
                <a:solidFill>
                  <a:srgbClr val="002060"/>
                </a:solidFill>
                <a:cs typeface="Arial" panose="020B0604020202020204" pitchFamily="34" charset="0"/>
              </a:rPr>
              <a:t> of your own club if there is one.</a:t>
            </a:r>
          </a:p>
          <a:p>
            <a:pPr defTabSz="924641">
              <a:spcBef>
                <a:spcPts val="364"/>
              </a:spcBef>
              <a:defRPr/>
            </a:pPr>
            <a:endParaRPr lang="en-GB" dirty="0">
              <a:solidFill>
                <a:srgbClr val="002060"/>
              </a:solidFill>
              <a:cs typeface="Arial" panose="020B0604020202020204" pitchFamily="34" charset="0"/>
            </a:endParaRPr>
          </a:p>
          <a:p>
            <a:pPr defTabSz="924641">
              <a:spcBef>
                <a:spcPts val="364"/>
              </a:spcBef>
              <a:defRPr/>
            </a:pPr>
            <a:r>
              <a:rPr lang="en-GB" dirty="0">
                <a:solidFill>
                  <a:srgbClr val="002060"/>
                </a:solidFill>
                <a:cs typeface="Arial" panose="020B0604020202020204" pitchFamily="34" charset="0"/>
              </a:rPr>
              <a:t>Other wise SRFN is a good alternative to donate.</a:t>
            </a:r>
            <a:endParaRPr lang="nl-NL" dirty="0">
              <a:solidFill>
                <a:srgbClr val="002060"/>
              </a:solidFill>
              <a:cs typeface="Arial" panose="020B0604020202020204" pitchFamily="34" charset="0"/>
            </a:endParaRPr>
          </a:p>
          <a:p>
            <a:pPr defTabSz="924641">
              <a:spcBef>
                <a:spcPts val="364"/>
              </a:spcBef>
              <a:defRPr/>
            </a:pPr>
            <a:endParaRPr lang="nl-NL" dirty="0">
              <a:solidFill>
                <a:srgbClr val="002060"/>
              </a:solidFill>
              <a:cs typeface="Arial" panose="020B0604020202020204" pitchFamily="34" charset="0"/>
            </a:endParaRPr>
          </a:p>
          <a:p>
            <a:endParaRPr lang="en-US" dirty="0"/>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a:solidFill>
                  <a:schemeClr val="dk1"/>
                </a:solidFill>
              </a:rPr>
              <a:pPr algn="r">
                <a:buSzPct val="25000"/>
              </a:pPr>
              <a:t>11</a:t>
            </a:fld>
            <a:endParaRPr lang="en-GB" sz="1200" dirty="0">
              <a:solidFill>
                <a:schemeClr val="dk1"/>
              </a:solidFill>
            </a:endParaRPr>
          </a:p>
        </p:txBody>
      </p:sp>
    </p:spTree>
    <p:extLst>
      <p:ext uri="{BB962C8B-B14F-4D97-AF65-F5344CB8AC3E}">
        <p14:creationId xmlns:p14="http://schemas.microsoft.com/office/powerpoint/2010/main" val="888865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7"/>
              </a:spcAft>
            </a:pPr>
            <a:r>
              <a:rPr lang="en-US" sz="1000" dirty="0">
                <a:solidFill>
                  <a:srgbClr val="002060"/>
                </a:solidFill>
              </a:rPr>
              <a:t>IHE Delft – The world largest post-graduate Institute on Water Education, located in Delft, the Netherlands</a:t>
            </a:r>
          </a:p>
          <a:p>
            <a:pPr lvl="1">
              <a:spcBef>
                <a:spcPts val="0"/>
              </a:spcBef>
            </a:pPr>
            <a:r>
              <a:rPr lang="en-US" sz="1000" dirty="0">
                <a:solidFill>
                  <a:srgbClr val="002060"/>
                </a:solidFill>
              </a:rPr>
              <a:t>Founded in 1957</a:t>
            </a:r>
          </a:p>
          <a:p>
            <a:pPr lvl="1">
              <a:spcBef>
                <a:spcPts val="0"/>
              </a:spcBef>
            </a:pPr>
            <a:r>
              <a:rPr lang="en-US" sz="1000" dirty="0">
                <a:solidFill>
                  <a:srgbClr val="002060"/>
                </a:solidFill>
              </a:rPr>
              <a:t>18,000+ Scientists, Engineers and Decision Makers from 160 countries have been trained</a:t>
            </a:r>
          </a:p>
          <a:p>
            <a:pPr lvl="1">
              <a:spcBef>
                <a:spcPts val="0"/>
              </a:spcBef>
              <a:spcAft>
                <a:spcPts val="607"/>
              </a:spcAft>
            </a:pPr>
            <a:r>
              <a:rPr lang="en-US" sz="1000" dirty="0">
                <a:solidFill>
                  <a:srgbClr val="002060"/>
                </a:solidFill>
              </a:rPr>
              <a:t>87% of Alumni remain active in the Water Sector</a:t>
            </a:r>
          </a:p>
          <a:p>
            <a:pPr>
              <a:spcAft>
                <a:spcPts val="607"/>
              </a:spcAft>
            </a:pPr>
            <a:endParaRPr lang="en-US" sz="1000" dirty="0">
              <a:solidFill>
                <a:srgbClr val="002060"/>
              </a:solidFill>
            </a:endParaRPr>
          </a:p>
          <a:p>
            <a:pPr>
              <a:spcAft>
                <a:spcPts val="607"/>
              </a:spcAft>
            </a:pPr>
            <a:r>
              <a:rPr lang="en-US" sz="1000" dirty="0">
                <a:solidFill>
                  <a:srgbClr val="002060"/>
                </a:solidFill>
              </a:rPr>
              <a:t>Rotary &amp; IHE Delft together can make a significant and sustainable difference with targeted “Water and Sanitation” and “Water and Peace” scholarship programs</a:t>
            </a:r>
          </a:p>
          <a:p>
            <a:pPr>
              <a:spcBef>
                <a:spcPts val="0"/>
              </a:spcBef>
              <a:spcAft>
                <a:spcPts val="607"/>
              </a:spcAft>
            </a:pPr>
            <a:endParaRPr lang="en-US" sz="1000" dirty="0">
              <a:solidFill>
                <a:srgbClr val="002060"/>
              </a:solidFill>
            </a:endParaRPr>
          </a:p>
          <a:p>
            <a:pPr>
              <a:spcBef>
                <a:spcPts val="0"/>
              </a:spcBef>
              <a:spcAft>
                <a:spcPts val="607"/>
              </a:spcAft>
            </a:pPr>
            <a:r>
              <a:rPr lang="en-US" sz="1000" dirty="0">
                <a:solidFill>
                  <a:srgbClr val="002060"/>
                </a:solidFill>
              </a:rPr>
              <a:t>Current Areas of Cooperation</a:t>
            </a:r>
          </a:p>
          <a:p>
            <a:pPr lvl="1">
              <a:spcBef>
                <a:spcPts val="0"/>
              </a:spcBef>
            </a:pPr>
            <a:r>
              <a:rPr lang="en-US" sz="1000" dirty="0">
                <a:solidFill>
                  <a:srgbClr val="002060"/>
                </a:solidFill>
              </a:rPr>
              <a:t>Rotary MSc Scholarship program since 2012</a:t>
            </a:r>
          </a:p>
          <a:p>
            <a:pPr lvl="1">
              <a:spcBef>
                <a:spcPts val="0"/>
              </a:spcBef>
            </a:pPr>
            <a:r>
              <a:rPr lang="en-US" sz="1000" dirty="0">
                <a:solidFill>
                  <a:srgbClr val="002060"/>
                </a:solidFill>
              </a:rPr>
              <a:t>Tri-partite Rotary MSc Water &amp; Peace program since 2015</a:t>
            </a:r>
          </a:p>
          <a:p>
            <a:pPr lvl="1">
              <a:spcBef>
                <a:spcPts val="0"/>
              </a:spcBef>
            </a:pPr>
            <a:r>
              <a:rPr lang="en-US" sz="1000" dirty="0">
                <a:solidFill>
                  <a:srgbClr val="002060"/>
                </a:solidFill>
              </a:rPr>
              <a:t>Central Asia Water Seminars (CAWS) in 2014 &amp; 2016</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a:solidFill>
                  <a:schemeClr val="dk1"/>
                </a:solidFill>
              </a:rPr>
              <a:pPr algn="r">
                <a:buSzPct val="25000"/>
              </a:pPr>
              <a:t>12</a:t>
            </a:fld>
            <a:endParaRPr lang="en-GB" sz="1200" dirty="0">
              <a:solidFill>
                <a:schemeClr val="dk1"/>
              </a:solidFill>
            </a:endParaRPr>
          </a:p>
        </p:txBody>
      </p:sp>
    </p:spTree>
    <p:extLst>
      <p:ext uri="{BB962C8B-B14F-4D97-AF65-F5344CB8AC3E}">
        <p14:creationId xmlns:p14="http://schemas.microsoft.com/office/powerpoint/2010/main" val="44785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spcBef>
                <a:spcPts val="364"/>
              </a:spcBef>
              <a:defRPr/>
            </a:pPr>
            <a:r>
              <a:rPr lang="en-GB" dirty="0">
                <a:solidFill>
                  <a:srgbClr val="002060"/>
                </a:solidFill>
                <a:cs typeface="Arial" panose="020B0604020202020204" pitchFamily="34" charset="0"/>
              </a:rPr>
              <a:t>You could also donate to the ANBI </a:t>
            </a:r>
            <a:r>
              <a:rPr lang="en-GB" dirty="0" err="1">
                <a:solidFill>
                  <a:srgbClr val="002060"/>
                </a:solidFill>
                <a:cs typeface="Arial" panose="020B0604020202020204" pitchFamily="34" charset="0"/>
              </a:rPr>
              <a:t>stichting</a:t>
            </a:r>
            <a:r>
              <a:rPr lang="en-GB" dirty="0">
                <a:solidFill>
                  <a:srgbClr val="002060"/>
                </a:solidFill>
                <a:cs typeface="Arial" panose="020B0604020202020204" pitchFamily="34" charset="0"/>
              </a:rPr>
              <a:t> of your own club if there is one.</a:t>
            </a:r>
          </a:p>
          <a:p>
            <a:pPr defTabSz="924641">
              <a:spcBef>
                <a:spcPts val="364"/>
              </a:spcBef>
              <a:defRPr/>
            </a:pPr>
            <a:endParaRPr lang="en-GB" dirty="0">
              <a:solidFill>
                <a:srgbClr val="002060"/>
              </a:solidFill>
              <a:cs typeface="Arial" panose="020B0604020202020204" pitchFamily="34" charset="0"/>
            </a:endParaRPr>
          </a:p>
          <a:p>
            <a:pPr defTabSz="924641">
              <a:spcBef>
                <a:spcPts val="364"/>
              </a:spcBef>
              <a:defRPr/>
            </a:pPr>
            <a:r>
              <a:rPr lang="en-GB" dirty="0">
                <a:solidFill>
                  <a:srgbClr val="002060"/>
                </a:solidFill>
                <a:cs typeface="Arial" panose="020B0604020202020204" pitchFamily="34" charset="0"/>
              </a:rPr>
              <a:t>Other wise SRFN is a good alternative to donate.</a:t>
            </a:r>
            <a:endParaRPr lang="nl-NL" dirty="0">
              <a:solidFill>
                <a:srgbClr val="002060"/>
              </a:solidFill>
              <a:cs typeface="Arial" panose="020B0604020202020204" pitchFamily="34" charset="0"/>
            </a:endParaRPr>
          </a:p>
          <a:p>
            <a:pPr defTabSz="924641">
              <a:spcBef>
                <a:spcPts val="364"/>
              </a:spcBef>
              <a:defRPr/>
            </a:pPr>
            <a:endParaRPr lang="nl-NL" dirty="0">
              <a:solidFill>
                <a:srgbClr val="002060"/>
              </a:solidFill>
              <a:cs typeface="Arial" panose="020B0604020202020204" pitchFamily="34" charset="0"/>
            </a:endParaRPr>
          </a:p>
          <a:p>
            <a:endParaRPr lang="en-US" dirty="0"/>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a:solidFill>
                  <a:schemeClr val="dk1"/>
                </a:solidFill>
              </a:rPr>
              <a:pPr algn="r">
                <a:buSzPct val="25000"/>
              </a:pPr>
              <a:t>13</a:t>
            </a:fld>
            <a:endParaRPr lang="en-GB" sz="1200" dirty="0">
              <a:solidFill>
                <a:schemeClr val="dk1"/>
              </a:solidFill>
            </a:endParaRPr>
          </a:p>
        </p:txBody>
      </p:sp>
    </p:spTree>
    <p:extLst>
      <p:ext uri="{BB962C8B-B14F-4D97-AF65-F5344CB8AC3E}">
        <p14:creationId xmlns:p14="http://schemas.microsoft.com/office/powerpoint/2010/main" val="32940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spcBef>
                <a:spcPts val="364"/>
              </a:spcBef>
              <a:defRPr/>
            </a:pPr>
            <a:r>
              <a:rPr lang="en-GB" dirty="0">
                <a:solidFill>
                  <a:srgbClr val="002060"/>
                </a:solidFill>
                <a:cs typeface="Arial" panose="020B0604020202020204" pitchFamily="34" charset="0"/>
              </a:rPr>
              <a:t>You could also donate to the ANBI </a:t>
            </a:r>
            <a:r>
              <a:rPr lang="en-GB" dirty="0" err="1">
                <a:solidFill>
                  <a:srgbClr val="002060"/>
                </a:solidFill>
                <a:cs typeface="Arial" panose="020B0604020202020204" pitchFamily="34" charset="0"/>
              </a:rPr>
              <a:t>stichting</a:t>
            </a:r>
            <a:r>
              <a:rPr lang="en-GB" dirty="0">
                <a:solidFill>
                  <a:srgbClr val="002060"/>
                </a:solidFill>
                <a:cs typeface="Arial" panose="020B0604020202020204" pitchFamily="34" charset="0"/>
              </a:rPr>
              <a:t> of your own club if there is one.</a:t>
            </a:r>
          </a:p>
          <a:p>
            <a:pPr defTabSz="924641">
              <a:spcBef>
                <a:spcPts val="364"/>
              </a:spcBef>
              <a:defRPr/>
            </a:pPr>
            <a:endParaRPr lang="en-GB" dirty="0">
              <a:solidFill>
                <a:srgbClr val="002060"/>
              </a:solidFill>
              <a:cs typeface="Arial" panose="020B0604020202020204" pitchFamily="34" charset="0"/>
            </a:endParaRPr>
          </a:p>
          <a:p>
            <a:pPr defTabSz="924641">
              <a:spcBef>
                <a:spcPts val="364"/>
              </a:spcBef>
              <a:defRPr/>
            </a:pPr>
            <a:r>
              <a:rPr lang="en-GB" dirty="0">
                <a:solidFill>
                  <a:srgbClr val="002060"/>
                </a:solidFill>
                <a:cs typeface="Arial" panose="020B0604020202020204" pitchFamily="34" charset="0"/>
              </a:rPr>
              <a:t>Other wise SRFN is a good alternative to donate.</a:t>
            </a:r>
            <a:endParaRPr lang="nl-NL" dirty="0">
              <a:solidFill>
                <a:srgbClr val="002060"/>
              </a:solidFill>
              <a:cs typeface="Arial" panose="020B0604020202020204" pitchFamily="34" charset="0"/>
            </a:endParaRPr>
          </a:p>
          <a:p>
            <a:pPr defTabSz="924641">
              <a:spcBef>
                <a:spcPts val="364"/>
              </a:spcBef>
              <a:defRPr/>
            </a:pPr>
            <a:endParaRPr lang="nl-NL" dirty="0">
              <a:solidFill>
                <a:srgbClr val="002060"/>
              </a:solidFill>
              <a:cs typeface="Arial" panose="020B0604020202020204" pitchFamily="34" charset="0"/>
            </a:endParaRPr>
          </a:p>
          <a:p>
            <a:endParaRPr lang="en-US" dirty="0"/>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a:solidFill>
                  <a:schemeClr val="dk1"/>
                </a:solidFill>
              </a:rPr>
              <a:pPr algn="r">
                <a:buSzPct val="25000"/>
              </a:pPr>
              <a:t>15</a:t>
            </a:fld>
            <a:endParaRPr lang="en-GB" sz="1200" dirty="0">
              <a:solidFill>
                <a:schemeClr val="dk1"/>
              </a:solidFill>
            </a:endParaRPr>
          </a:p>
        </p:txBody>
      </p:sp>
    </p:spTree>
    <p:extLst>
      <p:ext uri="{BB962C8B-B14F-4D97-AF65-F5344CB8AC3E}">
        <p14:creationId xmlns:p14="http://schemas.microsoft.com/office/powerpoint/2010/main" val="3783050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dirty="0">
                <a:solidFill>
                  <a:srgbClr val="002060"/>
                </a:solidFill>
              </a:rPr>
              <a:t>Capacity development through </a:t>
            </a:r>
            <a:r>
              <a:rPr lang="en-US" b="1" dirty="0">
                <a:solidFill>
                  <a:srgbClr val="002060"/>
                </a:solidFill>
              </a:rPr>
              <a:t>educational workshops </a:t>
            </a:r>
          </a:p>
          <a:p>
            <a:pPr lvl="3"/>
            <a:r>
              <a:rPr lang="en-US" dirty="0">
                <a:solidFill>
                  <a:srgbClr val="002060"/>
                </a:solidFill>
              </a:rPr>
              <a:t>The construction of </a:t>
            </a:r>
            <a:r>
              <a:rPr lang="en-US" b="1" dirty="0">
                <a:solidFill>
                  <a:srgbClr val="002060"/>
                </a:solidFill>
              </a:rPr>
              <a:t>175 eco-latrine facilities</a:t>
            </a:r>
            <a:r>
              <a:rPr lang="en-US" dirty="0">
                <a:solidFill>
                  <a:srgbClr val="002060"/>
                </a:solidFill>
              </a:rPr>
              <a:t>, including a solar shower device</a:t>
            </a:r>
          </a:p>
          <a:p>
            <a:pPr lvl="3">
              <a:spcAft>
                <a:spcPts val="607"/>
              </a:spcAft>
            </a:pPr>
            <a:r>
              <a:rPr lang="en-US" dirty="0">
                <a:solidFill>
                  <a:srgbClr val="002060"/>
                </a:solidFill>
              </a:rPr>
              <a:t>The formation of </a:t>
            </a:r>
            <a:r>
              <a:rPr lang="en-US" b="1" dirty="0">
                <a:solidFill>
                  <a:srgbClr val="002060"/>
                </a:solidFill>
              </a:rPr>
              <a:t>community based committees </a:t>
            </a:r>
            <a:r>
              <a:rPr lang="en-US" dirty="0">
                <a:solidFill>
                  <a:srgbClr val="002060"/>
                </a:solidFill>
              </a:rPr>
              <a:t>for sustainability</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a:solidFill>
                  <a:schemeClr val="dk1"/>
                </a:solidFill>
              </a:rPr>
              <a:pPr algn="r">
                <a:buSzPct val="25000"/>
              </a:pPr>
              <a:t>16</a:t>
            </a:fld>
            <a:endParaRPr lang="en-GB" sz="1200" dirty="0">
              <a:solidFill>
                <a:schemeClr val="dk1"/>
              </a:solidFill>
            </a:endParaRPr>
          </a:p>
        </p:txBody>
      </p:sp>
    </p:spTree>
    <p:extLst>
      <p:ext uri="{BB962C8B-B14F-4D97-AF65-F5344CB8AC3E}">
        <p14:creationId xmlns:p14="http://schemas.microsoft.com/office/powerpoint/2010/main" val="1619068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a:solidFill>
                  <a:schemeClr val="dk1"/>
                </a:solidFill>
              </a:rPr>
              <a:pPr algn="r">
                <a:buSzPct val="25000"/>
              </a:pPr>
              <a:t>17</a:t>
            </a:fld>
            <a:endParaRPr lang="en-GB" sz="1200" dirty="0">
              <a:solidFill>
                <a:schemeClr val="dk1"/>
              </a:solidFill>
            </a:endParaRPr>
          </a:p>
        </p:txBody>
      </p:sp>
    </p:spTree>
    <p:extLst>
      <p:ext uri="{BB962C8B-B14F-4D97-AF65-F5344CB8AC3E}">
        <p14:creationId xmlns:p14="http://schemas.microsoft.com/office/powerpoint/2010/main" val="525451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a:solidFill>
                  <a:schemeClr val="dk1"/>
                </a:solidFill>
              </a:rPr>
              <a:pPr algn="r">
                <a:buSzPct val="25000"/>
              </a:pPr>
              <a:t>18</a:t>
            </a:fld>
            <a:endParaRPr lang="en-GB" sz="1200" dirty="0">
              <a:solidFill>
                <a:schemeClr val="dk1"/>
              </a:solidFill>
            </a:endParaRPr>
          </a:p>
        </p:txBody>
      </p:sp>
    </p:spTree>
    <p:extLst>
      <p:ext uri="{BB962C8B-B14F-4D97-AF65-F5344CB8AC3E}">
        <p14:creationId xmlns:p14="http://schemas.microsoft.com/office/powerpoint/2010/main" val="282356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919057" y="4758890"/>
            <a:ext cx="5054812" cy="4508421"/>
          </a:xfrm>
          <a:prstGeom prst="rect">
            <a:avLst/>
          </a:prstGeom>
        </p:spPr>
        <p:txBody>
          <a:bodyPr lIns="89189" tIns="89189" rIns="89189" bIns="89189" anchor="t" anchorCtr="0">
            <a:noAutofit/>
          </a:bodyPr>
          <a:lstStyle/>
          <a:p>
            <a:pPr>
              <a:spcBef>
                <a:spcPts val="0"/>
              </a:spcBef>
            </a:pPr>
            <a:endParaRPr dirty="0"/>
          </a:p>
        </p:txBody>
      </p:sp>
      <p:sp>
        <p:nvSpPr>
          <p:cNvPr id="39" name="Shape 39"/>
          <p:cNvSpPr>
            <a:spLocks noGrp="1" noRot="1" noChangeAspect="1"/>
          </p:cNvSpPr>
          <p:nvPr>
            <p:ph type="sldImg" idx="2"/>
          </p:nvPr>
        </p:nvSpPr>
        <p:spPr>
          <a:xfrm>
            <a:off x="941388" y="750888"/>
            <a:ext cx="5010150" cy="37576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63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7"/>
              </a:spcAft>
            </a:pPr>
            <a:r>
              <a:rPr lang="en-US" sz="1000" dirty="0">
                <a:solidFill>
                  <a:srgbClr val="002060"/>
                </a:solidFill>
              </a:rPr>
              <a:t>IHE Delft – The world largest post-graduate Institute on Water Education, located in Delft, the Netherlands</a:t>
            </a:r>
          </a:p>
          <a:p>
            <a:pPr lvl="1">
              <a:spcBef>
                <a:spcPts val="0"/>
              </a:spcBef>
            </a:pPr>
            <a:r>
              <a:rPr lang="en-US" sz="1000" dirty="0">
                <a:solidFill>
                  <a:srgbClr val="002060"/>
                </a:solidFill>
              </a:rPr>
              <a:t>Founded in 1957</a:t>
            </a:r>
          </a:p>
          <a:p>
            <a:pPr lvl="1">
              <a:spcBef>
                <a:spcPts val="0"/>
              </a:spcBef>
            </a:pPr>
            <a:r>
              <a:rPr lang="en-US" sz="1000" dirty="0">
                <a:solidFill>
                  <a:srgbClr val="002060"/>
                </a:solidFill>
              </a:rPr>
              <a:t>18,000+ Scientists, Engineers and Decision Makers from 160 countries have been trained</a:t>
            </a:r>
          </a:p>
          <a:p>
            <a:pPr lvl="1">
              <a:spcBef>
                <a:spcPts val="0"/>
              </a:spcBef>
              <a:spcAft>
                <a:spcPts val="607"/>
              </a:spcAft>
            </a:pPr>
            <a:r>
              <a:rPr lang="en-US" sz="1000" dirty="0">
                <a:solidFill>
                  <a:srgbClr val="002060"/>
                </a:solidFill>
              </a:rPr>
              <a:t>87% of Alumni remain active in the Water Sector</a:t>
            </a:r>
          </a:p>
          <a:p>
            <a:pPr>
              <a:spcAft>
                <a:spcPts val="607"/>
              </a:spcAft>
            </a:pPr>
            <a:endParaRPr lang="en-US" sz="1000" dirty="0">
              <a:solidFill>
                <a:srgbClr val="002060"/>
              </a:solidFill>
            </a:endParaRPr>
          </a:p>
          <a:p>
            <a:pPr>
              <a:spcAft>
                <a:spcPts val="607"/>
              </a:spcAft>
            </a:pPr>
            <a:r>
              <a:rPr lang="en-US" sz="1000" dirty="0">
                <a:solidFill>
                  <a:srgbClr val="002060"/>
                </a:solidFill>
              </a:rPr>
              <a:t>Rotary &amp; IHE Delft together can make a significant and sustainable difference with targeted “Water and Sanitation” and “Water and Peace” scholarship programs</a:t>
            </a:r>
          </a:p>
          <a:p>
            <a:pPr>
              <a:spcBef>
                <a:spcPts val="0"/>
              </a:spcBef>
              <a:spcAft>
                <a:spcPts val="607"/>
              </a:spcAft>
            </a:pPr>
            <a:endParaRPr lang="en-US" sz="1000" dirty="0">
              <a:solidFill>
                <a:srgbClr val="002060"/>
              </a:solidFill>
            </a:endParaRPr>
          </a:p>
          <a:p>
            <a:pPr>
              <a:spcBef>
                <a:spcPts val="0"/>
              </a:spcBef>
              <a:spcAft>
                <a:spcPts val="607"/>
              </a:spcAft>
            </a:pPr>
            <a:r>
              <a:rPr lang="en-US" sz="1000" dirty="0">
                <a:solidFill>
                  <a:srgbClr val="002060"/>
                </a:solidFill>
              </a:rPr>
              <a:t>Current Areas of Cooperation</a:t>
            </a:r>
          </a:p>
          <a:p>
            <a:pPr lvl="1">
              <a:spcBef>
                <a:spcPts val="0"/>
              </a:spcBef>
            </a:pPr>
            <a:r>
              <a:rPr lang="en-US" sz="1000" dirty="0">
                <a:solidFill>
                  <a:srgbClr val="002060"/>
                </a:solidFill>
              </a:rPr>
              <a:t>Rotary MSc Scholarship program since 2012</a:t>
            </a:r>
          </a:p>
          <a:p>
            <a:pPr lvl="1">
              <a:spcBef>
                <a:spcPts val="0"/>
              </a:spcBef>
            </a:pPr>
            <a:r>
              <a:rPr lang="en-US" sz="1000" dirty="0">
                <a:solidFill>
                  <a:srgbClr val="002060"/>
                </a:solidFill>
              </a:rPr>
              <a:t>Tri-partite Rotary MSc Water &amp; Peace program since 2015</a:t>
            </a:r>
          </a:p>
          <a:p>
            <a:pPr lvl="1">
              <a:spcBef>
                <a:spcPts val="0"/>
              </a:spcBef>
            </a:pPr>
            <a:r>
              <a:rPr lang="en-US" sz="1000" dirty="0">
                <a:solidFill>
                  <a:srgbClr val="002060"/>
                </a:solidFill>
              </a:rPr>
              <a:t>Central Asia Water Seminars (CAWS) in 2014 &amp; 2016</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a:solidFill>
                  <a:schemeClr val="dk1"/>
                </a:solidFill>
              </a:rPr>
              <a:pPr algn="r">
                <a:buSzPct val="25000"/>
              </a:pPr>
              <a:t>3</a:t>
            </a:fld>
            <a:endParaRPr lang="en-GB" sz="1200" dirty="0">
              <a:solidFill>
                <a:schemeClr val="dk1"/>
              </a:solidFill>
            </a:endParaRPr>
          </a:p>
        </p:txBody>
      </p:sp>
    </p:spTree>
    <p:extLst>
      <p:ext uri="{BB962C8B-B14F-4D97-AF65-F5344CB8AC3E}">
        <p14:creationId xmlns:p14="http://schemas.microsoft.com/office/powerpoint/2010/main" val="1223329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also support:  3 – Good Health, 4 – Quality Education and 8 - Economic Growth</a:t>
            </a:r>
            <a:endParaRPr lang="nl-NL"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GB" sz="1200">
                <a:solidFill>
                  <a:schemeClr val="dk1"/>
                </a:solidFill>
              </a:rPr>
              <a:pPr algn="r">
                <a:buSzPct val="25000"/>
              </a:pPr>
              <a:t>4</a:t>
            </a:fld>
            <a:endParaRPr lang="en-GB" sz="1200" dirty="0">
              <a:solidFill>
                <a:schemeClr val="dk1"/>
              </a:solidFill>
            </a:endParaRPr>
          </a:p>
        </p:txBody>
      </p:sp>
    </p:spTree>
    <p:extLst>
      <p:ext uri="{BB962C8B-B14F-4D97-AF65-F5344CB8AC3E}">
        <p14:creationId xmlns:p14="http://schemas.microsoft.com/office/powerpoint/2010/main" val="476526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7"/>
              </a:spcAft>
            </a:pPr>
            <a:r>
              <a:rPr lang="en-US" sz="1000" dirty="0">
                <a:solidFill>
                  <a:srgbClr val="002060"/>
                </a:solidFill>
              </a:rPr>
              <a:t>IHE Delft – The world largest post-graduate Institute on Water Education, located in Delft, the Netherlands</a:t>
            </a:r>
          </a:p>
          <a:p>
            <a:pPr lvl="1">
              <a:spcBef>
                <a:spcPts val="0"/>
              </a:spcBef>
            </a:pPr>
            <a:r>
              <a:rPr lang="en-US" sz="1000" dirty="0">
                <a:solidFill>
                  <a:srgbClr val="002060"/>
                </a:solidFill>
              </a:rPr>
              <a:t>Founded in 1957</a:t>
            </a:r>
          </a:p>
          <a:p>
            <a:pPr lvl="1">
              <a:spcBef>
                <a:spcPts val="0"/>
              </a:spcBef>
            </a:pPr>
            <a:r>
              <a:rPr lang="en-US" sz="1000" dirty="0">
                <a:solidFill>
                  <a:srgbClr val="002060"/>
                </a:solidFill>
              </a:rPr>
              <a:t>18,000+ Scientists, Engineers and Decision Makers from 160 countries have been trained</a:t>
            </a:r>
          </a:p>
          <a:p>
            <a:pPr lvl="1">
              <a:spcBef>
                <a:spcPts val="0"/>
              </a:spcBef>
              <a:spcAft>
                <a:spcPts val="607"/>
              </a:spcAft>
            </a:pPr>
            <a:r>
              <a:rPr lang="en-US" sz="1000" dirty="0">
                <a:solidFill>
                  <a:srgbClr val="002060"/>
                </a:solidFill>
              </a:rPr>
              <a:t>87% of Alumni remain active in the Water Sector</a:t>
            </a:r>
          </a:p>
          <a:p>
            <a:pPr>
              <a:spcAft>
                <a:spcPts val="607"/>
              </a:spcAft>
            </a:pPr>
            <a:endParaRPr lang="en-US" sz="1000" dirty="0">
              <a:solidFill>
                <a:srgbClr val="002060"/>
              </a:solidFill>
            </a:endParaRPr>
          </a:p>
          <a:p>
            <a:pPr>
              <a:spcAft>
                <a:spcPts val="607"/>
              </a:spcAft>
            </a:pPr>
            <a:r>
              <a:rPr lang="en-US" sz="1000" dirty="0">
                <a:solidFill>
                  <a:srgbClr val="002060"/>
                </a:solidFill>
              </a:rPr>
              <a:t>Rotary &amp; IHE Delft together can make a significant and sustainable difference with targeted “Water and Sanitation” and “Water and Peace” scholarship programs</a:t>
            </a:r>
          </a:p>
          <a:p>
            <a:pPr>
              <a:spcBef>
                <a:spcPts val="0"/>
              </a:spcBef>
              <a:spcAft>
                <a:spcPts val="607"/>
              </a:spcAft>
            </a:pPr>
            <a:endParaRPr lang="en-US" sz="1000" dirty="0">
              <a:solidFill>
                <a:srgbClr val="002060"/>
              </a:solidFill>
            </a:endParaRPr>
          </a:p>
          <a:p>
            <a:pPr>
              <a:spcBef>
                <a:spcPts val="0"/>
              </a:spcBef>
              <a:spcAft>
                <a:spcPts val="607"/>
              </a:spcAft>
            </a:pPr>
            <a:r>
              <a:rPr lang="en-US" sz="1000" dirty="0">
                <a:solidFill>
                  <a:srgbClr val="002060"/>
                </a:solidFill>
              </a:rPr>
              <a:t>Current Areas of Cooperation</a:t>
            </a:r>
          </a:p>
          <a:p>
            <a:pPr lvl="1">
              <a:spcBef>
                <a:spcPts val="0"/>
              </a:spcBef>
            </a:pPr>
            <a:r>
              <a:rPr lang="en-US" sz="1000" dirty="0">
                <a:solidFill>
                  <a:srgbClr val="002060"/>
                </a:solidFill>
              </a:rPr>
              <a:t>Rotary MSc Scholarship program since 2012</a:t>
            </a:r>
          </a:p>
          <a:p>
            <a:pPr lvl="1">
              <a:spcBef>
                <a:spcPts val="0"/>
              </a:spcBef>
            </a:pPr>
            <a:r>
              <a:rPr lang="en-US" sz="1000" dirty="0">
                <a:solidFill>
                  <a:srgbClr val="002060"/>
                </a:solidFill>
              </a:rPr>
              <a:t>Tri-partite Rotary MSc Water &amp; Peace program since 2015</a:t>
            </a:r>
          </a:p>
          <a:p>
            <a:pPr lvl="1">
              <a:spcBef>
                <a:spcPts val="0"/>
              </a:spcBef>
            </a:pPr>
            <a:r>
              <a:rPr lang="en-US" sz="1000" dirty="0">
                <a:solidFill>
                  <a:srgbClr val="002060"/>
                </a:solidFill>
              </a:rPr>
              <a:t>Central Asia Water Seminars (CAWS) in 2014 &amp; 2016</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a:solidFill>
                  <a:schemeClr val="dk1"/>
                </a:solidFill>
              </a:rPr>
              <a:pPr algn="r">
                <a:buSzPct val="25000"/>
              </a:pPr>
              <a:t>5</a:t>
            </a:fld>
            <a:endParaRPr lang="en-GB" sz="1200" dirty="0">
              <a:solidFill>
                <a:schemeClr val="dk1"/>
              </a:solidFill>
            </a:endParaRPr>
          </a:p>
        </p:txBody>
      </p:sp>
    </p:spTree>
    <p:extLst>
      <p:ext uri="{BB962C8B-B14F-4D97-AF65-F5344CB8AC3E}">
        <p14:creationId xmlns:p14="http://schemas.microsoft.com/office/powerpoint/2010/main" val="2373493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7"/>
              </a:spcAft>
            </a:pPr>
            <a:r>
              <a:rPr lang="en-US" sz="1000" dirty="0">
                <a:solidFill>
                  <a:srgbClr val="002060"/>
                </a:solidFill>
              </a:rPr>
              <a:t>IHE Delft – The world largest post-graduate Institute on Water Education, located in Delft, the Netherlands</a:t>
            </a:r>
          </a:p>
          <a:p>
            <a:pPr lvl="1">
              <a:spcBef>
                <a:spcPts val="0"/>
              </a:spcBef>
            </a:pPr>
            <a:r>
              <a:rPr lang="en-US" sz="1000" dirty="0">
                <a:solidFill>
                  <a:srgbClr val="002060"/>
                </a:solidFill>
              </a:rPr>
              <a:t>Founded in 1957</a:t>
            </a:r>
          </a:p>
          <a:p>
            <a:pPr lvl="1">
              <a:spcBef>
                <a:spcPts val="0"/>
              </a:spcBef>
            </a:pPr>
            <a:r>
              <a:rPr lang="en-US" sz="1000" dirty="0">
                <a:solidFill>
                  <a:srgbClr val="002060"/>
                </a:solidFill>
              </a:rPr>
              <a:t>18,000+ Scientists, Engineers and Decision Makers from 160 countries have been trained</a:t>
            </a:r>
          </a:p>
          <a:p>
            <a:pPr lvl="1">
              <a:spcBef>
                <a:spcPts val="0"/>
              </a:spcBef>
              <a:spcAft>
                <a:spcPts val="607"/>
              </a:spcAft>
            </a:pPr>
            <a:r>
              <a:rPr lang="en-US" sz="1000" dirty="0">
                <a:solidFill>
                  <a:srgbClr val="002060"/>
                </a:solidFill>
              </a:rPr>
              <a:t>87% of Alumni remain active in the Water Sector</a:t>
            </a:r>
          </a:p>
          <a:p>
            <a:pPr>
              <a:spcAft>
                <a:spcPts val="607"/>
              </a:spcAft>
            </a:pPr>
            <a:endParaRPr lang="en-US" sz="1000" dirty="0">
              <a:solidFill>
                <a:srgbClr val="002060"/>
              </a:solidFill>
            </a:endParaRPr>
          </a:p>
          <a:p>
            <a:pPr>
              <a:spcAft>
                <a:spcPts val="607"/>
              </a:spcAft>
            </a:pPr>
            <a:r>
              <a:rPr lang="en-US" sz="1000" dirty="0">
                <a:solidFill>
                  <a:srgbClr val="002060"/>
                </a:solidFill>
              </a:rPr>
              <a:t>Rotary &amp; IHE Delft together can make a significant and sustainable difference with targeted “Water and Sanitation” and “Water and Peace” scholarship programs</a:t>
            </a:r>
          </a:p>
          <a:p>
            <a:pPr>
              <a:spcBef>
                <a:spcPts val="0"/>
              </a:spcBef>
              <a:spcAft>
                <a:spcPts val="607"/>
              </a:spcAft>
            </a:pPr>
            <a:endParaRPr lang="en-US" sz="1000" dirty="0">
              <a:solidFill>
                <a:srgbClr val="002060"/>
              </a:solidFill>
            </a:endParaRPr>
          </a:p>
          <a:p>
            <a:pPr>
              <a:spcBef>
                <a:spcPts val="0"/>
              </a:spcBef>
              <a:spcAft>
                <a:spcPts val="607"/>
              </a:spcAft>
            </a:pPr>
            <a:r>
              <a:rPr lang="en-US" sz="1000" dirty="0">
                <a:solidFill>
                  <a:srgbClr val="002060"/>
                </a:solidFill>
              </a:rPr>
              <a:t>Current Areas of Cooperation</a:t>
            </a:r>
          </a:p>
          <a:p>
            <a:pPr lvl="1">
              <a:spcBef>
                <a:spcPts val="0"/>
              </a:spcBef>
            </a:pPr>
            <a:r>
              <a:rPr lang="en-US" sz="1000" dirty="0">
                <a:solidFill>
                  <a:srgbClr val="002060"/>
                </a:solidFill>
              </a:rPr>
              <a:t>Rotary MSc Scholarship program since 2012</a:t>
            </a:r>
          </a:p>
          <a:p>
            <a:pPr lvl="1">
              <a:spcBef>
                <a:spcPts val="0"/>
              </a:spcBef>
            </a:pPr>
            <a:r>
              <a:rPr lang="en-US" sz="1000" dirty="0">
                <a:solidFill>
                  <a:srgbClr val="002060"/>
                </a:solidFill>
              </a:rPr>
              <a:t>Tri-partite Rotary MSc Water &amp; Peace program since 2015</a:t>
            </a:r>
          </a:p>
          <a:p>
            <a:pPr lvl="1">
              <a:spcBef>
                <a:spcPts val="0"/>
              </a:spcBef>
            </a:pPr>
            <a:r>
              <a:rPr lang="en-US" sz="1000" dirty="0">
                <a:solidFill>
                  <a:srgbClr val="002060"/>
                </a:solidFill>
              </a:rPr>
              <a:t>Central Asia Water Seminars (CAWS) in 2014 &amp; 2016</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a:solidFill>
                  <a:schemeClr val="dk1"/>
                </a:solidFill>
              </a:rPr>
              <a:pPr algn="r">
                <a:buSzPct val="25000"/>
              </a:pPr>
              <a:t>6</a:t>
            </a:fld>
            <a:endParaRPr lang="en-GB" sz="1200" dirty="0">
              <a:solidFill>
                <a:schemeClr val="dk1"/>
              </a:solidFill>
            </a:endParaRPr>
          </a:p>
        </p:txBody>
      </p:sp>
    </p:spTree>
    <p:extLst>
      <p:ext uri="{BB962C8B-B14F-4D97-AF65-F5344CB8AC3E}">
        <p14:creationId xmlns:p14="http://schemas.microsoft.com/office/powerpoint/2010/main" val="106137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7"/>
              </a:spcAft>
            </a:pPr>
            <a:r>
              <a:rPr lang="en-US" sz="1000" dirty="0">
                <a:solidFill>
                  <a:srgbClr val="002060"/>
                </a:solidFill>
              </a:rPr>
              <a:t>IHE Delft – The world largest post-graduate Institute on Water Education, located in Delft, the Netherlands</a:t>
            </a:r>
          </a:p>
          <a:p>
            <a:pPr lvl="1">
              <a:spcBef>
                <a:spcPts val="0"/>
              </a:spcBef>
            </a:pPr>
            <a:r>
              <a:rPr lang="en-US" sz="1000" dirty="0">
                <a:solidFill>
                  <a:srgbClr val="002060"/>
                </a:solidFill>
              </a:rPr>
              <a:t>Founded in 1957</a:t>
            </a:r>
          </a:p>
          <a:p>
            <a:pPr lvl="1">
              <a:spcBef>
                <a:spcPts val="0"/>
              </a:spcBef>
            </a:pPr>
            <a:r>
              <a:rPr lang="en-US" sz="1000" dirty="0">
                <a:solidFill>
                  <a:srgbClr val="002060"/>
                </a:solidFill>
              </a:rPr>
              <a:t>18,000+ Scientists, Engineers and Decision Makers from 160 countries have been trained</a:t>
            </a:r>
          </a:p>
          <a:p>
            <a:pPr lvl="1">
              <a:spcBef>
                <a:spcPts val="0"/>
              </a:spcBef>
              <a:spcAft>
                <a:spcPts val="607"/>
              </a:spcAft>
            </a:pPr>
            <a:r>
              <a:rPr lang="en-US" sz="1000" dirty="0">
                <a:solidFill>
                  <a:srgbClr val="002060"/>
                </a:solidFill>
              </a:rPr>
              <a:t>87% of Alumni remain active in the Water Sector</a:t>
            </a:r>
          </a:p>
          <a:p>
            <a:pPr>
              <a:spcAft>
                <a:spcPts val="607"/>
              </a:spcAft>
            </a:pPr>
            <a:endParaRPr lang="en-US" sz="1000" dirty="0">
              <a:solidFill>
                <a:srgbClr val="002060"/>
              </a:solidFill>
            </a:endParaRPr>
          </a:p>
          <a:p>
            <a:pPr>
              <a:spcAft>
                <a:spcPts val="607"/>
              </a:spcAft>
            </a:pPr>
            <a:r>
              <a:rPr lang="en-US" sz="1000" dirty="0">
                <a:solidFill>
                  <a:srgbClr val="002060"/>
                </a:solidFill>
              </a:rPr>
              <a:t>Rotary &amp; IHE Delft together can make a significant and sustainable difference with targeted “Water and Sanitation” and “Water and Peace” scholarship programs</a:t>
            </a:r>
          </a:p>
          <a:p>
            <a:pPr>
              <a:spcBef>
                <a:spcPts val="0"/>
              </a:spcBef>
              <a:spcAft>
                <a:spcPts val="607"/>
              </a:spcAft>
            </a:pPr>
            <a:endParaRPr lang="en-US" sz="1000" dirty="0">
              <a:solidFill>
                <a:srgbClr val="002060"/>
              </a:solidFill>
            </a:endParaRPr>
          </a:p>
          <a:p>
            <a:pPr>
              <a:spcBef>
                <a:spcPts val="0"/>
              </a:spcBef>
              <a:spcAft>
                <a:spcPts val="607"/>
              </a:spcAft>
            </a:pPr>
            <a:r>
              <a:rPr lang="en-US" sz="1000" dirty="0">
                <a:solidFill>
                  <a:srgbClr val="002060"/>
                </a:solidFill>
              </a:rPr>
              <a:t>Current Areas of Cooperation</a:t>
            </a:r>
          </a:p>
          <a:p>
            <a:pPr lvl="1">
              <a:spcBef>
                <a:spcPts val="0"/>
              </a:spcBef>
            </a:pPr>
            <a:r>
              <a:rPr lang="en-US" sz="1000" dirty="0">
                <a:solidFill>
                  <a:srgbClr val="002060"/>
                </a:solidFill>
              </a:rPr>
              <a:t>Rotary MSc Scholarship program since 2012</a:t>
            </a:r>
          </a:p>
          <a:p>
            <a:pPr lvl="1">
              <a:spcBef>
                <a:spcPts val="0"/>
              </a:spcBef>
            </a:pPr>
            <a:r>
              <a:rPr lang="en-US" sz="1000" dirty="0">
                <a:solidFill>
                  <a:srgbClr val="002060"/>
                </a:solidFill>
              </a:rPr>
              <a:t>Tri-partite Rotary MSc Water &amp; Peace program since 2015</a:t>
            </a:r>
          </a:p>
          <a:p>
            <a:pPr lvl="1">
              <a:spcBef>
                <a:spcPts val="0"/>
              </a:spcBef>
            </a:pPr>
            <a:r>
              <a:rPr lang="en-US" sz="1000" dirty="0">
                <a:solidFill>
                  <a:srgbClr val="002060"/>
                </a:solidFill>
              </a:rPr>
              <a:t>Central Asia Water Seminars (CAWS) in 2014 &amp; 2016</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a:solidFill>
                  <a:schemeClr val="dk1"/>
                </a:solidFill>
              </a:rPr>
              <a:pPr algn="r">
                <a:buSzPct val="25000"/>
              </a:pPr>
              <a:t>7</a:t>
            </a:fld>
            <a:endParaRPr lang="en-GB" sz="1200" dirty="0">
              <a:solidFill>
                <a:schemeClr val="dk1"/>
              </a:solidFill>
            </a:endParaRPr>
          </a:p>
        </p:txBody>
      </p:sp>
    </p:spTree>
    <p:extLst>
      <p:ext uri="{BB962C8B-B14F-4D97-AF65-F5344CB8AC3E}">
        <p14:creationId xmlns:p14="http://schemas.microsoft.com/office/powerpoint/2010/main" val="355005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a:solidFill>
                  <a:schemeClr val="dk1"/>
                </a:solidFill>
              </a:rPr>
              <a:pPr algn="r">
                <a:buSzPct val="25000"/>
              </a:pPr>
              <a:t>8</a:t>
            </a:fld>
            <a:endParaRPr lang="en-GB" sz="1200" dirty="0">
              <a:solidFill>
                <a:schemeClr val="dk1"/>
              </a:solidFill>
            </a:endParaRPr>
          </a:p>
        </p:txBody>
      </p:sp>
    </p:spTree>
    <p:extLst>
      <p:ext uri="{BB962C8B-B14F-4D97-AF65-F5344CB8AC3E}">
        <p14:creationId xmlns:p14="http://schemas.microsoft.com/office/powerpoint/2010/main" val="68696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GB" sz="1200">
                <a:solidFill>
                  <a:schemeClr val="dk1"/>
                </a:solidFill>
              </a:rPr>
              <a:pPr algn="r">
                <a:buSzPct val="25000"/>
              </a:pPr>
              <a:t>9</a:t>
            </a:fld>
            <a:endParaRPr lang="en-GB" sz="1200" dirty="0">
              <a:solidFill>
                <a:schemeClr val="dk1"/>
              </a:solidFill>
            </a:endParaRPr>
          </a:p>
        </p:txBody>
      </p:sp>
    </p:spTree>
    <p:extLst>
      <p:ext uri="{BB962C8B-B14F-4D97-AF65-F5344CB8AC3E}">
        <p14:creationId xmlns:p14="http://schemas.microsoft.com/office/powerpoint/2010/main" val="2612089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2"/>
        <p:cNvGrpSpPr/>
        <p:nvPr/>
      </p:nvGrpSpPr>
      <p:grpSpPr>
        <a:xfrm>
          <a:off x="0" y="0"/>
          <a:ext cx="0" cy="0"/>
          <a:chOff x="0" y="0"/>
          <a:chExt cx="0" cy="0"/>
        </a:xfrm>
      </p:grpSpPr>
      <p:sp>
        <p:nvSpPr>
          <p:cNvPr id="13" name="Shape 13"/>
          <p:cNvSpPr/>
          <p:nvPr/>
        </p:nvSpPr>
        <p:spPr>
          <a:xfrm>
            <a:off x="360000" y="360000"/>
            <a:ext cx="8424000" cy="5292000"/>
          </a:xfrm>
          <a:prstGeom prst="rect">
            <a:avLst/>
          </a:prstGeom>
          <a:solidFill>
            <a:srgbClr val="009BD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5" name="Shape 15"/>
          <p:cNvSpPr txBox="1">
            <a:spLocks noGrp="1"/>
          </p:cNvSpPr>
          <p:nvPr>
            <p:ph type="subTitle" idx="1"/>
          </p:nvPr>
        </p:nvSpPr>
        <p:spPr>
          <a:xfrm>
            <a:off x="504000" y="1512000"/>
            <a:ext cx="8135999" cy="4320480"/>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Arial"/>
              <a:buNone/>
              <a:defRPr sz="1800" b="0" i="0" u="none" strike="noStrike" cap="none">
                <a:solidFill>
                  <a:schemeClr val="lt1"/>
                </a:solidFill>
                <a:latin typeface="Arial"/>
                <a:ea typeface="Arial"/>
                <a:cs typeface="Arial"/>
                <a:sym typeface="Arial"/>
              </a:defRPr>
            </a:lvl1pPr>
            <a:lvl2pPr marL="457200" marR="0" lvl="1" indent="0" algn="ctr" rtl="0">
              <a:spcBef>
                <a:spcPts val="360"/>
              </a:spcBef>
              <a:buClr>
                <a:srgbClr val="888888"/>
              </a:buClr>
              <a:buFont typeface="Arial"/>
              <a:buNone/>
              <a:defRPr sz="1800" b="0" i="0" u="none" strike="noStrike" cap="none">
                <a:solidFill>
                  <a:srgbClr val="888888"/>
                </a:solidFill>
                <a:latin typeface="Arial"/>
                <a:ea typeface="Arial"/>
                <a:cs typeface="Arial"/>
                <a:sym typeface="Arial"/>
              </a:defRPr>
            </a:lvl2pPr>
            <a:lvl3pPr marL="914400" marR="0" lvl="2" indent="0" algn="ctr" rtl="0">
              <a:spcBef>
                <a:spcPts val="360"/>
              </a:spcBef>
              <a:buClr>
                <a:srgbClr val="888888"/>
              </a:buClr>
              <a:buFont typeface="Merriweather Sans"/>
              <a:buNone/>
              <a:defRPr sz="1800" b="0" i="0" u="none" strike="noStrike" cap="none">
                <a:solidFill>
                  <a:srgbClr val="888888"/>
                </a:solidFill>
                <a:latin typeface="Arial"/>
                <a:ea typeface="Arial"/>
                <a:cs typeface="Arial"/>
                <a:sym typeface="Arial"/>
              </a:defRPr>
            </a:lvl3pPr>
            <a:lvl4pPr marL="1371600" marR="0" lvl="3" indent="0" algn="ctr" rtl="0">
              <a:spcBef>
                <a:spcPts val="320"/>
              </a:spcBef>
              <a:buClr>
                <a:srgbClr val="888888"/>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320"/>
              </a:spcBef>
              <a:buClr>
                <a:srgbClr val="888888"/>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6" name="Shape 16"/>
          <p:cNvSpPr txBox="1">
            <a:spLocks noGrp="1"/>
          </p:cNvSpPr>
          <p:nvPr>
            <p:ph type="body" idx="2"/>
          </p:nvPr>
        </p:nvSpPr>
        <p:spPr>
          <a:xfrm>
            <a:off x="503237" y="548679"/>
            <a:ext cx="8136762" cy="772107"/>
          </a:xfrm>
          <a:prstGeom prst="rect">
            <a:avLst/>
          </a:prstGeom>
          <a:noFill/>
          <a:ln>
            <a:noFill/>
          </a:ln>
        </p:spPr>
        <p:txBody>
          <a:bodyPr lIns="91425" tIns="91425" rIns="91425" bIns="91425" anchor="t" anchorCtr="0"/>
          <a:lstStyle>
            <a:lvl1pPr marL="0" marR="0" lvl="0" indent="0" algn="l" rtl="0">
              <a:spcBef>
                <a:spcPts val="720"/>
              </a:spcBef>
              <a:buClr>
                <a:schemeClr val="lt1"/>
              </a:buClr>
              <a:buFont typeface="Arial"/>
              <a:buNone/>
              <a:defRPr sz="3600" b="1" i="0" u="none" strike="noStrike" cap="none">
                <a:solidFill>
                  <a:schemeClr val="lt1"/>
                </a:solidFill>
                <a:latin typeface="Arial"/>
                <a:ea typeface="Arial"/>
                <a:cs typeface="Arial"/>
                <a:sym typeface="Arial"/>
              </a:defRPr>
            </a:lvl1pPr>
            <a:lvl2pPr marL="612000" marR="0" lvl="1" indent="-1802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72000" marR="0" lvl="2" indent="-209999" algn="l" rtl="0">
              <a:spcBef>
                <a:spcPts val="360"/>
              </a:spcBef>
              <a:buClr>
                <a:schemeClr val="dk1"/>
              </a:buClr>
              <a:buSzPct val="100000"/>
              <a:buFont typeface="Merriweather Sans"/>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99" y="5652000"/>
            <a:ext cx="2287524" cy="1214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35"/>
        <p:cNvGrpSpPr/>
        <p:nvPr/>
      </p:nvGrpSpPr>
      <p:grpSpPr>
        <a:xfrm>
          <a:off x="0" y="0"/>
          <a:ext cx="0" cy="0"/>
          <a:chOff x="0" y="0"/>
          <a:chExt cx="0" cy="0"/>
        </a:xfrm>
      </p:grpSpPr>
      <p:pic>
        <p:nvPicPr>
          <p:cNvPr id="36" name="Shape 36" descr="UNESCO-IHE_Fascia"/>
          <p:cNvPicPr preferRelativeResize="0"/>
          <p:nvPr/>
        </p:nvPicPr>
        <p:blipFill rotWithShape="1">
          <a:blip r:embed="rId2">
            <a:alphaModFix/>
          </a:blip>
          <a:srcRect/>
          <a:stretch/>
        </p:blipFill>
        <p:spPr>
          <a:xfrm>
            <a:off x="-142875" y="-99391"/>
            <a:ext cx="9358313" cy="70008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3C6C91C-1FD4-4CAD-AF7B-4ED99557FA43}" type="slidenum">
              <a:rPr lang="en-US"/>
              <a:pPr>
                <a:defRPr/>
              </a:pPr>
              <a:t>‹#›</a:t>
            </a:fld>
            <a:endParaRPr lang="en-US"/>
          </a:p>
        </p:txBody>
      </p:sp>
    </p:spTree>
    <p:extLst>
      <p:ext uri="{BB962C8B-B14F-4D97-AF65-F5344CB8AC3E}">
        <p14:creationId xmlns:p14="http://schemas.microsoft.com/office/powerpoint/2010/main" val="5868404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504000" y="504000"/>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Arial"/>
              <a:buNone/>
              <a:defRPr sz="28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504000" y="1620000"/>
            <a:ext cx="8229600" cy="4525963"/>
          </a:xfrm>
          <a:prstGeom prst="rect">
            <a:avLst/>
          </a:prstGeom>
          <a:noFill/>
          <a:ln>
            <a:noFill/>
          </a:ln>
        </p:spPr>
        <p:txBody>
          <a:bodyPr lIns="91425" tIns="91425" rIns="91425" bIns="91425" anchor="t" anchorCtr="0"/>
          <a:lstStyle>
            <a:lvl1pPr marL="252000" marR="0" lvl="0" indent="-1377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612000" marR="0" lvl="1" indent="-1802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72000" marR="0" lvl="2" indent="-209999" algn="l" rtl="0">
              <a:spcBef>
                <a:spcPts val="360"/>
              </a:spcBef>
              <a:buClr>
                <a:schemeClr val="dk1"/>
              </a:buClr>
              <a:buSzPct val="100000"/>
              <a:buFont typeface="Merriweather Sans"/>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hyperlink" Target="http://rotary.msgfocus.com/c/13xMugpSnWklteddIjNONGEYYWN"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hyperlink" Target="https://www.facebook.com/RotaryScholarshipProgramUnescoIhe/" TargetMode="External"/><Relationship Id="rId2" Type="http://schemas.openxmlformats.org/officeDocument/2006/relationships/image" Target="../media/image26.jpg"/><Relationship Id="rId1" Type="http://schemas.openxmlformats.org/officeDocument/2006/relationships/slideLayout" Target="../slideLayouts/slideLayout3.xml"/><Relationship Id="rId6" Type="http://schemas.openxmlformats.org/officeDocument/2006/relationships/image" Target="../media/image27.emf"/><Relationship Id="rId5" Type="http://schemas.openxmlformats.org/officeDocument/2006/relationships/hyperlink" Target="http://blog.rotary.org/tag/unesco-ihe/" TargetMode="External"/><Relationship Id="rId4" Type="http://schemas.openxmlformats.org/officeDocument/2006/relationships/image" Target="../media/image4.jpe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13.xml"/><Relationship Id="rId5" Type="http://schemas.openxmlformats.org/officeDocument/2006/relationships/image" Target="../media/image22.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www.un-ihe.org/rotary-scholarships-water-and-sanitation-professionals" TargetMode="External"/><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4.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1520" y="6334702"/>
            <a:ext cx="1080120" cy="406666"/>
            <a:chOff x="251520" y="6324405"/>
            <a:chExt cx="1080120" cy="406666"/>
          </a:xfrm>
        </p:grpSpPr>
        <p:sp>
          <p:nvSpPr>
            <p:cNvPr id="6" name="Rectangle 5"/>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2" descr="Rota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436" y="6362704"/>
            <a:ext cx="1187624" cy="360358"/>
          </a:xfrm>
          <a:prstGeom prst="rect">
            <a:avLst/>
          </a:prstGeom>
        </p:spPr>
      </p:pic>
      <p:pic>
        <p:nvPicPr>
          <p:cNvPr id="19" name="Picture 18" descr="A close up of a logo&#10;&#10;Description automatically generated">
            <a:extLst>
              <a:ext uri="{FF2B5EF4-FFF2-40B4-BE49-F238E27FC236}">
                <a16:creationId xmlns:a16="http://schemas.microsoft.com/office/drawing/2014/main" id="{C06228BE-12B1-4DF0-83C0-DAC191638D3D}"/>
              </a:ext>
            </a:extLst>
          </p:cNvPr>
          <p:cNvPicPr>
            <a:picLocks noChangeAspect="1"/>
          </p:cNvPicPr>
          <p:nvPr/>
        </p:nvPicPr>
        <p:blipFill>
          <a:blip r:embed="rId5"/>
          <a:stretch>
            <a:fillRect/>
          </a:stretch>
        </p:blipFill>
        <p:spPr>
          <a:xfrm>
            <a:off x="0" y="623836"/>
            <a:ext cx="9144000" cy="5148510"/>
          </a:xfrm>
          <a:prstGeom prst="rect">
            <a:avLst/>
          </a:prstGeom>
        </p:spPr>
      </p:pic>
    </p:spTree>
    <p:extLst>
      <p:ext uri="{BB962C8B-B14F-4D97-AF65-F5344CB8AC3E}">
        <p14:creationId xmlns:p14="http://schemas.microsoft.com/office/powerpoint/2010/main" val="246104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bwMode="auto">
          <a:xfrm>
            <a:off x="348823" y="393651"/>
            <a:ext cx="7341554" cy="565034"/>
          </a:xfrm>
          <a:prstGeom prst="rect">
            <a:avLst/>
          </a:prstGeom>
          <a:solidFill>
            <a:srgbClr val="009FEE"/>
          </a:solidFill>
          <a:ln>
            <a:noFill/>
          </a:ln>
        </p:spPr>
        <p:txBody>
          <a:bodyPr lIns="144000" tIns="72000" rIns="144000" bIns="108000" anchor="t" anchorCtr="0">
            <a:noAutofit/>
          </a:bodyPr>
          <a:lstStyle>
            <a:defPPr marR="0" lvl="0" algn="l" rtl="0">
              <a:lnSpc>
                <a:spcPct val="100000"/>
              </a:lnSpc>
              <a:spcBef>
                <a:spcPts val="0"/>
              </a:spcBef>
              <a:spcAft>
                <a:spcPts val="0"/>
              </a:spcAft>
            </a:defPPr>
            <a:lvl1pPr marL="0" indent="0">
              <a:buClr>
                <a:srgbClr val="FFFFFF"/>
              </a:buClr>
              <a:buSzPct val="25000"/>
              <a:buFont typeface="Arial"/>
              <a:defRPr sz="2400">
                <a:solidFill>
                  <a:srgbClr val="FFFFFF"/>
                </a:solidFill>
                <a:sym typeface="Times New Roman"/>
              </a:defRPr>
            </a:lvl1pPr>
            <a:lvl2pPr marL="612000" indent="-180200">
              <a:spcBef>
                <a:spcPts val="360"/>
              </a:spcBef>
              <a:buClr>
                <a:schemeClr val="dk1"/>
              </a:buClr>
              <a:buSzPct val="100000"/>
              <a:buFont typeface="Arial"/>
              <a:buChar char="–"/>
              <a:defRPr sz="1800">
                <a:solidFill>
                  <a:schemeClr val="dk1"/>
                </a:solidFill>
              </a:defRPr>
            </a:lvl2pPr>
            <a:lvl3pPr marL="972000" indent="-209999">
              <a:spcBef>
                <a:spcPts val="360"/>
              </a:spcBef>
              <a:buClr>
                <a:schemeClr val="dk1"/>
              </a:buClr>
              <a:buSzPct val="100000"/>
              <a:buFont typeface="Merriweather Sans"/>
              <a:buChar char="-"/>
              <a:defRPr sz="1800">
                <a:solidFill>
                  <a:schemeClr val="dk1"/>
                </a:solidFill>
              </a:defRPr>
            </a:lvl3pPr>
            <a:lvl4pPr marL="1600200" indent="-127000">
              <a:spcBef>
                <a:spcPts val="320"/>
              </a:spcBef>
              <a:buClr>
                <a:schemeClr val="dk1"/>
              </a:buClr>
              <a:buSzPct val="100000"/>
              <a:buFont typeface="Arial"/>
              <a:buChar char="–"/>
              <a:defRPr sz="1600">
                <a:solidFill>
                  <a:schemeClr val="dk1"/>
                </a:solidFill>
              </a:defRPr>
            </a:lvl4pPr>
            <a:lvl5pPr marL="2057400" indent="-127000">
              <a:spcBef>
                <a:spcPts val="320"/>
              </a:spcBef>
              <a:buClr>
                <a:schemeClr val="dk1"/>
              </a:buClr>
              <a:buSzPct val="100000"/>
              <a:buFont typeface="Arial"/>
              <a:buChar char="»"/>
              <a:defRPr sz="1600">
                <a:solidFill>
                  <a:schemeClr val="dk1"/>
                </a:solidFill>
              </a:defRPr>
            </a:lvl5pPr>
            <a:lvl6pPr marL="25146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6pPr>
            <a:lvl7pPr marL="29718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7pPr>
            <a:lvl8pPr marL="34290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8pPr>
            <a:lvl9pPr marL="38862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9pPr>
          </a:lstStyle>
          <a:p>
            <a:r>
              <a:rPr lang="en-US" dirty="0" err="1"/>
              <a:t>Financierings</a:t>
            </a:r>
            <a:r>
              <a:rPr lang="en-US" dirty="0"/>
              <a:t> </a:t>
            </a:r>
            <a:r>
              <a:rPr lang="en-US" dirty="0" err="1"/>
              <a:t>voorbeeld</a:t>
            </a:r>
            <a:endParaRPr lang="en-US" dirty="0"/>
          </a:p>
        </p:txBody>
      </p:sp>
      <p:grpSp>
        <p:nvGrpSpPr>
          <p:cNvPr id="5" name="Group 4"/>
          <p:cNvGrpSpPr/>
          <p:nvPr/>
        </p:nvGrpSpPr>
        <p:grpSpPr>
          <a:xfrm>
            <a:off x="251520" y="6334702"/>
            <a:ext cx="1080120" cy="406666"/>
            <a:chOff x="251520" y="6324405"/>
            <a:chExt cx="1080120" cy="406666"/>
          </a:xfrm>
        </p:grpSpPr>
        <p:sp>
          <p:nvSpPr>
            <p:cNvPr id="6" name="Rectangle 5"/>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2" descr="Rota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436" y="6362704"/>
            <a:ext cx="1187624" cy="360358"/>
          </a:xfrm>
          <a:prstGeom prst="rect">
            <a:avLst/>
          </a:prstGeom>
        </p:spPr>
      </p:pic>
      <p:sp>
        <p:nvSpPr>
          <p:cNvPr id="13" name="Rectangle 12">
            <a:extLst>
              <a:ext uri="{FF2B5EF4-FFF2-40B4-BE49-F238E27FC236}">
                <a16:creationId xmlns:a16="http://schemas.microsoft.com/office/drawing/2014/main" id="{6A3DDD25-A8D9-46E9-AE38-0B44986ED9B3}"/>
              </a:ext>
            </a:extLst>
          </p:cNvPr>
          <p:cNvSpPr/>
          <p:nvPr/>
        </p:nvSpPr>
        <p:spPr>
          <a:xfrm>
            <a:off x="348823" y="4035015"/>
            <a:ext cx="8446353" cy="1323439"/>
          </a:xfrm>
          <a:prstGeom prst="rect">
            <a:avLst/>
          </a:prstGeom>
        </p:spPr>
        <p:txBody>
          <a:bodyPr wrap="square">
            <a:spAutoFit/>
          </a:bodyPr>
          <a:lstStyle/>
          <a:p>
            <a:r>
              <a:rPr lang="nl-NL" sz="1600" b="1" dirty="0">
                <a:solidFill>
                  <a:srgbClr val="002060"/>
                </a:solidFill>
                <a:latin typeface="+mn-lt"/>
                <a:cs typeface="Arial" panose="020B0604020202020204" pitchFamily="34" charset="0"/>
              </a:rPr>
              <a:t>DDF: </a:t>
            </a:r>
            <a:r>
              <a:rPr lang="nl-NL" sz="1600" dirty="0">
                <a:solidFill>
                  <a:srgbClr val="002060"/>
                </a:solidFill>
                <a:latin typeface="+mn-lt"/>
                <a:cs typeface="Arial" panose="020B0604020202020204" pitchFamily="34" charset="0"/>
              </a:rPr>
              <a:t>District </a:t>
            </a:r>
            <a:r>
              <a:rPr lang="nl-NL" sz="1600" dirty="0" err="1">
                <a:solidFill>
                  <a:srgbClr val="002060"/>
                </a:solidFill>
                <a:latin typeface="+mn-lt"/>
                <a:cs typeface="Arial" panose="020B0604020202020204" pitchFamily="34" charset="0"/>
              </a:rPr>
              <a:t>Designated</a:t>
            </a:r>
            <a:r>
              <a:rPr lang="nl-NL" sz="1600" dirty="0">
                <a:solidFill>
                  <a:srgbClr val="002060"/>
                </a:solidFill>
                <a:latin typeface="+mn-lt"/>
                <a:cs typeface="Arial" panose="020B0604020202020204" pitchFamily="34" charset="0"/>
              </a:rPr>
              <a:t> Fund </a:t>
            </a:r>
          </a:p>
          <a:p>
            <a:br>
              <a:rPr lang="nl-NL" sz="1600" b="1" dirty="0">
                <a:solidFill>
                  <a:srgbClr val="002060"/>
                </a:solidFill>
                <a:cs typeface="Arial" panose="020B0604020202020204" pitchFamily="34" charset="0"/>
              </a:rPr>
            </a:br>
            <a:r>
              <a:rPr lang="nl-NL" sz="1600" b="1" dirty="0" err="1">
                <a:solidFill>
                  <a:srgbClr val="002060"/>
                </a:solidFill>
                <a:cs typeface="Arial" panose="020B0604020202020204" pitchFamily="34" charset="0"/>
              </a:rPr>
              <a:t>Directed</a:t>
            </a:r>
            <a:r>
              <a:rPr lang="nl-NL" sz="1600" b="1" dirty="0">
                <a:solidFill>
                  <a:srgbClr val="002060"/>
                </a:solidFill>
                <a:cs typeface="Arial" panose="020B0604020202020204" pitchFamily="34" charset="0"/>
              </a:rPr>
              <a:t> Gift Fonds:</a:t>
            </a:r>
          </a:p>
          <a:p>
            <a:r>
              <a:rPr lang="nl-NL" sz="1600" dirty="0">
                <a:solidFill>
                  <a:srgbClr val="002060"/>
                </a:solidFill>
                <a:cs typeface="Arial" panose="020B0604020202020204" pitchFamily="34" charset="0"/>
              </a:rPr>
              <a:t>Een klein aantal Rotarians heeft </a:t>
            </a:r>
            <a:r>
              <a:rPr lang="nl-NL" sz="1600" dirty="0" err="1">
                <a:solidFill>
                  <a:srgbClr val="002060"/>
                </a:solidFill>
                <a:cs typeface="Arial" panose="020B0604020202020204" pitchFamily="34" charset="0"/>
              </a:rPr>
              <a:t>tbv</a:t>
            </a:r>
            <a:r>
              <a:rPr lang="nl-NL" sz="1600" dirty="0">
                <a:solidFill>
                  <a:srgbClr val="002060"/>
                </a:solidFill>
                <a:cs typeface="Arial" panose="020B0604020202020204" pitchFamily="34" charset="0"/>
              </a:rPr>
              <a:t> IHE Delft </a:t>
            </a:r>
            <a:r>
              <a:rPr lang="nl-NL" sz="1600" dirty="0" err="1">
                <a:solidFill>
                  <a:srgbClr val="002060"/>
                </a:solidFill>
                <a:cs typeface="Arial" panose="020B0604020202020204" pitchFamily="34" charset="0"/>
              </a:rPr>
              <a:t>scholarships</a:t>
            </a:r>
            <a:r>
              <a:rPr lang="nl-NL" sz="1600" dirty="0">
                <a:solidFill>
                  <a:srgbClr val="002060"/>
                </a:solidFill>
                <a:cs typeface="Arial" panose="020B0604020202020204" pitchFamily="34" charset="0"/>
              </a:rPr>
              <a:t> in totaal $ 450.000,- gedoneerd aan Rotary Foundation International.</a:t>
            </a:r>
            <a:endParaRPr lang="nl-NL" sz="1600" dirty="0">
              <a:solidFill>
                <a:srgbClr val="002060"/>
              </a:solidFill>
              <a:latin typeface="+mn-lt"/>
              <a:cs typeface="Arial" panose="020B0604020202020204" pitchFamily="34" charset="0"/>
            </a:endParaRPr>
          </a:p>
        </p:txBody>
      </p:sp>
      <p:graphicFrame>
        <p:nvGraphicFramePr>
          <p:cNvPr id="16" name="Table 15">
            <a:extLst>
              <a:ext uri="{FF2B5EF4-FFF2-40B4-BE49-F238E27FC236}">
                <a16:creationId xmlns:a16="http://schemas.microsoft.com/office/drawing/2014/main" id="{0103CB71-5089-492D-A644-ED3AABFF16C0}"/>
              </a:ext>
            </a:extLst>
          </p:cNvPr>
          <p:cNvGraphicFramePr>
            <a:graphicFrameLocks noGrp="1"/>
          </p:cNvGraphicFramePr>
          <p:nvPr>
            <p:extLst>
              <p:ext uri="{D42A27DB-BD31-4B8C-83A1-F6EECF244321}">
                <p14:modId xmlns:p14="http://schemas.microsoft.com/office/powerpoint/2010/main" val="1398889308"/>
              </p:ext>
            </p:extLst>
          </p:nvPr>
        </p:nvGraphicFramePr>
        <p:xfrm>
          <a:off x="376601" y="1365901"/>
          <a:ext cx="5942461" cy="2403547"/>
        </p:xfrm>
        <a:graphic>
          <a:graphicData uri="http://schemas.openxmlformats.org/drawingml/2006/table">
            <a:tbl>
              <a:tblPr firstRow="1" firstCol="1" bandRow="1"/>
              <a:tblGrid>
                <a:gridCol w="3157816">
                  <a:extLst>
                    <a:ext uri="{9D8B030D-6E8A-4147-A177-3AD203B41FA5}">
                      <a16:colId xmlns:a16="http://schemas.microsoft.com/office/drawing/2014/main" val="4054580812"/>
                    </a:ext>
                  </a:extLst>
                </a:gridCol>
                <a:gridCol w="1028817">
                  <a:extLst>
                    <a:ext uri="{9D8B030D-6E8A-4147-A177-3AD203B41FA5}">
                      <a16:colId xmlns:a16="http://schemas.microsoft.com/office/drawing/2014/main" val="50274090"/>
                    </a:ext>
                  </a:extLst>
                </a:gridCol>
                <a:gridCol w="867507">
                  <a:extLst>
                    <a:ext uri="{9D8B030D-6E8A-4147-A177-3AD203B41FA5}">
                      <a16:colId xmlns:a16="http://schemas.microsoft.com/office/drawing/2014/main" val="252796939"/>
                    </a:ext>
                  </a:extLst>
                </a:gridCol>
                <a:gridCol w="888321">
                  <a:extLst>
                    <a:ext uri="{9D8B030D-6E8A-4147-A177-3AD203B41FA5}">
                      <a16:colId xmlns:a16="http://schemas.microsoft.com/office/drawing/2014/main" val="2029136042"/>
                    </a:ext>
                  </a:extLst>
                </a:gridCol>
              </a:tblGrid>
              <a:tr h="516529">
                <a:tc>
                  <a:txBody>
                    <a:bodyPr/>
                    <a:lstStyle/>
                    <a:p>
                      <a:pPr>
                        <a:spcAft>
                          <a:spcPts val="0"/>
                        </a:spcAft>
                      </a:pPr>
                      <a:r>
                        <a:rPr lang="nl-NL" sz="14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alle bedragen zijn in US $</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9845" algn="r">
                        <a:spcAft>
                          <a:spcPts val="0"/>
                        </a:spcAft>
                      </a:pPr>
                      <a:r>
                        <a:rPr lang="nl-NL"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Bijdrage</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nl-NL" sz="1400" b="1">
                          <a:solidFill>
                            <a:srgbClr val="002060"/>
                          </a:solidFill>
                          <a:effectLst/>
                          <a:latin typeface="Arial" panose="020B0604020202020204" pitchFamily="34" charset="0"/>
                          <a:ea typeface="Calibri" panose="020F0502020204030204" pitchFamily="34" charset="0"/>
                          <a:cs typeface="Arial" panose="020B0604020202020204" pitchFamily="34" charset="0"/>
                        </a:rPr>
                        <a:t>World Fund</a:t>
                      </a:r>
                      <a:endParaRPr lang="nl-NL" sz="100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nl-NL" sz="1400" b="1">
                          <a:solidFill>
                            <a:srgbClr val="002060"/>
                          </a:solidFill>
                          <a:effectLst/>
                          <a:latin typeface="Arial" panose="020B0604020202020204" pitchFamily="34" charset="0"/>
                          <a:ea typeface="Calibri" panose="020F0502020204030204" pitchFamily="34" charset="0"/>
                          <a:cs typeface="Arial" panose="020B0604020202020204" pitchFamily="34" charset="0"/>
                        </a:rPr>
                        <a:t>TOTAAL</a:t>
                      </a:r>
                      <a:endParaRPr lang="nl-NL" sz="100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255972"/>
                  </a:ext>
                </a:extLst>
              </a:tr>
              <a:tr h="288241">
                <a:tc>
                  <a:txBody>
                    <a:bodyPr/>
                    <a:lstStyle/>
                    <a:p>
                      <a:pPr>
                        <a:spcAft>
                          <a:spcPts val="0"/>
                        </a:spcAft>
                      </a:pPr>
                      <a:r>
                        <a:rPr lang="nl-NL"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D1600 4 Rotary clubs samen</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9845" algn="r">
                        <a:spcAft>
                          <a:spcPts val="0"/>
                        </a:spcAft>
                      </a:pPr>
                      <a:r>
                        <a:rPr lang="nl-NL"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12.000</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nl-NL" sz="1400">
                          <a:solidFill>
                            <a:srgbClr val="002060"/>
                          </a:solidFill>
                          <a:effectLst/>
                          <a:latin typeface="Arial" panose="020B0604020202020204" pitchFamily="34" charset="0"/>
                          <a:ea typeface="Calibri" panose="020F0502020204030204" pitchFamily="34" charset="0"/>
                          <a:cs typeface="Arial" panose="020B0604020202020204" pitchFamily="34" charset="0"/>
                        </a:rPr>
                        <a:t>6.000</a:t>
                      </a:r>
                      <a:endParaRPr lang="nl-NL" sz="100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nl-NL" sz="1400">
                          <a:solidFill>
                            <a:srgbClr val="002060"/>
                          </a:solidFill>
                          <a:effectLst/>
                          <a:latin typeface="Arial" panose="020B0604020202020204" pitchFamily="34" charset="0"/>
                          <a:ea typeface="Calibri" panose="020F0502020204030204" pitchFamily="34" charset="0"/>
                          <a:cs typeface="Arial" panose="020B0604020202020204" pitchFamily="34" charset="0"/>
                        </a:rPr>
                        <a:t>18.000</a:t>
                      </a:r>
                      <a:endParaRPr lang="nl-NL" sz="100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224149"/>
                  </a:ext>
                </a:extLst>
              </a:tr>
              <a:tr h="288241">
                <a:tc>
                  <a:txBody>
                    <a:bodyPr/>
                    <a:lstStyle/>
                    <a:p>
                      <a:pPr>
                        <a:spcAft>
                          <a:spcPts val="0"/>
                        </a:spcAft>
                      </a:pPr>
                      <a:r>
                        <a:rPr lang="nl-NL" sz="1400">
                          <a:solidFill>
                            <a:srgbClr val="002060"/>
                          </a:solidFill>
                          <a:effectLst/>
                          <a:latin typeface="Arial" panose="020B0604020202020204" pitchFamily="34" charset="0"/>
                          <a:ea typeface="Calibri" panose="020F0502020204030204" pitchFamily="34" charset="0"/>
                          <a:cs typeface="Arial" panose="020B0604020202020204" pitchFamily="34" charset="0"/>
                        </a:rPr>
                        <a:t>Rotary Club - home country</a:t>
                      </a:r>
                      <a:endParaRPr lang="nl-NL" sz="100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9845" algn="r">
                        <a:spcAft>
                          <a:spcPts val="0"/>
                        </a:spcAft>
                      </a:pPr>
                      <a:r>
                        <a:rPr lang="nl-NL"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nl-NL" sz="1400">
                          <a:solidFill>
                            <a:srgbClr val="002060"/>
                          </a:solidFill>
                          <a:effectLst/>
                          <a:latin typeface="Arial" panose="020B0604020202020204" pitchFamily="34" charset="0"/>
                          <a:ea typeface="Calibri" panose="020F0502020204030204" pitchFamily="34" charset="0"/>
                          <a:cs typeface="Arial" panose="020B0604020202020204" pitchFamily="34" charset="0"/>
                        </a:rPr>
                        <a:t>500</a:t>
                      </a:r>
                      <a:endParaRPr lang="nl-NL" sz="100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nl-NL" sz="1400">
                          <a:solidFill>
                            <a:srgbClr val="002060"/>
                          </a:solidFill>
                          <a:effectLst/>
                          <a:latin typeface="Arial" panose="020B0604020202020204" pitchFamily="34" charset="0"/>
                          <a:ea typeface="Calibri" panose="020F0502020204030204" pitchFamily="34" charset="0"/>
                          <a:cs typeface="Arial" panose="020B0604020202020204" pitchFamily="34" charset="0"/>
                        </a:rPr>
                        <a:t>1.500</a:t>
                      </a:r>
                      <a:endParaRPr lang="nl-NL" sz="100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761499"/>
                  </a:ext>
                </a:extLst>
              </a:tr>
              <a:tr h="288241">
                <a:tc>
                  <a:txBody>
                    <a:bodyPr/>
                    <a:lstStyle/>
                    <a:p>
                      <a:pPr>
                        <a:spcAft>
                          <a:spcPts val="0"/>
                        </a:spcAft>
                      </a:pPr>
                      <a:r>
                        <a:rPr lang="nl-NL" sz="1400">
                          <a:solidFill>
                            <a:srgbClr val="002060"/>
                          </a:solidFill>
                          <a:effectLst/>
                          <a:latin typeface="Arial" panose="020B0604020202020204" pitchFamily="34" charset="0"/>
                          <a:ea typeface="Calibri" panose="020F0502020204030204" pitchFamily="34" charset="0"/>
                          <a:cs typeface="Arial" panose="020B0604020202020204" pitchFamily="34" charset="0"/>
                        </a:rPr>
                        <a:t>D1600 DDF </a:t>
                      </a:r>
                      <a:endParaRPr lang="nl-NL" sz="100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9845" algn="r">
                        <a:spcAft>
                          <a:spcPts val="0"/>
                        </a:spcAft>
                      </a:pPr>
                      <a:r>
                        <a:rPr lang="nl-NL"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4.450</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nl-NL"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4.450</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nl-NL" sz="1400">
                          <a:solidFill>
                            <a:srgbClr val="002060"/>
                          </a:solidFill>
                          <a:effectLst/>
                          <a:latin typeface="Arial" panose="020B0604020202020204" pitchFamily="34" charset="0"/>
                          <a:ea typeface="Calibri" panose="020F0502020204030204" pitchFamily="34" charset="0"/>
                          <a:cs typeface="Arial" panose="020B0604020202020204" pitchFamily="34" charset="0"/>
                        </a:rPr>
                        <a:t>8.900</a:t>
                      </a:r>
                      <a:endParaRPr lang="nl-NL" sz="100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999640"/>
                  </a:ext>
                </a:extLst>
              </a:tr>
              <a:tr h="288241">
                <a:tc>
                  <a:txBody>
                    <a:bodyPr/>
                    <a:lstStyle/>
                    <a:p>
                      <a:pPr>
                        <a:spcAft>
                          <a:spcPts val="0"/>
                        </a:spcAft>
                      </a:pPr>
                      <a:r>
                        <a:rPr lang="nl-NL"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DDF District - home country</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9845" algn="r">
                        <a:spcAft>
                          <a:spcPts val="0"/>
                        </a:spcAft>
                      </a:pPr>
                      <a:r>
                        <a:rPr lang="nl-NL"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3.300</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nl-NL"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3.300</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nl-NL" sz="1400">
                          <a:solidFill>
                            <a:srgbClr val="002060"/>
                          </a:solidFill>
                          <a:effectLst/>
                          <a:latin typeface="Arial" panose="020B0604020202020204" pitchFamily="34" charset="0"/>
                          <a:ea typeface="Calibri" panose="020F0502020204030204" pitchFamily="34" charset="0"/>
                          <a:cs typeface="Arial" panose="020B0604020202020204" pitchFamily="34" charset="0"/>
                        </a:rPr>
                        <a:t>6.600</a:t>
                      </a:r>
                      <a:endParaRPr lang="nl-NL" sz="100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398011"/>
                  </a:ext>
                </a:extLst>
              </a:tr>
              <a:tr h="445813">
                <a:tc>
                  <a:txBody>
                    <a:bodyPr/>
                    <a:lstStyle/>
                    <a:p>
                      <a:pPr>
                        <a:spcAft>
                          <a:spcPts val="0"/>
                        </a:spcAft>
                      </a:pPr>
                      <a:r>
                        <a:rPr lang="nl-NL"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Direct Gift Fonds</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9845" algn="r">
                        <a:spcAft>
                          <a:spcPts val="0"/>
                        </a:spcAft>
                      </a:pPr>
                      <a:r>
                        <a:rPr lang="nl-NL"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15.000</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nl-NL"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nl-NL"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15.000</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765833"/>
                  </a:ext>
                </a:extLst>
              </a:tr>
              <a:tr h="288241">
                <a:tc gridSpan="3">
                  <a:txBody>
                    <a:bodyPr/>
                    <a:lstStyle/>
                    <a:p>
                      <a:pPr>
                        <a:spcAft>
                          <a:spcPts val="0"/>
                        </a:spcAft>
                      </a:pPr>
                      <a:r>
                        <a:rPr lang="nl-NL"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TOTAAL VOOR GLOBAL GRANT</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a:txBody>
                    <a:bodyPr/>
                    <a:lstStyle/>
                    <a:p>
                      <a:pPr algn="r">
                        <a:spcAft>
                          <a:spcPts val="0"/>
                        </a:spcAft>
                      </a:pPr>
                      <a:r>
                        <a:rPr lang="nl-NL"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50.000</a:t>
                      </a:r>
                      <a:endParaRPr lang="nl-NL" sz="1000" dirty="0">
                        <a:solidFill>
                          <a:srgbClr val="00206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099005"/>
                  </a:ext>
                </a:extLst>
              </a:tr>
            </a:tbl>
          </a:graphicData>
        </a:graphic>
      </p:graphicFrame>
      <p:pic>
        <p:nvPicPr>
          <p:cNvPr id="14" name="Picture 13">
            <a:hlinkClick r:id="rId5"/>
            <a:extLst>
              <a:ext uri="{FF2B5EF4-FFF2-40B4-BE49-F238E27FC236}">
                <a16:creationId xmlns:a16="http://schemas.microsoft.com/office/drawing/2014/main" id="{BA5A4B0E-F562-4D91-A370-8EFCD8DB81B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717808" y="5819324"/>
            <a:ext cx="5712460" cy="859790"/>
          </a:xfrm>
          <a:prstGeom prst="rect">
            <a:avLst/>
          </a:prstGeom>
          <a:noFill/>
        </p:spPr>
      </p:pic>
    </p:spTree>
    <p:extLst>
      <p:ext uri="{BB962C8B-B14F-4D97-AF65-F5344CB8AC3E}">
        <p14:creationId xmlns:p14="http://schemas.microsoft.com/office/powerpoint/2010/main" val="295595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1520" y="6334702"/>
            <a:ext cx="1080120" cy="406666"/>
            <a:chOff x="251520" y="6324405"/>
            <a:chExt cx="1080120" cy="406666"/>
          </a:xfrm>
        </p:grpSpPr>
        <p:sp>
          <p:nvSpPr>
            <p:cNvPr id="6" name="Rectangle 5"/>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2" descr="Rota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436" y="6362704"/>
            <a:ext cx="1187624" cy="360358"/>
          </a:xfrm>
          <a:prstGeom prst="rect">
            <a:avLst/>
          </a:prstGeom>
        </p:spPr>
      </p:pic>
      <p:sp>
        <p:nvSpPr>
          <p:cNvPr id="11" name="Titel 2">
            <a:extLst>
              <a:ext uri="{FF2B5EF4-FFF2-40B4-BE49-F238E27FC236}">
                <a16:creationId xmlns:a16="http://schemas.microsoft.com/office/drawing/2014/main" id="{B3EDB450-EA3F-4924-A90A-216C0F042168}"/>
              </a:ext>
            </a:extLst>
          </p:cNvPr>
          <p:cNvSpPr txBox="1">
            <a:spLocks/>
          </p:cNvSpPr>
          <p:nvPr/>
        </p:nvSpPr>
        <p:spPr bwMode="auto">
          <a:xfrm>
            <a:off x="348822" y="393651"/>
            <a:ext cx="8509427" cy="565034"/>
          </a:xfrm>
          <a:prstGeom prst="rect">
            <a:avLst/>
          </a:prstGeom>
          <a:solidFill>
            <a:srgbClr val="009FEE"/>
          </a:solidFill>
          <a:ln>
            <a:noFill/>
          </a:ln>
        </p:spPr>
        <p:txBody>
          <a:bodyPr lIns="144000" tIns="72000" rIns="144000" bIns="108000" anchor="t" anchorCtr="0">
            <a:noAutofit/>
          </a:bodyPr>
          <a:lstStyle>
            <a:defPPr marR="0" lvl="0" algn="l" rtl="0">
              <a:lnSpc>
                <a:spcPct val="100000"/>
              </a:lnSpc>
              <a:spcBef>
                <a:spcPts val="0"/>
              </a:spcBef>
              <a:spcAft>
                <a:spcPts val="0"/>
              </a:spcAft>
            </a:defPPr>
            <a:lvl1pPr marL="0" indent="0">
              <a:buClr>
                <a:srgbClr val="FFFFFF"/>
              </a:buClr>
              <a:buSzPct val="25000"/>
              <a:buFont typeface="Arial"/>
              <a:defRPr sz="2400">
                <a:solidFill>
                  <a:srgbClr val="FFFFFF"/>
                </a:solidFill>
                <a:sym typeface="Times New Roman"/>
              </a:defRPr>
            </a:lvl1pPr>
            <a:lvl2pPr marL="612000" indent="-180200">
              <a:spcBef>
                <a:spcPts val="360"/>
              </a:spcBef>
              <a:buClr>
                <a:schemeClr val="dk1"/>
              </a:buClr>
              <a:buSzPct val="100000"/>
              <a:buFont typeface="Arial"/>
              <a:buChar char="–"/>
              <a:defRPr sz="1800">
                <a:solidFill>
                  <a:schemeClr val="dk1"/>
                </a:solidFill>
              </a:defRPr>
            </a:lvl2pPr>
            <a:lvl3pPr marL="972000" indent="-209999">
              <a:spcBef>
                <a:spcPts val="360"/>
              </a:spcBef>
              <a:buClr>
                <a:schemeClr val="dk1"/>
              </a:buClr>
              <a:buSzPct val="100000"/>
              <a:buFont typeface="Merriweather Sans"/>
              <a:buChar char="-"/>
              <a:defRPr sz="1800">
                <a:solidFill>
                  <a:schemeClr val="dk1"/>
                </a:solidFill>
              </a:defRPr>
            </a:lvl3pPr>
            <a:lvl4pPr marL="1600200" indent="-127000">
              <a:spcBef>
                <a:spcPts val="320"/>
              </a:spcBef>
              <a:buClr>
                <a:schemeClr val="dk1"/>
              </a:buClr>
              <a:buSzPct val="100000"/>
              <a:buFont typeface="Arial"/>
              <a:buChar char="–"/>
              <a:defRPr sz="1600">
                <a:solidFill>
                  <a:schemeClr val="dk1"/>
                </a:solidFill>
              </a:defRPr>
            </a:lvl4pPr>
            <a:lvl5pPr marL="2057400" indent="-127000">
              <a:spcBef>
                <a:spcPts val="320"/>
              </a:spcBef>
              <a:buClr>
                <a:schemeClr val="dk1"/>
              </a:buClr>
              <a:buSzPct val="100000"/>
              <a:buFont typeface="Arial"/>
              <a:buChar char="»"/>
              <a:defRPr sz="1600">
                <a:solidFill>
                  <a:schemeClr val="dk1"/>
                </a:solidFill>
              </a:defRPr>
            </a:lvl5pPr>
            <a:lvl6pPr marL="25146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6pPr>
            <a:lvl7pPr marL="29718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7pPr>
            <a:lvl8pPr marL="34290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8pPr>
            <a:lvl9pPr marL="38862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9pPr>
          </a:lstStyle>
          <a:p>
            <a:r>
              <a:rPr lang="en-US" dirty="0"/>
              <a:t>How to contribute?</a:t>
            </a:r>
          </a:p>
        </p:txBody>
      </p:sp>
      <p:sp>
        <p:nvSpPr>
          <p:cNvPr id="2" name="Rectangle 1">
            <a:extLst>
              <a:ext uri="{FF2B5EF4-FFF2-40B4-BE49-F238E27FC236}">
                <a16:creationId xmlns:a16="http://schemas.microsoft.com/office/drawing/2014/main" id="{45AF1E16-5963-4E80-BC8D-41ED98FBDD6C}"/>
              </a:ext>
            </a:extLst>
          </p:cNvPr>
          <p:cNvSpPr/>
          <p:nvPr/>
        </p:nvSpPr>
        <p:spPr>
          <a:xfrm>
            <a:off x="348822" y="1198930"/>
            <a:ext cx="8718309" cy="5016758"/>
          </a:xfrm>
          <a:prstGeom prst="rect">
            <a:avLst/>
          </a:prstGeom>
        </p:spPr>
        <p:txBody>
          <a:bodyPr wrap="square">
            <a:spAutoFit/>
          </a:bodyPr>
          <a:lstStyle/>
          <a:p>
            <a:pPr marL="361950" indent="-361950"/>
            <a:r>
              <a:rPr lang="en-GB" sz="1600" b="1" dirty="0">
                <a:solidFill>
                  <a:srgbClr val="002060"/>
                </a:solidFill>
                <a:cs typeface="Arial" panose="020B0604020202020204" pitchFamily="34" charset="0"/>
              </a:rPr>
              <a:t>1)	District 1600 IHE Delft project account </a:t>
            </a:r>
          </a:p>
          <a:p>
            <a:pPr marL="361950" indent="-361950"/>
            <a:r>
              <a:rPr lang="en-GB" sz="1600" dirty="0">
                <a:solidFill>
                  <a:srgbClr val="002060"/>
                </a:solidFill>
                <a:cs typeface="Arial" panose="020B0604020202020204" pitchFamily="34" charset="0"/>
              </a:rPr>
              <a:t>	Rotary clubs and individual Rotarians can contribute $500-3,000 per year for at least 3-5 years. Cash contributions to the District 1600 IHE Delft project account receive a 50% match from the Rotary Foundation (TRF) World Fund. </a:t>
            </a:r>
          </a:p>
          <a:p>
            <a:pPr marL="361950" indent="-361950"/>
            <a:endParaRPr lang="en-GB" sz="1600" dirty="0">
              <a:solidFill>
                <a:srgbClr val="002060"/>
              </a:solidFill>
              <a:cs typeface="Arial" panose="020B0604020202020204" pitchFamily="34" charset="0"/>
            </a:endParaRPr>
          </a:p>
          <a:p>
            <a:pPr marL="361950" indent="-361950"/>
            <a:r>
              <a:rPr lang="en-GB" sz="1600" b="1" dirty="0">
                <a:solidFill>
                  <a:srgbClr val="002060"/>
                </a:solidFill>
                <a:cs typeface="Arial" panose="020B0604020202020204" pitchFamily="34" charset="0"/>
              </a:rPr>
              <a:t>2)	District Designated Funds (DDF)</a:t>
            </a:r>
          </a:p>
          <a:p>
            <a:pPr marL="361950" indent="-361950"/>
            <a:r>
              <a:rPr lang="en-GB" sz="1600" dirty="0">
                <a:solidFill>
                  <a:srgbClr val="002060"/>
                </a:solidFill>
                <a:cs typeface="Arial" panose="020B0604020202020204" pitchFamily="34" charset="0"/>
              </a:rPr>
              <a:t>	Districts can contribute by allocating a percentage of their DDF to the Rotary-IHE Delft Scholarship Program via the Global Grants. DDF contributions to a Global Grant project receive a 100% match from TRF World Fund. </a:t>
            </a:r>
          </a:p>
          <a:p>
            <a:pPr marL="361950" indent="-361950"/>
            <a:endParaRPr lang="en-GB" sz="1600" dirty="0">
              <a:solidFill>
                <a:srgbClr val="002060"/>
              </a:solidFill>
              <a:cs typeface="Arial" panose="020B0604020202020204" pitchFamily="34" charset="0"/>
            </a:endParaRPr>
          </a:p>
          <a:p>
            <a:pPr marL="361950" indent="-361950"/>
            <a:r>
              <a:rPr lang="en-GB" sz="1600" b="1" dirty="0">
                <a:solidFill>
                  <a:srgbClr val="002060"/>
                </a:solidFill>
                <a:cs typeface="Arial" panose="020B0604020202020204" pitchFamily="34" charset="0"/>
              </a:rPr>
              <a:t>3)	Directed Gift Fund</a:t>
            </a:r>
          </a:p>
          <a:p>
            <a:pPr marL="361950" indent="-361950"/>
            <a:r>
              <a:rPr lang="en-GB" sz="1600" dirty="0">
                <a:solidFill>
                  <a:srgbClr val="002060"/>
                </a:solidFill>
                <a:cs typeface="Arial" panose="020B0604020202020204" pitchFamily="34" charset="0"/>
              </a:rPr>
              <a:t>	Rotarians can contribute with an individual gift of at least $30,000 via TRF. No World Fund match available. The Directed Gift Fund contributions are used as base funding to ensure long term sustainability of the Rotary-IHE Delft Scholarship Program.</a:t>
            </a:r>
          </a:p>
          <a:p>
            <a:pPr marL="361950" indent="-361950"/>
            <a:endParaRPr lang="en-GB" sz="1600" dirty="0">
              <a:solidFill>
                <a:srgbClr val="002060"/>
              </a:solidFill>
              <a:cs typeface="Arial" panose="020B0604020202020204" pitchFamily="34" charset="0"/>
            </a:endParaRPr>
          </a:p>
          <a:p>
            <a:pPr marL="361950" indent="-361950"/>
            <a:r>
              <a:rPr lang="en-GB" sz="1600" b="1" dirty="0">
                <a:solidFill>
                  <a:srgbClr val="002060"/>
                </a:solidFill>
                <a:cs typeface="Arial" panose="020B0604020202020204" pitchFamily="34" charset="0"/>
              </a:rPr>
              <a:t>4)	Rotary Water Education Endowment Fund</a:t>
            </a:r>
          </a:p>
          <a:p>
            <a:pPr marL="361950" indent="-361950"/>
            <a:r>
              <a:rPr lang="en-GB" sz="1600" dirty="0">
                <a:solidFill>
                  <a:srgbClr val="002060"/>
                </a:solidFill>
                <a:cs typeface="Arial" panose="020B0604020202020204" pitchFamily="34" charset="0"/>
              </a:rPr>
              <a:t>	Major gift contributions can be made to the Rotary Water Education Endowment Fund recently established by TRF. Significant investment will be necessary to make this endowment worthwhile. The ambition is to raise $50 million in the next 5 years to support at least 5 MSc scholarships. </a:t>
            </a:r>
          </a:p>
        </p:txBody>
      </p:sp>
    </p:spTree>
    <p:extLst>
      <p:ext uri="{BB962C8B-B14F-4D97-AF65-F5344CB8AC3E}">
        <p14:creationId xmlns:p14="http://schemas.microsoft.com/office/powerpoint/2010/main" val="174965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1520" y="6334702"/>
            <a:ext cx="1080120" cy="406666"/>
            <a:chOff x="251520" y="6324405"/>
            <a:chExt cx="1080120" cy="406666"/>
          </a:xfrm>
        </p:grpSpPr>
        <p:sp>
          <p:nvSpPr>
            <p:cNvPr id="6" name="Rectangle 5"/>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2" descr="Rota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436" y="6362704"/>
            <a:ext cx="1187624" cy="360358"/>
          </a:xfrm>
          <a:prstGeom prst="rect">
            <a:avLst/>
          </a:prstGeom>
        </p:spPr>
      </p:pic>
      <p:pic>
        <p:nvPicPr>
          <p:cNvPr id="19" name="Picture 18" descr="A close up of a logo&#10;&#10;Description automatically generated">
            <a:extLst>
              <a:ext uri="{FF2B5EF4-FFF2-40B4-BE49-F238E27FC236}">
                <a16:creationId xmlns:a16="http://schemas.microsoft.com/office/drawing/2014/main" id="{C06228BE-12B1-4DF0-83C0-DAC191638D3D}"/>
              </a:ext>
            </a:extLst>
          </p:cNvPr>
          <p:cNvPicPr>
            <a:picLocks noChangeAspect="1"/>
          </p:cNvPicPr>
          <p:nvPr/>
        </p:nvPicPr>
        <p:blipFill>
          <a:blip r:embed="rId5"/>
          <a:stretch>
            <a:fillRect/>
          </a:stretch>
        </p:blipFill>
        <p:spPr>
          <a:xfrm>
            <a:off x="0" y="623836"/>
            <a:ext cx="9144000" cy="5148510"/>
          </a:xfrm>
          <a:prstGeom prst="rect">
            <a:avLst/>
          </a:prstGeom>
        </p:spPr>
      </p:pic>
    </p:spTree>
    <p:extLst>
      <p:ext uri="{BB962C8B-B14F-4D97-AF65-F5344CB8AC3E}">
        <p14:creationId xmlns:p14="http://schemas.microsoft.com/office/powerpoint/2010/main" val="115030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1520" y="6334702"/>
            <a:ext cx="1080120" cy="406666"/>
            <a:chOff x="251520" y="6324405"/>
            <a:chExt cx="1080120" cy="406666"/>
          </a:xfrm>
        </p:grpSpPr>
        <p:sp>
          <p:nvSpPr>
            <p:cNvPr id="6" name="Rectangle 5"/>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2" descr="Rota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436" y="6362704"/>
            <a:ext cx="1187624" cy="360358"/>
          </a:xfrm>
          <a:prstGeom prst="rect">
            <a:avLst/>
          </a:prstGeom>
        </p:spPr>
      </p:pic>
      <p:sp>
        <p:nvSpPr>
          <p:cNvPr id="11" name="Titel 2">
            <a:extLst>
              <a:ext uri="{FF2B5EF4-FFF2-40B4-BE49-F238E27FC236}">
                <a16:creationId xmlns:a16="http://schemas.microsoft.com/office/drawing/2014/main" id="{B3EDB450-EA3F-4924-A90A-216C0F042168}"/>
              </a:ext>
            </a:extLst>
          </p:cNvPr>
          <p:cNvSpPr txBox="1">
            <a:spLocks/>
          </p:cNvSpPr>
          <p:nvPr/>
        </p:nvSpPr>
        <p:spPr bwMode="auto">
          <a:xfrm>
            <a:off x="342900" y="2165301"/>
            <a:ext cx="8362950" cy="565034"/>
          </a:xfrm>
          <a:prstGeom prst="rect">
            <a:avLst/>
          </a:prstGeom>
          <a:solidFill>
            <a:srgbClr val="009FEE"/>
          </a:solidFill>
          <a:ln>
            <a:noFill/>
          </a:ln>
        </p:spPr>
        <p:txBody>
          <a:bodyPr lIns="144000" tIns="72000" rIns="144000" bIns="108000" anchor="t" anchorCtr="0">
            <a:noAutofit/>
          </a:bodyPr>
          <a:lstStyle>
            <a:defPPr marR="0" lvl="0" algn="l" rtl="0">
              <a:lnSpc>
                <a:spcPct val="100000"/>
              </a:lnSpc>
              <a:spcBef>
                <a:spcPts val="0"/>
              </a:spcBef>
              <a:spcAft>
                <a:spcPts val="0"/>
              </a:spcAft>
            </a:defPPr>
            <a:lvl1pPr marL="0" indent="0">
              <a:buClr>
                <a:srgbClr val="FFFFFF"/>
              </a:buClr>
              <a:buSzPct val="25000"/>
              <a:buFont typeface="Arial"/>
              <a:defRPr sz="2400">
                <a:solidFill>
                  <a:srgbClr val="FFFFFF"/>
                </a:solidFill>
                <a:sym typeface="Times New Roman"/>
              </a:defRPr>
            </a:lvl1pPr>
            <a:lvl2pPr marL="612000" indent="-180200">
              <a:spcBef>
                <a:spcPts val="360"/>
              </a:spcBef>
              <a:buClr>
                <a:schemeClr val="dk1"/>
              </a:buClr>
              <a:buSzPct val="100000"/>
              <a:buFont typeface="Arial"/>
              <a:buChar char="–"/>
              <a:defRPr sz="1800">
                <a:solidFill>
                  <a:schemeClr val="dk1"/>
                </a:solidFill>
              </a:defRPr>
            </a:lvl2pPr>
            <a:lvl3pPr marL="972000" indent="-209999">
              <a:spcBef>
                <a:spcPts val="360"/>
              </a:spcBef>
              <a:buClr>
                <a:schemeClr val="dk1"/>
              </a:buClr>
              <a:buSzPct val="100000"/>
              <a:buFont typeface="Merriweather Sans"/>
              <a:buChar char="-"/>
              <a:defRPr sz="1800">
                <a:solidFill>
                  <a:schemeClr val="dk1"/>
                </a:solidFill>
              </a:defRPr>
            </a:lvl3pPr>
            <a:lvl4pPr marL="1600200" indent="-127000">
              <a:spcBef>
                <a:spcPts val="320"/>
              </a:spcBef>
              <a:buClr>
                <a:schemeClr val="dk1"/>
              </a:buClr>
              <a:buSzPct val="100000"/>
              <a:buFont typeface="Arial"/>
              <a:buChar char="–"/>
              <a:defRPr sz="1600">
                <a:solidFill>
                  <a:schemeClr val="dk1"/>
                </a:solidFill>
              </a:defRPr>
            </a:lvl4pPr>
            <a:lvl5pPr marL="2057400" indent="-127000">
              <a:spcBef>
                <a:spcPts val="320"/>
              </a:spcBef>
              <a:buClr>
                <a:schemeClr val="dk1"/>
              </a:buClr>
              <a:buSzPct val="100000"/>
              <a:buFont typeface="Arial"/>
              <a:buChar char="»"/>
              <a:defRPr sz="1600">
                <a:solidFill>
                  <a:schemeClr val="dk1"/>
                </a:solidFill>
              </a:defRPr>
            </a:lvl5pPr>
            <a:lvl6pPr marL="25146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6pPr>
            <a:lvl7pPr marL="29718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7pPr>
            <a:lvl8pPr marL="34290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8pPr>
            <a:lvl9pPr marL="38862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9pPr>
          </a:lstStyle>
          <a:p>
            <a:pPr algn="ctr"/>
            <a:r>
              <a:rPr lang="en-US" dirty="0"/>
              <a:t>BACK UP SLIDES</a:t>
            </a:r>
          </a:p>
        </p:txBody>
      </p:sp>
    </p:spTree>
    <p:extLst>
      <p:ext uri="{BB962C8B-B14F-4D97-AF65-F5344CB8AC3E}">
        <p14:creationId xmlns:p14="http://schemas.microsoft.com/office/powerpoint/2010/main" val="128944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1E6057C-D2DA-4712-8B43-05678AE25ED2}"/>
              </a:ext>
            </a:extLst>
          </p:cNvPr>
          <p:cNvPicPr>
            <a:picLocks noChangeAspect="1"/>
          </p:cNvPicPr>
          <p:nvPr/>
        </p:nvPicPr>
        <p:blipFill>
          <a:blip r:embed="rId2"/>
          <a:stretch>
            <a:fillRect/>
          </a:stretch>
        </p:blipFill>
        <p:spPr>
          <a:xfrm>
            <a:off x="6532798" y="1031971"/>
            <a:ext cx="1815376" cy="1815376"/>
          </a:xfrm>
          <a:prstGeom prst="rect">
            <a:avLst/>
          </a:prstGeom>
        </p:spPr>
      </p:pic>
      <p:sp>
        <p:nvSpPr>
          <p:cNvPr id="2" name="TextBox 1">
            <a:extLst>
              <a:ext uri="{FF2B5EF4-FFF2-40B4-BE49-F238E27FC236}">
                <a16:creationId xmlns:a16="http://schemas.microsoft.com/office/drawing/2014/main" id="{64FA17DC-6380-4A98-90AE-39C9F3B82A7C}"/>
              </a:ext>
            </a:extLst>
          </p:cNvPr>
          <p:cNvSpPr txBox="1"/>
          <p:nvPr/>
        </p:nvSpPr>
        <p:spPr>
          <a:xfrm>
            <a:off x="6392916" y="2804729"/>
            <a:ext cx="2146727" cy="523220"/>
          </a:xfrm>
          <a:prstGeom prst="rect">
            <a:avLst/>
          </a:prstGeom>
          <a:noFill/>
        </p:spPr>
        <p:txBody>
          <a:bodyPr wrap="square" rtlCol="0">
            <a:spAutoFit/>
          </a:bodyPr>
          <a:lstStyle/>
          <a:p>
            <a:pPr algn="ctr"/>
            <a:r>
              <a:rPr lang="en-US" dirty="0">
                <a:solidFill>
                  <a:srgbClr val="FF0000"/>
                </a:solidFill>
              </a:rPr>
              <a:t>2018 Video on Rotary IHE Delft Partnership</a:t>
            </a:r>
          </a:p>
        </p:txBody>
      </p:sp>
      <p:sp>
        <p:nvSpPr>
          <p:cNvPr id="21" name="Shape 48">
            <a:extLst>
              <a:ext uri="{FF2B5EF4-FFF2-40B4-BE49-F238E27FC236}">
                <a16:creationId xmlns:a16="http://schemas.microsoft.com/office/drawing/2014/main" id="{8F72D522-5C49-4B55-963A-971B2CFD463A}"/>
              </a:ext>
            </a:extLst>
          </p:cNvPr>
          <p:cNvSpPr txBox="1"/>
          <p:nvPr/>
        </p:nvSpPr>
        <p:spPr>
          <a:xfrm>
            <a:off x="5799520" y="2926860"/>
            <a:ext cx="3074046" cy="33855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endParaRPr lang="en-GB" sz="1600" b="0" i="0" u="none" strike="noStrike" cap="none" dirty="0">
              <a:solidFill>
                <a:schemeClr val="dk1"/>
              </a:solidFill>
              <a:latin typeface="Arial"/>
              <a:ea typeface="Arial"/>
              <a:cs typeface="Arial"/>
              <a:sym typeface="Arial"/>
            </a:endParaRPr>
          </a:p>
        </p:txBody>
      </p:sp>
      <p:grpSp>
        <p:nvGrpSpPr>
          <p:cNvPr id="22" name="Group 6">
            <a:extLst>
              <a:ext uri="{FF2B5EF4-FFF2-40B4-BE49-F238E27FC236}">
                <a16:creationId xmlns:a16="http://schemas.microsoft.com/office/drawing/2014/main" id="{6DFA275A-A6F0-4DD5-9AF5-DC8CD779B02D}"/>
              </a:ext>
            </a:extLst>
          </p:cNvPr>
          <p:cNvGrpSpPr/>
          <p:nvPr/>
        </p:nvGrpSpPr>
        <p:grpSpPr>
          <a:xfrm>
            <a:off x="3479654" y="1060338"/>
            <a:ext cx="2361467" cy="903128"/>
            <a:chOff x="251520" y="6324405"/>
            <a:chExt cx="1080120" cy="406666"/>
          </a:xfrm>
        </p:grpSpPr>
        <p:sp>
          <p:nvSpPr>
            <p:cNvPr id="23" name="Rectangle 7">
              <a:extLst>
                <a:ext uri="{FF2B5EF4-FFF2-40B4-BE49-F238E27FC236}">
                  <a16:creationId xmlns:a16="http://schemas.microsoft.com/office/drawing/2014/main" id="{10594615-447D-45F8-93F7-5D18C49DFD05}"/>
                </a:ext>
              </a:extLst>
            </p:cNvPr>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24" name="Picture 2" descr="Rotary Logo">
              <a:extLst>
                <a:ext uri="{FF2B5EF4-FFF2-40B4-BE49-F238E27FC236}">
                  <a16:creationId xmlns:a16="http://schemas.microsoft.com/office/drawing/2014/main" id="{234DC8DD-1D07-4A73-9581-FDCED6894E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26" name="Picture 25">
            <a:extLst>
              <a:ext uri="{FF2B5EF4-FFF2-40B4-BE49-F238E27FC236}">
                <a16:creationId xmlns:a16="http://schemas.microsoft.com/office/drawing/2014/main" id="{49AA5FB1-4906-445F-A4B7-8D288F0089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6654" y="2196582"/>
            <a:ext cx="2866437" cy="869757"/>
          </a:xfrm>
          <a:prstGeom prst="rect">
            <a:avLst/>
          </a:prstGeom>
        </p:spPr>
      </p:pic>
      <p:pic>
        <p:nvPicPr>
          <p:cNvPr id="25" name="Picture 3">
            <a:hlinkClick r:id="rId5"/>
            <a:extLst>
              <a:ext uri="{FF2B5EF4-FFF2-40B4-BE49-F238E27FC236}">
                <a16:creationId xmlns:a16="http://schemas.microsoft.com/office/drawing/2014/main" id="{D654E985-AD55-4502-859E-AEBB012063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1305" y="4748944"/>
            <a:ext cx="3684587" cy="788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7">
            <a:hlinkClick r:id="rId7"/>
            <a:extLst>
              <a:ext uri="{FF2B5EF4-FFF2-40B4-BE49-F238E27FC236}">
                <a16:creationId xmlns:a16="http://schemas.microsoft.com/office/drawing/2014/main" id="{79EB67C7-7E78-435B-86E1-D72B468E5FF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9803" y="3707162"/>
            <a:ext cx="3702166" cy="7773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0" name="TextBox 11">
            <a:extLst>
              <a:ext uri="{FF2B5EF4-FFF2-40B4-BE49-F238E27FC236}">
                <a16:creationId xmlns:a16="http://schemas.microsoft.com/office/drawing/2014/main" id="{49467E33-4AA5-42C0-B593-F62D381BA62D}"/>
              </a:ext>
            </a:extLst>
          </p:cNvPr>
          <p:cNvSpPr txBox="1"/>
          <p:nvPr/>
        </p:nvSpPr>
        <p:spPr>
          <a:xfrm>
            <a:off x="1216276" y="4841778"/>
            <a:ext cx="2851410" cy="584776"/>
          </a:xfrm>
          <a:prstGeom prst="rect">
            <a:avLst/>
          </a:prstGeom>
          <a:noFill/>
        </p:spPr>
        <p:txBody>
          <a:bodyPr wrap="square" rtlCol="0">
            <a:spAutoFit/>
          </a:bodyPr>
          <a:lstStyle/>
          <a:p>
            <a:pPr algn="ctr"/>
            <a:r>
              <a:rPr lang="en-US" sz="1600" dirty="0">
                <a:hlinkClick r:id="rId5"/>
              </a:rPr>
              <a:t>"Rotary Voices" blog </a:t>
            </a:r>
            <a:r>
              <a:rPr lang="en-US" sz="1600" dirty="0"/>
              <a:t>with stories from our students </a:t>
            </a:r>
          </a:p>
        </p:txBody>
      </p:sp>
      <p:sp>
        <p:nvSpPr>
          <p:cNvPr id="31" name="TextBox 16">
            <a:hlinkClick r:id="rId7"/>
            <a:extLst>
              <a:ext uri="{FF2B5EF4-FFF2-40B4-BE49-F238E27FC236}">
                <a16:creationId xmlns:a16="http://schemas.microsoft.com/office/drawing/2014/main" id="{2D97925A-D2E7-4BC2-A000-6FA7954080AB}"/>
              </a:ext>
            </a:extLst>
          </p:cNvPr>
          <p:cNvSpPr txBox="1"/>
          <p:nvPr/>
        </p:nvSpPr>
        <p:spPr>
          <a:xfrm>
            <a:off x="1371099" y="3816072"/>
            <a:ext cx="2551887" cy="584776"/>
          </a:xfrm>
          <a:prstGeom prst="rect">
            <a:avLst/>
          </a:prstGeom>
          <a:noFill/>
        </p:spPr>
        <p:txBody>
          <a:bodyPr wrap="square" rtlCol="0">
            <a:spAutoFit/>
          </a:bodyPr>
          <a:lstStyle/>
          <a:p>
            <a:pPr algn="ctr"/>
            <a:r>
              <a:rPr lang="en-US" sz="1600" dirty="0">
                <a:hlinkClick r:id="rId7"/>
              </a:rPr>
              <a:t>Facebook Page </a:t>
            </a:r>
            <a:r>
              <a:rPr lang="en-US" sz="1600" dirty="0"/>
              <a:t>of the Scholarship Program</a:t>
            </a:r>
          </a:p>
        </p:txBody>
      </p:sp>
      <p:pic>
        <p:nvPicPr>
          <p:cNvPr id="14" name="Picture 13">
            <a:extLst>
              <a:ext uri="{FF2B5EF4-FFF2-40B4-BE49-F238E27FC236}">
                <a16:creationId xmlns:a16="http://schemas.microsoft.com/office/drawing/2014/main" id="{3042FAF4-812D-4F90-8A70-616AA9CAAF00}"/>
              </a:ext>
            </a:extLst>
          </p:cNvPr>
          <p:cNvPicPr>
            <a:picLocks noChangeAspect="1"/>
          </p:cNvPicPr>
          <p:nvPr/>
        </p:nvPicPr>
        <p:blipFill rotWithShape="1">
          <a:blip r:embed="rId9"/>
          <a:srcRect l="2751" t="14142" r="79210" b="14649"/>
          <a:stretch/>
        </p:blipFill>
        <p:spPr>
          <a:xfrm>
            <a:off x="1133144" y="1318143"/>
            <a:ext cx="1763598" cy="1723785"/>
          </a:xfrm>
          <a:prstGeom prst="rect">
            <a:avLst/>
          </a:prstGeom>
        </p:spPr>
      </p:pic>
    </p:spTree>
    <p:extLst>
      <p:ext uri="{BB962C8B-B14F-4D97-AF65-F5344CB8AC3E}">
        <p14:creationId xmlns:p14="http://schemas.microsoft.com/office/powerpoint/2010/main" val="1470324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1520" y="6334702"/>
            <a:ext cx="1080120" cy="406666"/>
            <a:chOff x="251520" y="6324405"/>
            <a:chExt cx="1080120" cy="406666"/>
          </a:xfrm>
        </p:grpSpPr>
        <p:sp>
          <p:nvSpPr>
            <p:cNvPr id="6" name="Rectangle 5"/>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2" descr="Rota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436" y="6362704"/>
            <a:ext cx="1187624" cy="360358"/>
          </a:xfrm>
          <a:prstGeom prst="rect">
            <a:avLst/>
          </a:prstGeom>
        </p:spPr>
      </p:pic>
      <p:pic>
        <p:nvPicPr>
          <p:cNvPr id="17" name="Picture 16">
            <a:extLst>
              <a:ext uri="{FF2B5EF4-FFF2-40B4-BE49-F238E27FC236}">
                <a16:creationId xmlns:a16="http://schemas.microsoft.com/office/drawing/2014/main" id="{F4C34CE4-B078-4B94-ACCA-C3B963478B54}"/>
              </a:ext>
            </a:extLst>
          </p:cNvPr>
          <p:cNvPicPr>
            <a:picLocks noChangeAspect="1"/>
          </p:cNvPicPr>
          <p:nvPr/>
        </p:nvPicPr>
        <p:blipFill rotWithShape="1">
          <a:blip r:embed="rId5"/>
          <a:srcRect l="2751" t="14142" r="79210" b="14649"/>
          <a:stretch/>
        </p:blipFill>
        <p:spPr>
          <a:xfrm>
            <a:off x="6017643" y="5591286"/>
            <a:ext cx="968615" cy="946749"/>
          </a:xfrm>
          <a:prstGeom prst="rect">
            <a:avLst/>
          </a:prstGeom>
        </p:spPr>
      </p:pic>
      <p:sp>
        <p:nvSpPr>
          <p:cNvPr id="14" name="Rectangle 13">
            <a:extLst>
              <a:ext uri="{FF2B5EF4-FFF2-40B4-BE49-F238E27FC236}">
                <a16:creationId xmlns:a16="http://schemas.microsoft.com/office/drawing/2014/main" id="{3A82320D-D3AD-4A9B-9040-082F2FB63022}"/>
              </a:ext>
            </a:extLst>
          </p:cNvPr>
          <p:cNvSpPr/>
          <p:nvPr/>
        </p:nvSpPr>
        <p:spPr>
          <a:xfrm>
            <a:off x="348823" y="1515031"/>
            <a:ext cx="4059074" cy="4493538"/>
          </a:xfrm>
          <a:prstGeom prst="rect">
            <a:avLst/>
          </a:prstGeom>
        </p:spPr>
        <p:txBody>
          <a:bodyPr wrap="square">
            <a:spAutoFit/>
          </a:bodyPr>
          <a:lstStyle/>
          <a:p>
            <a:pPr>
              <a:lnSpc>
                <a:spcPct val="150000"/>
              </a:lnSpc>
            </a:pPr>
            <a:r>
              <a:rPr lang="nl-NL" sz="1800" dirty="0">
                <a:solidFill>
                  <a:srgbClr val="002060"/>
                </a:solidFill>
              </a:rPr>
              <a:t>Doneer voor tenminste 5 jaar een vast bedrag aand “Stichting Rotary Fondsen Nederland”. Deze stichting is erkend door de nederlandse belastingdient als een ANBI stichting.</a:t>
            </a:r>
          </a:p>
          <a:p>
            <a:pPr>
              <a:lnSpc>
                <a:spcPct val="150000"/>
              </a:lnSpc>
            </a:pPr>
            <a:endParaRPr lang="en-GB" sz="1800" dirty="0">
              <a:solidFill>
                <a:srgbClr val="002060"/>
              </a:solidFill>
            </a:endParaRPr>
          </a:p>
          <a:p>
            <a:pPr>
              <a:lnSpc>
                <a:spcPct val="150000"/>
              </a:lnSpc>
            </a:pPr>
            <a:r>
              <a:rPr lang="en-GB" sz="1800" dirty="0" err="1">
                <a:solidFill>
                  <a:srgbClr val="002060"/>
                </a:solidFill>
              </a:rPr>
              <a:t>Uw</a:t>
            </a:r>
            <a:r>
              <a:rPr lang="nl-NL" sz="1800" dirty="0">
                <a:solidFill>
                  <a:srgbClr val="002060"/>
                </a:solidFill>
              </a:rPr>
              <a:t> donatie komt in aanmerking voor belastingsftrek. Voor meer info, kijk op: </a:t>
            </a:r>
            <a:r>
              <a:rPr lang="nl-NL" sz="1800" dirty="0">
                <a:solidFill>
                  <a:srgbClr val="002060"/>
                </a:solidFill>
                <a:hlinkClick r:id="rId6" action="ppaction://hlinksldjump">
                  <a:extLst>
                    <a:ext uri="{A12FA001-AC4F-418D-AE19-62706E023703}">
                      <ahyp:hlinkClr xmlns:ahyp="http://schemas.microsoft.com/office/drawing/2018/hyperlinkcolor" val="tx"/>
                    </a:ext>
                  </a:extLst>
                </a:hlinkClick>
              </a:rPr>
              <a:t>Belastingdienst-giften</a:t>
            </a:r>
            <a:r>
              <a:rPr lang="nl-NL" sz="1800" dirty="0">
                <a:solidFill>
                  <a:srgbClr val="002060"/>
                </a:solidFill>
              </a:rPr>
              <a:t> en klik op “Ik geef aan een ANBI”</a:t>
            </a:r>
            <a:endParaRPr lang="en-GB" sz="1800" dirty="0">
              <a:solidFill>
                <a:srgbClr val="002060"/>
              </a:solidFill>
            </a:endParaRPr>
          </a:p>
          <a:p>
            <a:endParaRPr lang="nl-NL" sz="1600" dirty="0">
              <a:solidFill>
                <a:srgbClr val="2F5597"/>
              </a:solidFill>
              <a:latin typeface="+mn-lt"/>
              <a:cs typeface="Arial" panose="020B0604020202020204" pitchFamily="34" charset="0"/>
            </a:endParaRPr>
          </a:p>
        </p:txBody>
      </p:sp>
      <p:sp>
        <p:nvSpPr>
          <p:cNvPr id="11" name="Titel 2">
            <a:extLst>
              <a:ext uri="{FF2B5EF4-FFF2-40B4-BE49-F238E27FC236}">
                <a16:creationId xmlns:a16="http://schemas.microsoft.com/office/drawing/2014/main" id="{B3EDB450-EA3F-4924-A90A-216C0F042168}"/>
              </a:ext>
            </a:extLst>
          </p:cNvPr>
          <p:cNvSpPr txBox="1">
            <a:spLocks/>
          </p:cNvSpPr>
          <p:nvPr/>
        </p:nvSpPr>
        <p:spPr bwMode="auto">
          <a:xfrm>
            <a:off x="348823" y="393651"/>
            <a:ext cx="7341554" cy="565034"/>
          </a:xfrm>
          <a:prstGeom prst="rect">
            <a:avLst/>
          </a:prstGeom>
          <a:solidFill>
            <a:srgbClr val="009FEE"/>
          </a:solidFill>
          <a:ln>
            <a:noFill/>
          </a:ln>
        </p:spPr>
        <p:txBody>
          <a:bodyPr lIns="144000" tIns="72000" rIns="144000" bIns="108000" anchor="t" anchorCtr="0">
            <a:noAutofit/>
          </a:bodyPr>
          <a:lstStyle>
            <a:defPPr marR="0" lvl="0" algn="l" rtl="0">
              <a:lnSpc>
                <a:spcPct val="100000"/>
              </a:lnSpc>
              <a:spcBef>
                <a:spcPts val="0"/>
              </a:spcBef>
              <a:spcAft>
                <a:spcPts val="0"/>
              </a:spcAft>
            </a:defPPr>
            <a:lvl1pPr marL="0" indent="0">
              <a:buClr>
                <a:srgbClr val="FFFFFF"/>
              </a:buClr>
              <a:buSzPct val="25000"/>
              <a:buFont typeface="Arial"/>
              <a:defRPr sz="2400">
                <a:solidFill>
                  <a:srgbClr val="FFFFFF"/>
                </a:solidFill>
                <a:sym typeface="Times New Roman"/>
              </a:defRPr>
            </a:lvl1pPr>
            <a:lvl2pPr marL="612000" indent="-180200">
              <a:spcBef>
                <a:spcPts val="360"/>
              </a:spcBef>
              <a:buClr>
                <a:schemeClr val="dk1"/>
              </a:buClr>
              <a:buSzPct val="100000"/>
              <a:buFont typeface="Arial"/>
              <a:buChar char="–"/>
              <a:defRPr sz="1800">
                <a:solidFill>
                  <a:schemeClr val="dk1"/>
                </a:solidFill>
              </a:defRPr>
            </a:lvl2pPr>
            <a:lvl3pPr marL="972000" indent="-209999">
              <a:spcBef>
                <a:spcPts val="360"/>
              </a:spcBef>
              <a:buClr>
                <a:schemeClr val="dk1"/>
              </a:buClr>
              <a:buSzPct val="100000"/>
              <a:buFont typeface="Merriweather Sans"/>
              <a:buChar char="-"/>
              <a:defRPr sz="1800">
                <a:solidFill>
                  <a:schemeClr val="dk1"/>
                </a:solidFill>
              </a:defRPr>
            </a:lvl3pPr>
            <a:lvl4pPr marL="1600200" indent="-127000">
              <a:spcBef>
                <a:spcPts val="320"/>
              </a:spcBef>
              <a:buClr>
                <a:schemeClr val="dk1"/>
              </a:buClr>
              <a:buSzPct val="100000"/>
              <a:buFont typeface="Arial"/>
              <a:buChar char="–"/>
              <a:defRPr sz="1600">
                <a:solidFill>
                  <a:schemeClr val="dk1"/>
                </a:solidFill>
              </a:defRPr>
            </a:lvl4pPr>
            <a:lvl5pPr marL="2057400" indent="-127000">
              <a:spcBef>
                <a:spcPts val="320"/>
              </a:spcBef>
              <a:buClr>
                <a:schemeClr val="dk1"/>
              </a:buClr>
              <a:buSzPct val="100000"/>
              <a:buFont typeface="Arial"/>
              <a:buChar char="»"/>
              <a:defRPr sz="1600">
                <a:solidFill>
                  <a:schemeClr val="dk1"/>
                </a:solidFill>
              </a:defRPr>
            </a:lvl5pPr>
            <a:lvl6pPr marL="25146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6pPr>
            <a:lvl7pPr marL="29718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7pPr>
            <a:lvl8pPr marL="34290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8pPr>
            <a:lvl9pPr marL="38862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9pPr>
          </a:lstStyle>
          <a:p>
            <a:r>
              <a:rPr lang="en-US" dirty="0" err="1"/>
              <a:t>Doneer</a:t>
            </a:r>
            <a:r>
              <a:rPr lang="en-US" dirty="0"/>
              <a:t> 5 </a:t>
            </a:r>
            <a:r>
              <a:rPr lang="en-US" dirty="0" err="1"/>
              <a:t>jaar</a:t>
            </a:r>
            <a:r>
              <a:rPr lang="en-US" dirty="0"/>
              <a:t> met </a:t>
            </a:r>
            <a:r>
              <a:rPr lang="en-US" dirty="0" err="1"/>
              <a:t>belasting</a:t>
            </a:r>
            <a:r>
              <a:rPr lang="en-US" dirty="0"/>
              <a:t> </a:t>
            </a:r>
            <a:r>
              <a:rPr lang="en-US" dirty="0" err="1"/>
              <a:t>aftrek</a:t>
            </a:r>
            <a:endParaRPr lang="en-US" dirty="0"/>
          </a:p>
        </p:txBody>
      </p:sp>
      <p:pic>
        <p:nvPicPr>
          <p:cNvPr id="13" name="Picture 4" descr="Image result for nederlandse vlag">
            <a:extLst>
              <a:ext uri="{FF2B5EF4-FFF2-40B4-BE49-F238E27FC236}">
                <a16:creationId xmlns:a16="http://schemas.microsoft.com/office/drawing/2014/main" id="{52D62268-F1C4-4756-BE6D-E8C5183CE29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6400" r="9627" b="14285"/>
          <a:stretch/>
        </p:blipFill>
        <p:spPr bwMode="auto">
          <a:xfrm>
            <a:off x="7592759" y="134938"/>
            <a:ext cx="1411301" cy="10824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B45B49A-C102-4519-ADDC-770F4E85BF10}"/>
              </a:ext>
            </a:extLst>
          </p:cNvPr>
          <p:cNvPicPr>
            <a:picLocks noChangeAspect="1"/>
          </p:cNvPicPr>
          <p:nvPr/>
        </p:nvPicPr>
        <p:blipFill>
          <a:blip r:embed="rId8"/>
          <a:stretch>
            <a:fillRect/>
          </a:stretch>
        </p:blipFill>
        <p:spPr>
          <a:xfrm>
            <a:off x="5006109" y="1217364"/>
            <a:ext cx="3879269" cy="5539178"/>
          </a:xfrm>
          <a:prstGeom prst="rect">
            <a:avLst/>
          </a:prstGeom>
        </p:spPr>
      </p:pic>
    </p:spTree>
    <p:extLst>
      <p:ext uri="{BB962C8B-B14F-4D97-AF65-F5344CB8AC3E}">
        <p14:creationId xmlns:p14="http://schemas.microsoft.com/office/powerpoint/2010/main" val="257467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4257" y="1088653"/>
            <a:ext cx="6845415" cy="2509518"/>
          </a:xfrm>
        </p:spPr>
        <p:txBody>
          <a:bodyPr/>
          <a:lstStyle/>
          <a:p>
            <a:pPr marL="177800" lvl="1" indent="-177800">
              <a:spcAft>
                <a:spcPts val="600"/>
              </a:spcAft>
              <a:buNone/>
            </a:pPr>
            <a:r>
              <a:rPr lang="en-US" dirty="0">
                <a:solidFill>
                  <a:srgbClr val="002060"/>
                </a:solidFill>
              </a:rPr>
              <a:t>2018 Comanche Eco-sanitation project in West-Bolivia:</a:t>
            </a:r>
          </a:p>
          <a:p>
            <a:pPr marL="177800" lvl="1" indent="-177800">
              <a:spcAft>
                <a:spcPts val="600"/>
              </a:spcAft>
            </a:pPr>
            <a:r>
              <a:rPr lang="en-US" dirty="0">
                <a:solidFill>
                  <a:srgbClr val="002060"/>
                </a:solidFill>
              </a:rPr>
              <a:t>Op </a:t>
            </a:r>
            <a:r>
              <a:rPr lang="en-US" dirty="0" err="1">
                <a:solidFill>
                  <a:srgbClr val="002060"/>
                </a:solidFill>
              </a:rPr>
              <a:t>initiatief</a:t>
            </a:r>
            <a:r>
              <a:rPr lang="en-US" dirty="0">
                <a:solidFill>
                  <a:srgbClr val="002060"/>
                </a:solidFill>
              </a:rPr>
              <a:t> van en </a:t>
            </a:r>
            <a:r>
              <a:rPr lang="en-US" dirty="0" err="1">
                <a:solidFill>
                  <a:srgbClr val="002060"/>
                </a:solidFill>
              </a:rPr>
              <a:t>uitgevoerd</a:t>
            </a:r>
            <a:r>
              <a:rPr lang="en-US" dirty="0">
                <a:solidFill>
                  <a:srgbClr val="002060"/>
                </a:solidFill>
              </a:rPr>
              <a:t> door </a:t>
            </a:r>
            <a:r>
              <a:rPr lang="en-US" dirty="0" err="1">
                <a:solidFill>
                  <a:srgbClr val="002060"/>
                </a:solidFill>
              </a:rPr>
              <a:t>drie</a:t>
            </a:r>
            <a:r>
              <a:rPr lang="en-US" dirty="0">
                <a:solidFill>
                  <a:srgbClr val="002060"/>
                </a:solidFill>
              </a:rPr>
              <a:t> </a:t>
            </a:r>
            <a:r>
              <a:rPr lang="en-US" dirty="0" err="1">
                <a:solidFill>
                  <a:srgbClr val="002060"/>
                </a:solidFill>
              </a:rPr>
              <a:t>afgestudeerde</a:t>
            </a:r>
            <a:r>
              <a:rPr lang="en-US" dirty="0">
                <a:solidFill>
                  <a:srgbClr val="002060"/>
                </a:solidFill>
              </a:rPr>
              <a:t> Rotary IHE Delft Scholars.</a:t>
            </a:r>
          </a:p>
          <a:p>
            <a:pPr marL="177800" lvl="1" indent="-177800">
              <a:spcAft>
                <a:spcPts val="600"/>
              </a:spcAft>
            </a:pPr>
            <a:r>
              <a:rPr lang="en-US" dirty="0">
                <a:solidFill>
                  <a:srgbClr val="002060"/>
                </a:solidFill>
              </a:rPr>
              <a:t>Het </a:t>
            </a:r>
            <a:r>
              <a:rPr lang="en-US" dirty="0" err="1">
                <a:solidFill>
                  <a:srgbClr val="002060"/>
                </a:solidFill>
              </a:rPr>
              <a:t>doel</a:t>
            </a:r>
            <a:r>
              <a:rPr lang="en-US" dirty="0">
                <a:solidFill>
                  <a:srgbClr val="002060"/>
                </a:solidFill>
              </a:rPr>
              <a:t> is om “eco-sanitation” </a:t>
            </a:r>
            <a:r>
              <a:rPr lang="en-US" dirty="0" err="1">
                <a:solidFill>
                  <a:srgbClr val="002060"/>
                </a:solidFill>
              </a:rPr>
              <a:t>voorzieningen</a:t>
            </a:r>
            <a:r>
              <a:rPr lang="en-US" dirty="0">
                <a:solidFill>
                  <a:srgbClr val="002060"/>
                </a:solidFill>
              </a:rPr>
              <a:t> </a:t>
            </a:r>
            <a:r>
              <a:rPr lang="en-US" dirty="0" err="1">
                <a:solidFill>
                  <a:srgbClr val="002060"/>
                </a:solidFill>
              </a:rPr>
              <a:t>te</a:t>
            </a:r>
            <a:r>
              <a:rPr lang="en-US" dirty="0">
                <a:solidFill>
                  <a:srgbClr val="002060"/>
                </a:solidFill>
              </a:rPr>
              <a:t> </a:t>
            </a:r>
            <a:r>
              <a:rPr lang="en-US" dirty="0" err="1">
                <a:solidFill>
                  <a:srgbClr val="002060"/>
                </a:solidFill>
              </a:rPr>
              <a:t>realiseren</a:t>
            </a:r>
            <a:r>
              <a:rPr lang="en-US" dirty="0">
                <a:solidFill>
                  <a:srgbClr val="002060"/>
                </a:solidFill>
              </a:rPr>
              <a:t> in 5 </a:t>
            </a:r>
            <a:r>
              <a:rPr lang="en-US" dirty="0" err="1">
                <a:solidFill>
                  <a:srgbClr val="002060"/>
                </a:solidFill>
              </a:rPr>
              <a:t>wijken</a:t>
            </a:r>
            <a:r>
              <a:rPr lang="en-US" dirty="0">
                <a:solidFill>
                  <a:srgbClr val="002060"/>
                </a:solidFill>
              </a:rPr>
              <a:t> van de </a:t>
            </a:r>
            <a:r>
              <a:rPr lang="en-US" dirty="0" err="1">
                <a:solidFill>
                  <a:srgbClr val="002060"/>
                </a:solidFill>
              </a:rPr>
              <a:t>gemeente</a:t>
            </a:r>
            <a:r>
              <a:rPr lang="en-US" dirty="0">
                <a:solidFill>
                  <a:srgbClr val="002060"/>
                </a:solidFill>
              </a:rPr>
              <a:t> Comanche (~200 families)</a:t>
            </a:r>
          </a:p>
          <a:p>
            <a:pPr marL="177800" lvl="1" indent="-177800"/>
            <a:r>
              <a:rPr lang="en-US" dirty="0" err="1">
                <a:solidFill>
                  <a:srgbClr val="002060"/>
                </a:solidFill>
              </a:rPr>
              <a:t>Dit</a:t>
            </a:r>
            <a:r>
              <a:rPr lang="en-US" dirty="0">
                <a:solidFill>
                  <a:srgbClr val="002060"/>
                </a:solidFill>
              </a:rPr>
              <a:t> project </a:t>
            </a:r>
            <a:r>
              <a:rPr lang="en-US" dirty="0" err="1">
                <a:solidFill>
                  <a:srgbClr val="002060"/>
                </a:solidFill>
              </a:rPr>
              <a:t>wordt</a:t>
            </a:r>
            <a:r>
              <a:rPr lang="en-US" dirty="0">
                <a:solidFill>
                  <a:srgbClr val="002060"/>
                </a:solidFill>
              </a:rPr>
              <a:t> </a:t>
            </a:r>
            <a:r>
              <a:rPr lang="en-US" dirty="0" err="1">
                <a:solidFill>
                  <a:srgbClr val="002060"/>
                </a:solidFill>
              </a:rPr>
              <a:t>gefinancierd</a:t>
            </a:r>
            <a:r>
              <a:rPr lang="en-US" dirty="0">
                <a:solidFill>
                  <a:srgbClr val="002060"/>
                </a:solidFill>
              </a:rPr>
              <a:t> met Rotary Global Grant (GG1745942).</a:t>
            </a:r>
            <a:endParaRPr lang="en-US" sz="1200" dirty="0">
              <a:solidFill>
                <a:srgbClr val="002060"/>
              </a:solidFill>
            </a:endParaRPr>
          </a:p>
          <a:p>
            <a:pPr lvl="2">
              <a:spcAft>
                <a:spcPts val="600"/>
              </a:spcAft>
            </a:pPr>
            <a:endParaRPr lang="en-US" dirty="0">
              <a:solidFill>
                <a:srgbClr val="002060"/>
              </a:solidFill>
            </a:endParaRPr>
          </a:p>
          <a:p>
            <a:pPr lvl="2">
              <a:spcAft>
                <a:spcPts val="600"/>
              </a:spcAft>
            </a:pPr>
            <a:endParaRPr lang="en-US" dirty="0">
              <a:solidFill>
                <a:srgbClr val="002060"/>
              </a:solidFill>
            </a:endParaRPr>
          </a:p>
          <a:p>
            <a:pPr lvl="1">
              <a:spcAft>
                <a:spcPts val="600"/>
              </a:spcAft>
            </a:pPr>
            <a:endParaRPr lang="en-US" sz="1800" dirty="0">
              <a:solidFill>
                <a:srgbClr val="002060"/>
              </a:solidFill>
            </a:endParaRPr>
          </a:p>
        </p:txBody>
      </p:sp>
      <p:grpSp>
        <p:nvGrpSpPr>
          <p:cNvPr id="7" name="Group 6"/>
          <p:cNvGrpSpPr/>
          <p:nvPr/>
        </p:nvGrpSpPr>
        <p:grpSpPr>
          <a:xfrm>
            <a:off x="251520" y="6332416"/>
            <a:ext cx="1080120" cy="406666"/>
            <a:chOff x="251520" y="6324405"/>
            <a:chExt cx="1080120" cy="406666"/>
          </a:xfrm>
        </p:grpSpPr>
        <p:sp>
          <p:nvSpPr>
            <p:cNvPr id="8" name="Rectangle 7"/>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9" name="Picture 2" descr="Rota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645"/>
          <a:stretch/>
        </p:blipFill>
        <p:spPr bwMode="auto">
          <a:xfrm>
            <a:off x="431150" y="3829098"/>
            <a:ext cx="3854241" cy="2487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4318932" y="3694032"/>
            <a:ext cx="1509228" cy="1765899"/>
          </a:xfrm>
          <a:prstGeom prst="rect">
            <a:avLst/>
          </a:prstGeom>
        </p:spPr>
      </p:pic>
      <p:pic>
        <p:nvPicPr>
          <p:cNvPr id="5" name="Picture 4"/>
          <p:cNvPicPr>
            <a:picLocks noChangeAspect="1"/>
          </p:cNvPicPr>
          <p:nvPr/>
        </p:nvPicPr>
        <p:blipFill rotWithShape="1">
          <a:blip r:embed="rId6"/>
          <a:srcRect l="3910" r="5149" b="7794"/>
          <a:stretch/>
        </p:blipFill>
        <p:spPr>
          <a:xfrm>
            <a:off x="5985734" y="3829098"/>
            <a:ext cx="1298256" cy="1641607"/>
          </a:xfrm>
          <a:prstGeom prst="rect">
            <a:avLst/>
          </a:prstGeom>
        </p:spPr>
      </p:pic>
      <p:pic>
        <p:nvPicPr>
          <p:cNvPr id="6" name="Picture 5"/>
          <p:cNvPicPr>
            <a:picLocks noChangeAspect="1"/>
          </p:cNvPicPr>
          <p:nvPr/>
        </p:nvPicPr>
        <p:blipFill>
          <a:blip r:embed="rId7"/>
          <a:stretch>
            <a:fillRect/>
          </a:stretch>
        </p:blipFill>
        <p:spPr>
          <a:xfrm>
            <a:off x="7462726" y="3803390"/>
            <a:ext cx="1501763" cy="1656541"/>
          </a:xfrm>
          <a:prstGeom prst="rect">
            <a:avLst/>
          </a:prstGeom>
        </p:spPr>
      </p:pic>
      <p:sp>
        <p:nvSpPr>
          <p:cNvPr id="10" name="TextBox 9"/>
          <p:cNvSpPr txBox="1"/>
          <p:nvPr/>
        </p:nvSpPr>
        <p:spPr>
          <a:xfrm>
            <a:off x="4435247" y="5555792"/>
            <a:ext cx="1400175" cy="1015663"/>
          </a:xfrm>
          <a:prstGeom prst="rect">
            <a:avLst/>
          </a:prstGeom>
          <a:noFill/>
        </p:spPr>
        <p:txBody>
          <a:bodyPr wrap="square" rtlCol="0">
            <a:spAutoFit/>
          </a:bodyPr>
          <a:lstStyle/>
          <a:p>
            <a:pPr algn="ctr"/>
            <a:r>
              <a:rPr lang="en-US" sz="1200" dirty="0">
                <a:solidFill>
                  <a:srgbClr val="002060"/>
                </a:solidFill>
              </a:rPr>
              <a:t>Afnan </a:t>
            </a:r>
            <a:r>
              <a:rPr lang="en-US" sz="1200" dirty="0" err="1">
                <a:solidFill>
                  <a:srgbClr val="002060"/>
                </a:solidFill>
              </a:rPr>
              <a:t>Agramont</a:t>
            </a:r>
            <a:r>
              <a:rPr lang="en-US" sz="1200" dirty="0">
                <a:solidFill>
                  <a:srgbClr val="002060"/>
                </a:solidFill>
              </a:rPr>
              <a:t> </a:t>
            </a:r>
            <a:br>
              <a:rPr lang="en-US" sz="1200" dirty="0">
                <a:solidFill>
                  <a:srgbClr val="002060"/>
                </a:solidFill>
              </a:rPr>
            </a:br>
            <a:br>
              <a:rPr lang="en-US" sz="1200" dirty="0">
                <a:solidFill>
                  <a:srgbClr val="002060"/>
                </a:solidFill>
              </a:rPr>
            </a:br>
            <a:r>
              <a:rPr lang="en-US" sz="1200" dirty="0">
                <a:solidFill>
                  <a:srgbClr val="002060"/>
                </a:solidFill>
              </a:rPr>
              <a:t>MSc in Water Resources Management</a:t>
            </a:r>
          </a:p>
        </p:txBody>
      </p:sp>
      <p:sp>
        <p:nvSpPr>
          <p:cNvPr id="14" name="TextBox 13"/>
          <p:cNvSpPr txBox="1"/>
          <p:nvPr/>
        </p:nvSpPr>
        <p:spPr>
          <a:xfrm>
            <a:off x="6052145" y="5540017"/>
            <a:ext cx="1184151" cy="1015663"/>
          </a:xfrm>
          <a:prstGeom prst="rect">
            <a:avLst/>
          </a:prstGeom>
          <a:noFill/>
        </p:spPr>
        <p:txBody>
          <a:bodyPr wrap="square" rtlCol="0">
            <a:spAutoFit/>
          </a:bodyPr>
          <a:lstStyle>
            <a:defPPr marR="0" lvl="0" algn="l" rtl="0">
              <a:lnSpc>
                <a:spcPct val="100000"/>
              </a:lnSpc>
              <a:spcBef>
                <a:spcPts val="0"/>
              </a:spcBef>
              <a:spcAft>
                <a:spcPts val="0"/>
              </a:spcAft>
            </a:defPPr>
            <a:lvl1pPr algn="ctr">
              <a:defRPr sz="1200">
                <a:solidFill>
                  <a:srgbClr val="002060"/>
                </a:solidFill>
              </a:defRPr>
            </a:lvl1pPr>
          </a:lstStyle>
          <a:p>
            <a:r>
              <a:rPr lang="en-US" dirty="0"/>
              <a:t>Mariel Ugalde</a:t>
            </a:r>
            <a:br>
              <a:rPr lang="en-US" dirty="0"/>
            </a:br>
            <a:br>
              <a:rPr lang="en-US" dirty="0"/>
            </a:br>
            <a:r>
              <a:rPr lang="en-US" dirty="0"/>
              <a:t>MSc in Water Services Management</a:t>
            </a:r>
          </a:p>
        </p:txBody>
      </p:sp>
      <p:sp>
        <p:nvSpPr>
          <p:cNvPr id="15" name="TextBox 14"/>
          <p:cNvSpPr txBox="1"/>
          <p:nvPr/>
        </p:nvSpPr>
        <p:spPr>
          <a:xfrm>
            <a:off x="7636321" y="5577595"/>
            <a:ext cx="1184151" cy="1015663"/>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sz="1200">
                <a:solidFill>
                  <a:srgbClr val="002060"/>
                </a:solidFill>
              </a:defRPr>
            </a:lvl1pPr>
          </a:lstStyle>
          <a:p>
            <a:r>
              <a:rPr lang="en-US" dirty="0"/>
              <a:t>Scott Taggart</a:t>
            </a:r>
            <a:br>
              <a:rPr lang="en-US" dirty="0"/>
            </a:br>
            <a:endParaRPr lang="en-US" dirty="0"/>
          </a:p>
          <a:p>
            <a:r>
              <a:rPr lang="en-US" dirty="0"/>
              <a:t>MSc in Sanitary Engineering</a:t>
            </a:r>
          </a:p>
        </p:txBody>
      </p:sp>
      <p:sp>
        <p:nvSpPr>
          <p:cNvPr id="16" name="Titel 2"/>
          <p:cNvSpPr txBox="1">
            <a:spLocks/>
          </p:cNvSpPr>
          <p:nvPr/>
        </p:nvSpPr>
        <p:spPr bwMode="auto">
          <a:xfrm>
            <a:off x="251521" y="266109"/>
            <a:ext cx="8581478" cy="525462"/>
          </a:xfrm>
          <a:prstGeom prst="rect">
            <a:avLst/>
          </a:prstGeom>
          <a:solidFill>
            <a:srgbClr val="009FEE"/>
          </a:solidFill>
          <a:ln>
            <a:noFill/>
          </a:ln>
        </p:spPr>
        <p:txBody>
          <a:bodyPr lIns="144000" tIns="72000" rIns="144000" bIns="108000" anchor="t" anchorCtr="0">
            <a:noAutofit/>
          </a:bodyPr>
          <a:lstStyle>
            <a:defPPr marR="0" lvl="0" algn="l" rtl="0">
              <a:lnSpc>
                <a:spcPct val="100000"/>
              </a:lnSpc>
              <a:spcBef>
                <a:spcPts val="0"/>
              </a:spcBef>
              <a:spcAft>
                <a:spcPts val="0"/>
              </a:spcAft>
              <a:defRPr/>
            </a:defPPr>
            <a:lvl1pPr marL="0" indent="0">
              <a:buClr>
                <a:srgbClr val="FFFFFF"/>
              </a:buClr>
              <a:buSzPct val="25000"/>
              <a:buFont typeface="Arial"/>
              <a:defRPr sz="2400">
                <a:solidFill>
                  <a:srgbClr val="FFFFFF"/>
                </a:solidFill>
              </a:defRPr>
            </a:lvl1pPr>
            <a:lvl2pPr marL="612000" indent="-180200">
              <a:spcBef>
                <a:spcPts val="360"/>
              </a:spcBef>
              <a:buClr>
                <a:schemeClr val="dk1"/>
              </a:buClr>
              <a:buSzPct val="100000"/>
              <a:buFont typeface="Arial"/>
              <a:buChar char="–"/>
              <a:defRPr sz="1800">
                <a:solidFill>
                  <a:schemeClr val="dk1"/>
                </a:solidFill>
              </a:defRPr>
            </a:lvl2pPr>
            <a:lvl3pPr marL="972000" indent="-209999">
              <a:spcBef>
                <a:spcPts val="360"/>
              </a:spcBef>
              <a:buClr>
                <a:schemeClr val="dk1"/>
              </a:buClr>
              <a:buSzPct val="100000"/>
              <a:buFont typeface="Merriweather Sans"/>
              <a:buChar char="-"/>
              <a:defRPr sz="1800">
                <a:solidFill>
                  <a:schemeClr val="dk1"/>
                </a:solidFill>
              </a:defRPr>
            </a:lvl3pPr>
            <a:lvl4pPr marL="1600200" indent="-127000">
              <a:spcBef>
                <a:spcPts val="320"/>
              </a:spcBef>
              <a:buClr>
                <a:schemeClr val="dk1"/>
              </a:buClr>
              <a:buSzPct val="100000"/>
              <a:buFont typeface="Arial"/>
              <a:buChar char="–"/>
              <a:defRPr sz="1600">
                <a:solidFill>
                  <a:schemeClr val="dk1"/>
                </a:solidFill>
              </a:defRPr>
            </a:lvl4pPr>
            <a:lvl5pPr marL="2057400" indent="-127000">
              <a:spcBef>
                <a:spcPts val="320"/>
              </a:spcBef>
              <a:buClr>
                <a:schemeClr val="dk1"/>
              </a:buClr>
              <a:buSzPct val="100000"/>
              <a:buFont typeface="Arial"/>
              <a:buChar char="»"/>
              <a:defRPr sz="1600">
                <a:solidFill>
                  <a:schemeClr val="dk1"/>
                </a:solidFill>
              </a:defRPr>
            </a:lvl5pPr>
            <a:lvl6pPr marL="2514600" indent="-101600">
              <a:spcBef>
                <a:spcPts val="400"/>
              </a:spcBef>
              <a:buClr>
                <a:schemeClr val="dk1"/>
              </a:buClr>
              <a:buSzPct val="100000"/>
              <a:buFont typeface="Arial"/>
              <a:buChar char="•"/>
              <a:defRPr sz="2000">
                <a:solidFill>
                  <a:schemeClr val="dk1"/>
                </a:solidFill>
                <a:latin typeface="Calibri"/>
                <a:ea typeface="Calibri"/>
                <a:cs typeface="Calibri"/>
              </a:defRPr>
            </a:lvl6pPr>
            <a:lvl7pPr marL="2971800" indent="-101600">
              <a:spcBef>
                <a:spcPts val="400"/>
              </a:spcBef>
              <a:buClr>
                <a:schemeClr val="dk1"/>
              </a:buClr>
              <a:buSzPct val="100000"/>
              <a:buFont typeface="Arial"/>
              <a:buChar char="•"/>
              <a:defRPr sz="2000">
                <a:solidFill>
                  <a:schemeClr val="dk1"/>
                </a:solidFill>
                <a:latin typeface="Calibri"/>
                <a:ea typeface="Calibri"/>
                <a:cs typeface="Calibri"/>
              </a:defRPr>
            </a:lvl7pPr>
            <a:lvl8pPr marL="3429000" indent="-101600">
              <a:spcBef>
                <a:spcPts val="400"/>
              </a:spcBef>
              <a:buClr>
                <a:schemeClr val="dk1"/>
              </a:buClr>
              <a:buSzPct val="100000"/>
              <a:buFont typeface="Arial"/>
              <a:buChar char="•"/>
              <a:defRPr sz="2000">
                <a:solidFill>
                  <a:schemeClr val="dk1"/>
                </a:solidFill>
                <a:latin typeface="Calibri"/>
                <a:ea typeface="Calibri"/>
                <a:cs typeface="Calibri"/>
              </a:defRPr>
            </a:lvl8pPr>
            <a:lvl9pPr marL="3886200" indent="-101600">
              <a:spcBef>
                <a:spcPts val="400"/>
              </a:spcBef>
              <a:buClr>
                <a:schemeClr val="dk1"/>
              </a:buClr>
              <a:buSzPct val="100000"/>
              <a:buFont typeface="Arial"/>
              <a:buChar char="•"/>
              <a:defRPr sz="2000">
                <a:solidFill>
                  <a:schemeClr val="dk1"/>
                </a:solidFill>
                <a:latin typeface="Calibri"/>
                <a:ea typeface="Calibri"/>
                <a:cs typeface="Calibri"/>
              </a:defRPr>
            </a:lvl9pPr>
          </a:lstStyle>
          <a:p>
            <a:r>
              <a:rPr lang="en-US" dirty="0"/>
              <a:t>Rotary </a:t>
            </a:r>
            <a:r>
              <a:rPr lang="en-US" dirty="0" err="1"/>
              <a:t>gaat</a:t>
            </a:r>
            <a:r>
              <a:rPr lang="en-US" dirty="0"/>
              <a:t> </a:t>
            </a:r>
            <a:r>
              <a:rPr lang="en-US" dirty="0" err="1"/>
              <a:t>voor</a:t>
            </a:r>
            <a:r>
              <a:rPr lang="en-US" dirty="0"/>
              <a:t> </a:t>
            </a:r>
            <a:r>
              <a:rPr lang="en-US" dirty="0" err="1"/>
              <a:t>resultaat</a:t>
            </a:r>
            <a:r>
              <a:rPr lang="en-US" dirty="0"/>
              <a:t>: Rotary WASH project</a:t>
            </a:r>
          </a:p>
        </p:txBody>
      </p:sp>
      <p:pic>
        <p:nvPicPr>
          <p:cNvPr id="12" name="Picture 11">
            <a:extLst>
              <a:ext uri="{FF2B5EF4-FFF2-40B4-BE49-F238E27FC236}">
                <a16:creationId xmlns:a16="http://schemas.microsoft.com/office/drawing/2014/main" id="{6D3AEE6F-FF8E-473D-8729-EFCE66C7BDCD}"/>
              </a:ext>
            </a:extLst>
          </p:cNvPr>
          <p:cNvPicPr>
            <a:picLocks noChangeAspect="1"/>
          </p:cNvPicPr>
          <p:nvPr/>
        </p:nvPicPr>
        <p:blipFill>
          <a:blip r:embed="rId8"/>
          <a:stretch>
            <a:fillRect/>
          </a:stretch>
        </p:blipFill>
        <p:spPr>
          <a:xfrm>
            <a:off x="7431229" y="1515674"/>
            <a:ext cx="1401769" cy="1401769"/>
          </a:xfrm>
          <a:prstGeom prst="rect">
            <a:avLst/>
          </a:prstGeom>
        </p:spPr>
      </p:pic>
      <p:sp>
        <p:nvSpPr>
          <p:cNvPr id="17" name="TextBox 16">
            <a:extLst>
              <a:ext uri="{FF2B5EF4-FFF2-40B4-BE49-F238E27FC236}">
                <a16:creationId xmlns:a16="http://schemas.microsoft.com/office/drawing/2014/main" id="{62DA5C53-FC34-415A-A785-4C17E0320CC8}"/>
              </a:ext>
            </a:extLst>
          </p:cNvPr>
          <p:cNvSpPr txBox="1"/>
          <p:nvPr/>
        </p:nvSpPr>
        <p:spPr>
          <a:xfrm>
            <a:off x="7209672" y="2901785"/>
            <a:ext cx="1855025" cy="276999"/>
          </a:xfrm>
          <a:prstGeom prst="rect">
            <a:avLst/>
          </a:prstGeom>
          <a:noFill/>
        </p:spPr>
        <p:txBody>
          <a:bodyPr wrap="square" rtlCol="0">
            <a:spAutoFit/>
          </a:bodyPr>
          <a:lstStyle/>
          <a:p>
            <a:pPr algn="ctr"/>
            <a:r>
              <a:rPr lang="en-US" sz="1200" dirty="0">
                <a:solidFill>
                  <a:srgbClr val="002060"/>
                </a:solidFill>
              </a:rPr>
              <a:t>Project Details</a:t>
            </a:r>
          </a:p>
        </p:txBody>
      </p:sp>
      <p:pic>
        <p:nvPicPr>
          <p:cNvPr id="20" name="Picture 19">
            <a:extLst>
              <a:ext uri="{FF2B5EF4-FFF2-40B4-BE49-F238E27FC236}">
                <a16:creationId xmlns:a16="http://schemas.microsoft.com/office/drawing/2014/main" id="{301FB1EC-168F-4206-90AD-21A1C415650D}"/>
              </a:ext>
            </a:extLst>
          </p:cNvPr>
          <p:cNvPicPr>
            <a:picLocks noChangeAspect="1"/>
          </p:cNvPicPr>
          <p:nvPr/>
        </p:nvPicPr>
        <p:blipFill rotWithShape="1">
          <a:blip r:embed="rId9"/>
          <a:srcRect l="2751" t="14142" r="79210" b="14649"/>
          <a:stretch/>
        </p:blipFill>
        <p:spPr>
          <a:xfrm>
            <a:off x="7462727" y="123106"/>
            <a:ext cx="1230977" cy="1203188"/>
          </a:xfrm>
          <a:prstGeom prst="rect">
            <a:avLst/>
          </a:prstGeom>
        </p:spPr>
      </p:pic>
    </p:spTree>
    <p:extLst>
      <p:ext uri="{BB962C8B-B14F-4D97-AF65-F5344CB8AC3E}">
        <p14:creationId xmlns:p14="http://schemas.microsoft.com/office/powerpoint/2010/main" val="4083238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2"/>
          <p:cNvSpPr txBox="1">
            <a:spLocks/>
          </p:cNvSpPr>
          <p:nvPr/>
        </p:nvSpPr>
        <p:spPr bwMode="auto">
          <a:xfrm>
            <a:off x="523247" y="266108"/>
            <a:ext cx="7064908" cy="534769"/>
          </a:xfrm>
          <a:prstGeom prst="rect">
            <a:avLst/>
          </a:prstGeom>
          <a:solidFill>
            <a:srgbClr val="009FEE"/>
          </a:solidFill>
          <a:ln>
            <a:noFill/>
          </a:ln>
        </p:spPr>
        <p:txBody>
          <a:bodyPr lIns="144000" tIns="72000" rIns="144000" bIns="108000" anchor="t" anchorCtr="0">
            <a:noAutofit/>
          </a:bodyPr>
          <a:lstStyle>
            <a:defPPr marR="0" lvl="0" algn="l" rtl="0">
              <a:lnSpc>
                <a:spcPct val="100000"/>
              </a:lnSpc>
              <a:spcBef>
                <a:spcPts val="0"/>
              </a:spcBef>
              <a:spcAft>
                <a:spcPts val="0"/>
              </a:spcAft>
              <a:defRPr/>
            </a:defPPr>
            <a:lvl1pPr marL="0" indent="0">
              <a:buClr>
                <a:srgbClr val="FFFFFF"/>
              </a:buClr>
              <a:buSzPct val="25000"/>
              <a:buFont typeface="Arial"/>
              <a:defRPr sz="2400">
                <a:solidFill>
                  <a:srgbClr val="FFFFFF"/>
                </a:solidFill>
              </a:defRPr>
            </a:lvl1pPr>
            <a:lvl2pPr marL="612000" indent="-180200">
              <a:spcBef>
                <a:spcPts val="360"/>
              </a:spcBef>
              <a:buClr>
                <a:schemeClr val="dk1"/>
              </a:buClr>
              <a:buSzPct val="100000"/>
              <a:buFont typeface="Arial"/>
              <a:buChar char="–"/>
              <a:defRPr sz="1800">
                <a:solidFill>
                  <a:schemeClr val="dk1"/>
                </a:solidFill>
              </a:defRPr>
            </a:lvl2pPr>
            <a:lvl3pPr marL="972000" indent="-209999">
              <a:spcBef>
                <a:spcPts val="360"/>
              </a:spcBef>
              <a:buClr>
                <a:schemeClr val="dk1"/>
              </a:buClr>
              <a:buSzPct val="100000"/>
              <a:buFont typeface="Merriweather Sans"/>
              <a:buChar char="-"/>
              <a:defRPr sz="1800">
                <a:solidFill>
                  <a:schemeClr val="dk1"/>
                </a:solidFill>
              </a:defRPr>
            </a:lvl3pPr>
            <a:lvl4pPr marL="1600200" indent="-127000">
              <a:spcBef>
                <a:spcPts val="320"/>
              </a:spcBef>
              <a:buClr>
                <a:schemeClr val="dk1"/>
              </a:buClr>
              <a:buSzPct val="100000"/>
              <a:buFont typeface="Arial"/>
              <a:buChar char="–"/>
              <a:defRPr sz="1600">
                <a:solidFill>
                  <a:schemeClr val="dk1"/>
                </a:solidFill>
              </a:defRPr>
            </a:lvl4pPr>
            <a:lvl5pPr marL="2057400" indent="-127000">
              <a:spcBef>
                <a:spcPts val="320"/>
              </a:spcBef>
              <a:buClr>
                <a:schemeClr val="dk1"/>
              </a:buClr>
              <a:buSzPct val="100000"/>
              <a:buFont typeface="Arial"/>
              <a:buChar char="»"/>
              <a:defRPr sz="1600">
                <a:solidFill>
                  <a:schemeClr val="dk1"/>
                </a:solidFill>
              </a:defRPr>
            </a:lvl5pPr>
            <a:lvl6pPr marL="2514600" indent="-101600">
              <a:spcBef>
                <a:spcPts val="400"/>
              </a:spcBef>
              <a:buClr>
                <a:schemeClr val="dk1"/>
              </a:buClr>
              <a:buSzPct val="100000"/>
              <a:buFont typeface="Arial"/>
              <a:buChar char="•"/>
              <a:defRPr sz="2000">
                <a:solidFill>
                  <a:schemeClr val="dk1"/>
                </a:solidFill>
                <a:latin typeface="Calibri"/>
                <a:ea typeface="Calibri"/>
                <a:cs typeface="Calibri"/>
              </a:defRPr>
            </a:lvl6pPr>
            <a:lvl7pPr marL="2971800" indent="-101600">
              <a:spcBef>
                <a:spcPts val="400"/>
              </a:spcBef>
              <a:buClr>
                <a:schemeClr val="dk1"/>
              </a:buClr>
              <a:buSzPct val="100000"/>
              <a:buFont typeface="Arial"/>
              <a:buChar char="•"/>
              <a:defRPr sz="2000">
                <a:solidFill>
                  <a:schemeClr val="dk1"/>
                </a:solidFill>
                <a:latin typeface="Calibri"/>
                <a:ea typeface="Calibri"/>
                <a:cs typeface="Calibri"/>
              </a:defRPr>
            </a:lvl7pPr>
            <a:lvl8pPr marL="3429000" indent="-101600">
              <a:spcBef>
                <a:spcPts val="400"/>
              </a:spcBef>
              <a:buClr>
                <a:schemeClr val="dk1"/>
              </a:buClr>
              <a:buSzPct val="100000"/>
              <a:buFont typeface="Arial"/>
              <a:buChar char="•"/>
              <a:defRPr sz="2000">
                <a:solidFill>
                  <a:schemeClr val="dk1"/>
                </a:solidFill>
                <a:latin typeface="Calibri"/>
                <a:ea typeface="Calibri"/>
                <a:cs typeface="Calibri"/>
              </a:defRPr>
            </a:lvl8pPr>
            <a:lvl9pPr marL="3886200" indent="-101600">
              <a:spcBef>
                <a:spcPts val="400"/>
              </a:spcBef>
              <a:buClr>
                <a:schemeClr val="dk1"/>
              </a:buClr>
              <a:buSzPct val="100000"/>
              <a:buFont typeface="Arial"/>
              <a:buChar char="•"/>
              <a:defRPr sz="2000">
                <a:solidFill>
                  <a:schemeClr val="dk1"/>
                </a:solidFill>
                <a:latin typeface="Calibri"/>
                <a:ea typeface="Calibri"/>
                <a:cs typeface="Calibri"/>
              </a:defRPr>
            </a:lvl9pPr>
          </a:lstStyle>
          <a:p>
            <a:r>
              <a:rPr lang="en-US" dirty="0"/>
              <a:t>Rotary </a:t>
            </a:r>
            <a:r>
              <a:rPr lang="en-US" dirty="0" err="1"/>
              <a:t>gaat</a:t>
            </a:r>
            <a:r>
              <a:rPr lang="en-US" dirty="0"/>
              <a:t> </a:t>
            </a:r>
            <a:r>
              <a:rPr lang="en-US" dirty="0" err="1"/>
              <a:t>voor</a:t>
            </a:r>
            <a:r>
              <a:rPr lang="en-US" dirty="0"/>
              <a:t> </a:t>
            </a:r>
            <a:r>
              <a:rPr lang="en-US" dirty="0" err="1"/>
              <a:t>resultaat</a:t>
            </a:r>
            <a:r>
              <a:rPr lang="en-US" dirty="0"/>
              <a:t>: Rotary WASH project</a:t>
            </a:r>
          </a:p>
        </p:txBody>
      </p:sp>
      <p:pic>
        <p:nvPicPr>
          <p:cNvPr id="20" name="Picture 19">
            <a:extLst>
              <a:ext uri="{FF2B5EF4-FFF2-40B4-BE49-F238E27FC236}">
                <a16:creationId xmlns:a16="http://schemas.microsoft.com/office/drawing/2014/main" id="{301FB1EC-168F-4206-90AD-21A1C415650D}"/>
              </a:ext>
            </a:extLst>
          </p:cNvPr>
          <p:cNvPicPr>
            <a:picLocks noChangeAspect="1"/>
          </p:cNvPicPr>
          <p:nvPr/>
        </p:nvPicPr>
        <p:blipFill rotWithShape="1">
          <a:blip r:embed="rId3"/>
          <a:srcRect l="2751" t="14142" r="79210" b="14649"/>
          <a:stretch/>
        </p:blipFill>
        <p:spPr>
          <a:xfrm>
            <a:off x="7529402" y="246931"/>
            <a:ext cx="1230977" cy="1203188"/>
          </a:xfrm>
          <a:prstGeom prst="rect">
            <a:avLst/>
          </a:prstGeom>
        </p:spPr>
      </p:pic>
      <p:grpSp>
        <p:nvGrpSpPr>
          <p:cNvPr id="7" name="Group 6"/>
          <p:cNvGrpSpPr/>
          <p:nvPr/>
        </p:nvGrpSpPr>
        <p:grpSpPr>
          <a:xfrm>
            <a:off x="251520" y="6332416"/>
            <a:ext cx="1080120" cy="406666"/>
            <a:chOff x="251520" y="6324405"/>
            <a:chExt cx="1080120" cy="406666"/>
          </a:xfrm>
        </p:grpSpPr>
        <p:sp>
          <p:nvSpPr>
            <p:cNvPr id="8" name="Rectangle 7"/>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9" name="Picture 2" descr="Rotar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sp>
        <p:nvSpPr>
          <p:cNvPr id="10" name="Tijdelijke aanduiding voor inhoud 2">
            <a:extLst>
              <a:ext uri="{FF2B5EF4-FFF2-40B4-BE49-F238E27FC236}">
                <a16:creationId xmlns:a16="http://schemas.microsoft.com/office/drawing/2014/main" id="{B78A9340-F1D1-4D5C-B98C-AD207220DD62}"/>
              </a:ext>
            </a:extLst>
          </p:cNvPr>
          <p:cNvSpPr>
            <a:spLocks noGrp="1"/>
          </p:cNvSpPr>
          <p:nvPr/>
        </p:nvSpPr>
        <p:spPr bwMode="auto">
          <a:xfrm>
            <a:off x="484473" y="1467587"/>
            <a:ext cx="8175054" cy="424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spcAft>
                <a:spcPts val="600"/>
              </a:spcAft>
              <a:buNone/>
            </a:pPr>
            <a:r>
              <a:rPr lang="nl-NL" sz="1800" dirty="0">
                <a:solidFill>
                  <a:srgbClr val="002060"/>
                </a:solidFill>
                <a:latin typeface="Arial"/>
                <a:cs typeface="Arial"/>
              </a:rPr>
              <a:t>Status of </a:t>
            </a:r>
            <a:r>
              <a:rPr lang="nl-NL" sz="1800" dirty="0" err="1">
                <a:solidFill>
                  <a:srgbClr val="002060"/>
                </a:solidFill>
                <a:latin typeface="Arial"/>
                <a:cs typeface="Arial"/>
              </a:rPr>
              <a:t>Phase</a:t>
            </a:r>
            <a:r>
              <a:rPr lang="nl-NL" sz="1800" dirty="0">
                <a:solidFill>
                  <a:srgbClr val="002060"/>
                </a:solidFill>
                <a:latin typeface="Arial"/>
                <a:cs typeface="Arial"/>
              </a:rPr>
              <a:t> 1: </a:t>
            </a:r>
            <a:r>
              <a:rPr lang="nl-NL" sz="1800" dirty="0" err="1">
                <a:solidFill>
                  <a:srgbClr val="002060"/>
                </a:solidFill>
                <a:latin typeface="Arial"/>
                <a:cs typeface="Arial"/>
              </a:rPr>
              <a:t>construction</a:t>
            </a:r>
            <a:r>
              <a:rPr lang="nl-NL" sz="1800" dirty="0">
                <a:solidFill>
                  <a:srgbClr val="002060"/>
                </a:solidFill>
                <a:latin typeface="Arial"/>
                <a:cs typeface="Arial"/>
              </a:rPr>
              <a:t> of 62 latrines as of September 2018</a:t>
            </a:r>
          </a:p>
        </p:txBody>
      </p:sp>
      <p:grpSp>
        <p:nvGrpSpPr>
          <p:cNvPr id="12" name="Group 11">
            <a:extLst>
              <a:ext uri="{FF2B5EF4-FFF2-40B4-BE49-F238E27FC236}">
                <a16:creationId xmlns:a16="http://schemas.microsoft.com/office/drawing/2014/main" id="{7CDE869D-4B14-4269-8B0E-622871CD05F8}"/>
              </a:ext>
            </a:extLst>
          </p:cNvPr>
          <p:cNvGrpSpPr/>
          <p:nvPr/>
        </p:nvGrpSpPr>
        <p:grpSpPr>
          <a:xfrm>
            <a:off x="292949" y="6391875"/>
            <a:ext cx="1080120" cy="406666"/>
            <a:chOff x="251520" y="6324405"/>
            <a:chExt cx="1080120" cy="406666"/>
          </a:xfrm>
        </p:grpSpPr>
        <p:sp>
          <p:nvSpPr>
            <p:cNvPr id="17" name="Rectangle 16">
              <a:extLst>
                <a:ext uri="{FF2B5EF4-FFF2-40B4-BE49-F238E27FC236}">
                  <a16:creationId xmlns:a16="http://schemas.microsoft.com/office/drawing/2014/main" id="{E8C457DA-88AB-4297-8464-C57BFA4446EE}"/>
                </a:ext>
              </a:extLst>
            </p:cNvPr>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21" name="Picture 20" descr="Rotary Logo">
              <a:extLst>
                <a:ext uri="{FF2B5EF4-FFF2-40B4-BE49-F238E27FC236}">
                  <a16:creationId xmlns:a16="http://schemas.microsoft.com/office/drawing/2014/main" id="{F15BCBCB-B91F-4A41-8A84-6DC1A84EB3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13" name="Picture 12">
            <a:extLst>
              <a:ext uri="{FF2B5EF4-FFF2-40B4-BE49-F238E27FC236}">
                <a16:creationId xmlns:a16="http://schemas.microsoft.com/office/drawing/2014/main" id="{E1AD9156-5938-40D0-AE68-AF7B7E032C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7865" y="6422163"/>
            <a:ext cx="1187624" cy="360358"/>
          </a:xfrm>
          <a:prstGeom prst="rect">
            <a:avLst/>
          </a:prstGeom>
        </p:spPr>
      </p:pic>
      <p:pic>
        <p:nvPicPr>
          <p:cNvPr id="14" name="Picture 13">
            <a:extLst>
              <a:ext uri="{FF2B5EF4-FFF2-40B4-BE49-F238E27FC236}">
                <a16:creationId xmlns:a16="http://schemas.microsoft.com/office/drawing/2014/main" id="{F5B9822B-3030-4051-A1C5-550C9D4CB5F5}"/>
              </a:ext>
            </a:extLst>
          </p:cNvPr>
          <p:cNvPicPr>
            <a:picLocks noChangeAspect="1"/>
          </p:cNvPicPr>
          <p:nvPr/>
        </p:nvPicPr>
        <p:blipFill>
          <a:blip r:embed="rId6"/>
          <a:stretch>
            <a:fillRect/>
          </a:stretch>
        </p:blipFill>
        <p:spPr>
          <a:xfrm>
            <a:off x="508972" y="2116830"/>
            <a:ext cx="3145975" cy="3756843"/>
          </a:xfrm>
          <a:prstGeom prst="rect">
            <a:avLst/>
          </a:prstGeom>
        </p:spPr>
      </p:pic>
      <p:pic>
        <p:nvPicPr>
          <p:cNvPr id="15" name="Picture 14">
            <a:extLst>
              <a:ext uri="{FF2B5EF4-FFF2-40B4-BE49-F238E27FC236}">
                <a16:creationId xmlns:a16="http://schemas.microsoft.com/office/drawing/2014/main" id="{40459A11-4898-4F2F-910D-8E872B7D3A36}"/>
              </a:ext>
            </a:extLst>
          </p:cNvPr>
          <p:cNvPicPr>
            <a:picLocks noChangeAspect="1"/>
          </p:cNvPicPr>
          <p:nvPr/>
        </p:nvPicPr>
        <p:blipFill>
          <a:blip r:embed="rId7"/>
          <a:stretch>
            <a:fillRect/>
          </a:stretch>
        </p:blipFill>
        <p:spPr>
          <a:xfrm>
            <a:off x="4008004" y="2116830"/>
            <a:ext cx="4744434" cy="3756844"/>
          </a:xfrm>
          <a:prstGeom prst="rect">
            <a:avLst/>
          </a:prstGeom>
        </p:spPr>
      </p:pic>
    </p:spTree>
    <p:extLst>
      <p:ext uri="{BB962C8B-B14F-4D97-AF65-F5344CB8AC3E}">
        <p14:creationId xmlns:p14="http://schemas.microsoft.com/office/powerpoint/2010/main" val="857373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06112" y="3703449"/>
            <a:ext cx="4218077" cy="2239154"/>
          </a:xfrm>
        </p:spPr>
        <p:txBody>
          <a:bodyPr/>
          <a:lstStyle/>
          <a:p>
            <a:pPr marL="355600" indent="0">
              <a:spcBef>
                <a:spcPts val="0"/>
              </a:spcBef>
              <a:spcAft>
                <a:spcPts val="1800"/>
              </a:spcAft>
              <a:buNone/>
            </a:pPr>
            <a:r>
              <a:rPr lang="nl-NL" dirty="0">
                <a:solidFill>
                  <a:srgbClr val="002060"/>
                </a:solidFill>
              </a:rPr>
              <a:t>toezeggen. Samen met een World Fund Match van de Rotary Foundation moet $ 700.000,- jaarlijks haalbaar zijn. </a:t>
            </a:r>
          </a:p>
          <a:p>
            <a:pPr marL="114300" indent="0">
              <a:spcBef>
                <a:spcPts val="0"/>
              </a:spcBef>
              <a:spcAft>
                <a:spcPts val="1800"/>
              </a:spcAft>
              <a:buNone/>
            </a:pPr>
            <a:r>
              <a:rPr lang="en-GB" dirty="0" err="1">
                <a:solidFill>
                  <a:srgbClr val="002060"/>
                </a:solidFill>
              </a:rPr>
              <a:t>Voor</a:t>
            </a:r>
            <a:r>
              <a:rPr lang="en-GB" dirty="0">
                <a:solidFill>
                  <a:srgbClr val="002060"/>
                </a:solidFill>
              </a:rPr>
              <a:t> </a:t>
            </a:r>
            <a:r>
              <a:rPr lang="en-GB" dirty="0" err="1">
                <a:solidFill>
                  <a:srgbClr val="002060"/>
                </a:solidFill>
              </a:rPr>
              <a:t>meer</a:t>
            </a:r>
            <a:r>
              <a:rPr lang="en-GB" dirty="0">
                <a:solidFill>
                  <a:srgbClr val="002060"/>
                </a:solidFill>
              </a:rPr>
              <a:t> </a:t>
            </a:r>
            <a:r>
              <a:rPr lang="en-GB" dirty="0" err="1">
                <a:solidFill>
                  <a:srgbClr val="002060"/>
                </a:solidFill>
              </a:rPr>
              <a:t>informatie</a:t>
            </a:r>
            <a:r>
              <a:rPr lang="en-GB" dirty="0">
                <a:solidFill>
                  <a:srgbClr val="002060"/>
                </a:solidFill>
              </a:rPr>
              <a:t>, e-mail </a:t>
            </a:r>
            <a:r>
              <a:rPr lang="en-GB" dirty="0" err="1">
                <a:solidFill>
                  <a:srgbClr val="002060"/>
                </a:solidFill>
              </a:rPr>
              <a:t>ons</a:t>
            </a:r>
            <a:r>
              <a:rPr lang="en-GB" dirty="0">
                <a:solidFill>
                  <a:srgbClr val="002060"/>
                </a:solidFill>
              </a:rPr>
              <a:t> via:  ihe2019rotary@gmail.com of </a:t>
            </a:r>
            <a:r>
              <a:rPr lang="en-GB" dirty="0" err="1">
                <a:solidFill>
                  <a:srgbClr val="002060"/>
                </a:solidFill>
              </a:rPr>
              <a:t>kijk</a:t>
            </a:r>
            <a:r>
              <a:rPr lang="en-GB" dirty="0">
                <a:solidFill>
                  <a:srgbClr val="002060"/>
                </a:solidFill>
              </a:rPr>
              <a:t> op </a:t>
            </a:r>
            <a:r>
              <a:rPr lang="en-GB" dirty="0" err="1">
                <a:solidFill>
                  <a:srgbClr val="002060"/>
                </a:solidFill>
              </a:rPr>
              <a:t>deze</a:t>
            </a:r>
            <a:r>
              <a:rPr lang="en-GB" dirty="0">
                <a:solidFill>
                  <a:srgbClr val="002060"/>
                </a:solidFill>
              </a:rPr>
              <a:t> </a:t>
            </a:r>
            <a:r>
              <a:rPr lang="en-GB" dirty="0">
                <a:solidFill>
                  <a:srgbClr val="002060"/>
                </a:solidFill>
                <a:hlinkClick r:id="rId3"/>
              </a:rPr>
              <a:t>link</a:t>
            </a:r>
            <a:r>
              <a:rPr lang="en-GB" dirty="0">
                <a:solidFill>
                  <a:srgbClr val="002060"/>
                </a:solidFill>
              </a:rPr>
              <a:t>.</a:t>
            </a:r>
            <a:endParaRPr lang="en-US" dirty="0">
              <a:solidFill>
                <a:srgbClr val="002060"/>
              </a:solidFill>
            </a:endParaRPr>
          </a:p>
          <a:p>
            <a:pPr>
              <a:spcAft>
                <a:spcPts val="600"/>
              </a:spcAft>
            </a:pPr>
            <a:endParaRPr lang="en-US" sz="2000" dirty="0">
              <a:solidFill>
                <a:srgbClr val="002060"/>
              </a:solidFill>
            </a:endParaRPr>
          </a:p>
        </p:txBody>
      </p:sp>
      <p:sp>
        <p:nvSpPr>
          <p:cNvPr id="4" name="Titel 2"/>
          <p:cNvSpPr txBox="1">
            <a:spLocks/>
          </p:cNvSpPr>
          <p:nvPr/>
        </p:nvSpPr>
        <p:spPr bwMode="auto">
          <a:xfrm>
            <a:off x="345605" y="178886"/>
            <a:ext cx="6254172" cy="590320"/>
          </a:xfrm>
          <a:prstGeom prst="rect">
            <a:avLst/>
          </a:prstGeom>
          <a:solidFill>
            <a:srgbClr val="009FEE"/>
          </a:solidFill>
          <a:ln>
            <a:noFill/>
          </a:ln>
        </p:spPr>
        <p:txBody>
          <a:bodyPr lIns="144000" tIns="72000" rIns="144000" bIns="108000" anchor="t" anchorCtr="0">
            <a:noAutofit/>
          </a:bodyPr>
          <a:lstStyle>
            <a:defPPr marR="0" lvl="0" algn="l" rtl="0">
              <a:lnSpc>
                <a:spcPct val="100000"/>
              </a:lnSpc>
              <a:spcBef>
                <a:spcPts val="0"/>
              </a:spcBef>
              <a:spcAft>
                <a:spcPts val="0"/>
              </a:spcAft>
            </a:defPPr>
            <a:lvl1pPr marL="0" indent="0">
              <a:buClr>
                <a:srgbClr val="FFFFFF"/>
              </a:buClr>
              <a:buSzPct val="25000"/>
              <a:buFont typeface="Arial"/>
              <a:defRPr sz="2400">
                <a:solidFill>
                  <a:srgbClr val="FFFFFF"/>
                </a:solidFill>
                <a:sym typeface="Times New Roman"/>
              </a:defRPr>
            </a:lvl1pPr>
            <a:lvl2pPr marL="612000" indent="-180200">
              <a:spcBef>
                <a:spcPts val="360"/>
              </a:spcBef>
              <a:buClr>
                <a:schemeClr val="dk1"/>
              </a:buClr>
              <a:buSzPct val="100000"/>
              <a:buFont typeface="Arial"/>
              <a:buChar char="–"/>
              <a:defRPr sz="1800">
                <a:solidFill>
                  <a:schemeClr val="dk1"/>
                </a:solidFill>
              </a:defRPr>
            </a:lvl2pPr>
            <a:lvl3pPr marL="972000" indent="-209999">
              <a:spcBef>
                <a:spcPts val="360"/>
              </a:spcBef>
              <a:buClr>
                <a:schemeClr val="dk1"/>
              </a:buClr>
              <a:buSzPct val="100000"/>
              <a:buFont typeface="Merriweather Sans"/>
              <a:buChar char="-"/>
              <a:defRPr sz="1800">
                <a:solidFill>
                  <a:schemeClr val="dk1"/>
                </a:solidFill>
              </a:defRPr>
            </a:lvl3pPr>
            <a:lvl4pPr marL="1600200" indent="-127000">
              <a:spcBef>
                <a:spcPts val="320"/>
              </a:spcBef>
              <a:buClr>
                <a:schemeClr val="dk1"/>
              </a:buClr>
              <a:buSzPct val="100000"/>
              <a:buFont typeface="Arial"/>
              <a:buChar char="–"/>
              <a:defRPr sz="1600">
                <a:solidFill>
                  <a:schemeClr val="dk1"/>
                </a:solidFill>
              </a:defRPr>
            </a:lvl4pPr>
            <a:lvl5pPr marL="2057400" indent="-127000">
              <a:spcBef>
                <a:spcPts val="320"/>
              </a:spcBef>
              <a:buClr>
                <a:schemeClr val="dk1"/>
              </a:buClr>
              <a:buSzPct val="100000"/>
              <a:buFont typeface="Arial"/>
              <a:buChar char="»"/>
              <a:defRPr sz="1600">
                <a:solidFill>
                  <a:schemeClr val="dk1"/>
                </a:solidFill>
              </a:defRPr>
            </a:lvl5pPr>
            <a:lvl6pPr marL="25146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6pPr>
            <a:lvl7pPr marL="29718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7pPr>
            <a:lvl8pPr marL="34290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8pPr>
            <a:lvl9pPr marL="38862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9pPr>
          </a:lstStyle>
          <a:p>
            <a:r>
              <a:rPr lang="en-US" dirty="0"/>
              <a:t>Hoe </a:t>
            </a:r>
            <a:r>
              <a:rPr lang="en-US" dirty="0" err="1"/>
              <a:t>kan</a:t>
            </a:r>
            <a:r>
              <a:rPr lang="en-US" dirty="0"/>
              <a:t> </a:t>
            </a:r>
            <a:r>
              <a:rPr lang="en-US" dirty="0" err="1"/>
              <a:t>ik</a:t>
            </a:r>
            <a:r>
              <a:rPr lang="en-US" dirty="0"/>
              <a:t> </a:t>
            </a:r>
            <a:r>
              <a:rPr lang="en-US" dirty="0" err="1"/>
              <a:t>hierbij</a:t>
            </a:r>
            <a:r>
              <a:rPr lang="en-US" dirty="0"/>
              <a:t> </a:t>
            </a:r>
            <a:r>
              <a:rPr lang="en-US" dirty="0" err="1"/>
              <a:t>betrokken</a:t>
            </a:r>
            <a:r>
              <a:rPr lang="en-US" dirty="0"/>
              <a:t> </a:t>
            </a:r>
            <a:r>
              <a:rPr lang="en-US" dirty="0" err="1"/>
              <a:t>raken</a:t>
            </a:r>
            <a:r>
              <a:rPr lang="en-US" dirty="0"/>
              <a:t>?</a:t>
            </a:r>
          </a:p>
        </p:txBody>
      </p:sp>
      <p:grpSp>
        <p:nvGrpSpPr>
          <p:cNvPr id="5" name="Group 4"/>
          <p:cNvGrpSpPr/>
          <p:nvPr/>
        </p:nvGrpSpPr>
        <p:grpSpPr>
          <a:xfrm>
            <a:off x="251520" y="6334702"/>
            <a:ext cx="1080120" cy="406666"/>
            <a:chOff x="251520" y="6324405"/>
            <a:chExt cx="1080120" cy="406666"/>
          </a:xfrm>
        </p:grpSpPr>
        <p:sp>
          <p:nvSpPr>
            <p:cNvPr id="6" name="Rectangle 5"/>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2" descr="Rotar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6436" y="6362704"/>
            <a:ext cx="1187624" cy="360358"/>
          </a:xfrm>
          <a:prstGeom prst="rect">
            <a:avLst/>
          </a:prstGeom>
        </p:spPr>
      </p:pic>
      <p:pic>
        <p:nvPicPr>
          <p:cNvPr id="11" name="Picture 10">
            <a:extLst>
              <a:ext uri="{FF2B5EF4-FFF2-40B4-BE49-F238E27FC236}">
                <a16:creationId xmlns:a16="http://schemas.microsoft.com/office/drawing/2014/main" id="{AC45D365-636E-4925-BE7E-FDAC1EFA3C4E}"/>
              </a:ext>
            </a:extLst>
          </p:cNvPr>
          <p:cNvPicPr>
            <a:picLocks noChangeAspect="1"/>
          </p:cNvPicPr>
          <p:nvPr/>
        </p:nvPicPr>
        <p:blipFill rotWithShape="1">
          <a:blip r:embed="rId6"/>
          <a:srcRect l="2751" t="14142" r="79210" b="14649"/>
          <a:stretch/>
        </p:blipFill>
        <p:spPr>
          <a:xfrm>
            <a:off x="7462727" y="123106"/>
            <a:ext cx="1230977" cy="1203188"/>
          </a:xfrm>
          <a:prstGeom prst="rect">
            <a:avLst/>
          </a:prstGeom>
        </p:spPr>
      </p:pic>
      <p:sp>
        <p:nvSpPr>
          <p:cNvPr id="13" name="Tijdelijke aanduiding voor inhoud 2">
            <a:extLst>
              <a:ext uri="{FF2B5EF4-FFF2-40B4-BE49-F238E27FC236}">
                <a16:creationId xmlns:a16="http://schemas.microsoft.com/office/drawing/2014/main" id="{4C814136-A1D5-43F4-9DB5-39EF6E62DDD6}"/>
              </a:ext>
            </a:extLst>
          </p:cNvPr>
          <p:cNvSpPr txBox="1">
            <a:spLocks/>
          </p:cNvSpPr>
          <p:nvPr/>
        </p:nvSpPr>
        <p:spPr>
          <a:xfrm>
            <a:off x="308026" y="1343066"/>
            <a:ext cx="8584454" cy="249290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2000" marR="0" lvl="0" indent="-1377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612000" marR="0" lvl="1" indent="-180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72000" marR="0" lvl="2" indent="-209999" algn="l" rtl="0">
              <a:lnSpc>
                <a:spcPct val="100000"/>
              </a:lnSpc>
              <a:spcBef>
                <a:spcPts val="360"/>
              </a:spcBef>
              <a:spcAft>
                <a:spcPts val="0"/>
              </a:spcAft>
              <a:buClr>
                <a:schemeClr val="dk1"/>
              </a:buClr>
              <a:buSzPct val="100000"/>
              <a:buFont typeface="Merriweather Sans"/>
              <a:buChar char="-"/>
              <a:defRPr sz="1800" b="0" i="0" u="none" strike="noStrike" cap="none">
                <a:solidFill>
                  <a:schemeClr val="dk1"/>
                </a:solidFill>
                <a:latin typeface="Arial"/>
                <a:ea typeface="Arial"/>
                <a:cs typeface="Arial"/>
                <a:sym typeface="Arial"/>
              </a:defRPr>
            </a:lvl3pPr>
            <a:lvl4pPr marL="1600200" marR="0" lvl="3"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355600" indent="-355600">
              <a:spcBef>
                <a:spcPts val="0"/>
              </a:spcBef>
              <a:spcAft>
                <a:spcPts val="1800"/>
              </a:spcAft>
              <a:buFont typeface="+mj-lt"/>
              <a:buAutoNum type="arabicPeriod"/>
            </a:pPr>
            <a:r>
              <a:rPr lang="nl-NL" dirty="0">
                <a:solidFill>
                  <a:srgbClr val="002060"/>
                </a:solidFill>
              </a:rPr>
              <a:t>Weet U iemand voor wie deze MSc studie in watermanagement nuttig is, neem dan contact op met ons zodat we samen een Global Grant </a:t>
            </a:r>
            <a:r>
              <a:rPr lang="nl-NL" dirty="0" err="1">
                <a:solidFill>
                  <a:srgbClr val="002060"/>
                </a:solidFill>
              </a:rPr>
              <a:t>scholarship</a:t>
            </a:r>
            <a:r>
              <a:rPr lang="nl-NL" dirty="0">
                <a:solidFill>
                  <a:srgbClr val="002060"/>
                </a:solidFill>
              </a:rPr>
              <a:t> kunnen ontwikkelen. </a:t>
            </a:r>
          </a:p>
          <a:p>
            <a:pPr marL="355600" indent="-355600">
              <a:spcBef>
                <a:spcPts val="0"/>
              </a:spcBef>
              <a:spcAft>
                <a:spcPts val="1800"/>
              </a:spcAft>
              <a:buFont typeface="+mj-lt"/>
              <a:buAutoNum type="arabicPeriod"/>
            </a:pPr>
            <a:r>
              <a:rPr lang="nl-NL" dirty="0">
                <a:solidFill>
                  <a:srgbClr val="002060"/>
                </a:solidFill>
              </a:rPr>
              <a:t>Onze afstudeerders die nu in hun eigen land werkzaam, kunnen uw lokale WASH / WASRAG Global Grant projecten met hun expertise ondersteunen.</a:t>
            </a:r>
          </a:p>
          <a:p>
            <a:pPr marL="355600" indent="-355600">
              <a:spcBef>
                <a:spcPts val="0"/>
              </a:spcBef>
              <a:spcAft>
                <a:spcPts val="1800"/>
              </a:spcAft>
              <a:buFont typeface="+mj-lt"/>
              <a:buAutoNum type="arabicPeriod"/>
            </a:pPr>
            <a:r>
              <a:rPr lang="nl-NL" dirty="0">
                <a:solidFill>
                  <a:srgbClr val="002060"/>
                </a:solidFill>
              </a:rPr>
              <a:t>Wij rekenen op 10 tot 14 studenten per jaar. Daar is minstens $ 500,000 tot $ 700.000 per jaar voor nodig. U, uw club of District kunnen financiële steun</a:t>
            </a:r>
          </a:p>
        </p:txBody>
      </p:sp>
      <p:pic>
        <p:nvPicPr>
          <p:cNvPr id="14" name="Picture 13">
            <a:extLst>
              <a:ext uri="{FF2B5EF4-FFF2-40B4-BE49-F238E27FC236}">
                <a16:creationId xmlns:a16="http://schemas.microsoft.com/office/drawing/2014/main" id="{636647F7-00D4-4023-97D9-49EACC6DACB8}"/>
              </a:ext>
            </a:extLst>
          </p:cNvPr>
          <p:cNvPicPr>
            <a:picLocks noChangeAspect="1"/>
          </p:cNvPicPr>
          <p:nvPr/>
        </p:nvPicPr>
        <p:blipFill>
          <a:blip r:embed="rId7"/>
          <a:stretch>
            <a:fillRect/>
          </a:stretch>
        </p:blipFill>
        <p:spPr>
          <a:xfrm>
            <a:off x="4469597" y="3835968"/>
            <a:ext cx="4422883" cy="2239154"/>
          </a:xfrm>
          <a:prstGeom prst="rect">
            <a:avLst/>
          </a:prstGeom>
        </p:spPr>
      </p:pic>
    </p:spTree>
    <p:extLst>
      <p:ext uri="{BB962C8B-B14F-4D97-AF65-F5344CB8AC3E}">
        <p14:creationId xmlns:p14="http://schemas.microsoft.com/office/powerpoint/2010/main" val="80896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2" name="Shape 42"/>
          <p:cNvSpPr/>
          <p:nvPr/>
        </p:nvSpPr>
        <p:spPr>
          <a:xfrm>
            <a:off x="504000" y="4295003"/>
            <a:ext cx="8417695" cy="1171902"/>
          </a:xfrm>
          <a:prstGeom prst="rect">
            <a:avLst/>
          </a:prstGeom>
          <a:solidFill>
            <a:schemeClr val="lt1">
              <a:alpha val="72549"/>
            </a:schemeClr>
          </a:solidFill>
          <a:ln>
            <a:noFill/>
          </a:ln>
        </p:spPr>
        <p:txBody>
          <a:bodyPr lIns="91425" tIns="45700" rIns="91425" bIns="45700" anchor="ctr" anchorCtr="0">
            <a:noAutofit/>
          </a:bodyPr>
          <a:lstStyle/>
          <a:p>
            <a:pPr lvl="0" algn="ctr">
              <a:buSzPct val="25000"/>
            </a:pPr>
            <a:r>
              <a:rPr lang="en-GB" sz="2400" b="1" dirty="0">
                <a:solidFill>
                  <a:srgbClr val="009FEE"/>
                </a:solidFill>
              </a:rPr>
              <a:t>Rotary IHE Delft Scholarships</a:t>
            </a:r>
            <a:endParaRPr lang="en-GB" sz="1800" b="0" i="0" u="none" strike="noStrike" cap="none" dirty="0">
              <a:solidFill>
                <a:srgbClr val="009FEE"/>
              </a:solidFill>
              <a:latin typeface="Arial"/>
              <a:ea typeface="Arial"/>
              <a:cs typeface="Arial"/>
              <a:sym typeface="Arial"/>
            </a:endParaRPr>
          </a:p>
        </p:txBody>
      </p:sp>
      <p:sp>
        <p:nvSpPr>
          <p:cNvPr id="48" name="Shape 48"/>
          <p:cNvSpPr txBox="1"/>
          <p:nvPr/>
        </p:nvSpPr>
        <p:spPr>
          <a:xfrm>
            <a:off x="5847646" y="6381328"/>
            <a:ext cx="3074046" cy="33855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endParaRPr lang="en-GB" sz="1600" b="0" i="0" u="none" strike="noStrike" cap="none" dirty="0">
              <a:solidFill>
                <a:schemeClr val="dk1"/>
              </a:solidFill>
              <a:latin typeface="Arial"/>
              <a:ea typeface="Arial"/>
              <a:cs typeface="Arial"/>
              <a:sym typeface="Arial"/>
            </a:endParaRPr>
          </a:p>
        </p:txBody>
      </p:sp>
      <p:pic>
        <p:nvPicPr>
          <p:cNvPr id="10" name="Picture 2" descr="https://www.rotaract.org.uk/wp-content/uploads/2015/12/RotaryMoE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0494" y="918298"/>
            <a:ext cx="2692068" cy="269206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6"/>
          <p:cNvGrpSpPr/>
          <p:nvPr/>
        </p:nvGrpSpPr>
        <p:grpSpPr>
          <a:xfrm>
            <a:off x="6642380" y="5800422"/>
            <a:ext cx="2361467" cy="903128"/>
            <a:chOff x="251520" y="6324405"/>
            <a:chExt cx="1080120" cy="406666"/>
          </a:xfrm>
        </p:grpSpPr>
        <p:sp>
          <p:nvSpPr>
            <p:cNvPr id="12" name="Rectangle 7"/>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13" name="Picture 2" descr="Rotar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2" name="Picture 1">
            <a:extLst>
              <a:ext uri="{FF2B5EF4-FFF2-40B4-BE49-F238E27FC236}">
                <a16:creationId xmlns:a16="http://schemas.microsoft.com/office/drawing/2014/main" id="{D9730417-3765-4FA8-A018-A1430E072AF7}"/>
              </a:ext>
            </a:extLst>
          </p:cNvPr>
          <p:cNvPicPr>
            <a:picLocks noChangeAspect="1"/>
          </p:cNvPicPr>
          <p:nvPr/>
        </p:nvPicPr>
        <p:blipFill>
          <a:blip r:embed="rId5"/>
          <a:stretch>
            <a:fillRect/>
          </a:stretch>
        </p:blipFill>
        <p:spPr>
          <a:xfrm>
            <a:off x="539511" y="517978"/>
            <a:ext cx="5381895" cy="35944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bwMode="auto">
          <a:xfrm>
            <a:off x="0" y="178886"/>
            <a:ext cx="9144000" cy="590320"/>
          </a:xfrm>
          <a:prstGeom prst="rect">
            <a:avLst/>
          </a:prstGeom>
          <a:solidFill>
            <a:srgbClr val="009FEE"/>
          </a:solidFill>
          <a:ln>
            <a:noFill/>
          </a:ln>
        </p:spPr>
        <p:txBody>
          <a:bodyPr lIns="144000" tIns="72000" rIns="144000" bIns="108000" anchor="t" anchorCtr="0">
            <a:noAutofit/>
          </a:bodyPr>
          <a:lstStyle>
            <a:defPPr marR="0" lvl="0" algn="l" rtl="0">
              <a:lnSpc>
                <a:spcPct val="100000"/>
              </a:lnSpc>
              <a:spcBef>
                <a:spcPts val="0"/>
              </a:spcBef>
              <a:spcAft>
                <a:spcPts val="0"/>
              </a:spcAft>
            </a:defPPr>
            <a:lvl1pPr marL="0" indent="0">
              <a:buClr>
                <a:srgbClr val="FFFFFF"/>
              </a:buClr>
              <a:buSzPct val="25000"/>
              <a:buFont typeface="Arial"/>
              <a:defRPr sz="2400">
                <a:solidFill>
                  <a:srgbClr val="FFFFFF"/>
                </a:solidFill>
                <a:sym typeface="Times New Roman"/>
              </a:defRPr>
            </a:lvl1pPr>
            <a:lvl2pPr marL="612000" indent="-180200">
              <a:spcBef>
                <a:spcPts val="360"/>
              </a:spcBef>
              <a:buClr>
                <a:schemeClr val="dk1"/>
              </a:buClr>
              <a:buSzPct val="100000"/>
              <a:buFont typeface="Arial"/>
              <a:buChar char="–"/>
              <a:defRPr sz="1800">
                <a:solidFill>
                  <a:schemeClr val="dk1"/>
                </a:solidFill>
              </a:defRPr>
            </a:lvl2pPr>
            <a:lvl3pPr marL="972000" indent="-209999">
              <a:spcBef>
                <a:spcPts val="360"/>
              </a:spcBef>
              <a:buClr>
                <a:schemeClr val="dk1"/>
              </a:buClr>
              <a:buSzPct val="100000"/>
              <a:buFont typeface="Merriweather Sans"/>
              <a:buChar char="-"/>
              <a:defRPr sz="1800">
                <a:solidFill>
                  <a:schemeClr val="dk1"/>
                </a:solidFill>
              </a:defRPr>
            </a:lvl3pPr>
            <a:lvl4pPr marL="1600200" indent="-127000">
              <a:spcBef>
                <a:spcPts val="320"/>
              </a:spcBef>
              <a:buClr>
                <a:schemeClr val="dk1"/>
              </a:buClr>
              <a:buSzPct val="100000"/>
              <a:buFont typeface="Arial"/>
              <a:buChar char="–"/>
              <a:defRPr sz="1600">
                <a:solidFill>
                  <a:schemeClr val="dk1"/>
                </a:solidFill>
              </a:defRPr>
            </a:lvl4pPr>
            <a:lvl5pPr marL="2057400" indent="-127000">
              <a:spcBef>
                <a:spcPts val="320"/>
              </a:spcBef>
              <a:buClr>
                <a:schemeClr val="dk1"/>
              </a:buClr>
              <a:buSzPct val="100000"/>
              <a:buFont typeface="Arial"/>
              <a:buChar char="»"/>
              <a:defRPr sz="1600">
                <a:solidFill>
                  <a:schemeClr val="dk1"/>
                </a:solidFill>
              </a:defRPr>
            </a:lvl5pPr>
            <a:lvl6pPr marL="25146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6pPr>
            <a:lvl7pPr marL="29718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7pPr>
            <a:lvl8pPr marL="34290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8pPr>
            <a:lvl9pPr marL="38862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9pPr>
          </a:lstStyle>
          <a:p>
            <a:r>
              <a:rPr lang="en-US" dirty="0"/>
              <a:t>Water</a:t>
            </a:r>
          </a:p>
        </p:txBody>
      </p:sp>
      <p:grpSp>
        <p:nvGrpSpPr>
          <p:cNvPr id="5" name="Group 4"/>
          <p:cNvGrpSpPr/>
          <p:nvPr/>
        </p:nvGrpSpPr>
        <p:grpSpPr>
          <a:xfrm>
            <a:off x="251520" y="6334702"/>
            <a:ext cx="1080120" cy="406666"/>
            <a:chOff x="251520" y="6324405"/>
            <a:chExt cx="1080120" cy="406666"/>
          </a:xfrm>
        </p:grpSpPr>
        <p:sp>
          <p:nvSpPr>
            <p:cNvPr id="6" name="Rectangle 5"/>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2" descr="Rota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436" y="6362704"/>
            <a:ext cx="1187624" cy="360358"/>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4249157E-6233-4485-A621-91F2874D8E88}"/>
              </a:ext>
            </a:extLst>
          </p:cNvPr>
          <p:cNvPicPr>
            <a:picLocks noChangeAspect="1"/>
          </p:cNvPicPr>
          <p:nvPr/>
        </p:nvPicPr>
        <p:blipFill>
          <a:blip r:embed="rId5"/>
          <a:stretch>
            <a:fillRect/>
          </a:stretch>
        </p:blipFill>
        <p:spPr>
          <a:xfrm>
            <a:off x="0" y="702679"/>
            <a:ext cx="9144000" cy="5452642"/>
          </a:xfrm>
          <a:prstGeom prst="rect">
            <a:avLst/>
          </a:prstGeom>
        </p:spPr>
      </p:pic>
      <p:pic>
        <p:nvPicPr>
          <p:cNvPr id="13" name="Picture 12" descr="A black sign with white text&#10;&#10;Description automatically generated">
            <a:extLst>
              <a:ext uri="{FF2B5EF4-FFF2-40B4-BE49-F238E27FC236}">
                <a16:creationId xmlns:a16="http://schemas.microsoft.com/office/drawing/2014/main" id="{3FAACDF6-A1D4-4284-98DD-76C8821DB337}"/>
              </a:ext>
            </a:extLst>
          </p:cNvPr>
          <p:cNvPicPr>
            <a:picLocks noChangeAspect="1"/>
          </p:cNvPicPr>
          <p:nvPr/>
        </p:nvPicPr>
        <p:blipFill>
          <a:blip r:embed="rId6"/>
          <a:stretch>
            <a:fillRect/>
          </a:stretch>
        </p:blipFill>
        <p:spPr>
          <a:xfrm>
            <a:off x="4623831" y="3539168"/>
            <a:ext cx="4492461" cy="2616153"/>
          </a:xfrm>
          <a:prstGeom prst="rect">
            <a:avLst/>
          </a:prstGeom>
        </p:spPr>
      </p:pic>
    </p:spTree>
    <p:extLst>
      <p:ext uri="{BB962C8B-B14F-4D97-AF65-F5344CB8AC3E}">
        <p14:creationId xmlns:p14="http://schemas.microsoft.com/office/powerpoint/2010/main" val="385110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FB6898CC-8918-4D4F-8B2E-8160384BE460}"/>
              </a:ext>
            </a:extLst>
          </p:cNvPr>
          <p:cNvPicPr>
            <a:picLocks noChangeAspect="1"/>
          </p:cNvPicPr>
          <p:nvPr/>
        </p:nvPicPr>
        <p:blipFill>
          <a:blip r:embed="rId3"/>
          <a:stretch>
            <a:fillRect/>
          </a:stretch>
        </p:blipFill>
        <p:spPr>
          <a:xfrm>
            <a:off x="2920621" y="1662460"/>
            <a:ext cx="6012204" cy="3760660"/>
          </a:xfrm>
          <a:prstGeom prst="rect">
            <a:avLst/>
          </a:prstGeom>
        </p:spPr>
      </p:pic>
      <p:sp>
        <p:nvSpPr>
          <p:cNvPr id="4" name="Rectangle 3">
            <a:extLst>
              <a:ext uri="{FF2B5EF4-FFF2-40B4-BE49-F238E27FC236}">
                <a16:creationId xmlns:a16="http://schemas.microsoft.com/office/drawing/2014/main" id="{9EE2FEEB-2DB4-4DB6-8989-124EDE088036}"/>
              </a:ext>
            </a:extLst>
          </p:cNvPr>
          <p:cNvSpPr/>
          <p:nvPr/>
        </p:nvSpPr>
        <p:spPr>
          <a:xfrm>
            <a:off x="345750" y="1582152"/>
            <a:ext cx="2556399" cy="3970318"/>
          </a:xfrm>
          <a:prstGeom prst="rect">
            <a:avLst/>
          </a:prstGeom>
        </p:spPr>
        <p:txBody>
          <a:bodyPr wrap="square">
            <a:spAutoFit/>
          </a:bodyPr>
          <a:lstStyle/>
          <a:p>
            <a:r>
              <a:rPr lang="en-GB" sz="1800" dirty="0">
                <a:solidFill>
                  <a:srgbClr val="002060"/>
                </a:solidFill>
              </a:rPr>
              <a:t>WASH </a:t>
            </a:r>
            <a:r>
              <a:rPr lang="en-GB" sz="1800" dirty="0" err="1">
                <a:solidFill>
                  <a:srgbClr val="002060"/>
                </a:solidFill>
              </a:rPr>
              <a:t>staat</a:t>
            </a:r>
            <a:r>
              <a:rPr lang="en-GB" sz="1800" dirty="0">
                <a:solidFill>
                  <a:srgbClr val="002060"/>
                </a:solidFill>
              </a:rPr>
              <a:t> </a:t>
            </a:r>
            <a:r>
              <a:rPr lang="en-GB" sz="1800" dirty="0" err="1">
                <a:solidFill>
                  <a:srgbClr val="002060"/>
                </a:solidFill>
              </a:rPr>
              <a:t>voor</a:t>
            </a:r>
            <a:r>
              <a:rPr lang="en-GB" sz="1800" dirty="0">
                <a:solidFill>
                  <a:srgbClr val="002060"/>
                </a:solidFill>
              </a:rPr>
              <a:t>: water, sanitation and hygiene.</a:t>
            </a:r>
          </a:p>
          <a:p>
            <a:endParaRPr lang="en-GB" sz="1800" dirty="0">
              <a:solidFill>
                <a:srgbClr val="002060"/>
              </a:solidFill>
            </a:endParaRPr>
          </a:p>
          <a:p>
            <a:endParaRPr lang="en-GB" sz="1800" dirty="0">
              <a:solidFill>
                <a:srgbClr val="002060"/>
              </a:solidFill>
            </a:endParaRPr>
          </a:p>
          <a:p>
            <a:r>
              <a:rPr lang="nl-NL" sz="1800" dirty="0">
                <a:solidFill>
                  <a:srgbClr val="002060"/>
                </a:solidFill>
              </a:rPr>
              <a:t>Universele, betaalbare en duurzame toegang tot WASH is een belangrijk probleem voor de volksgezondheid binnen internationale ontwikkeling en is de focus van Duurzame</a:t>
            </a:r>
          </a:p>
        </p:txBody>
      </p:sp>
      <p:sp>
        <p:nvSpPr>
          <p:cNvPr id="6" name="Titel 2">
            <a:extLst>
              <a:ext uri="{FF2B5EF4-FFF2-40B4-BE49-F238E27FC236}">
                <a16:creationId xmlns:a16="http://schemas.microsoft.com/office/drawing/2014/main" id="{902AE0B4-DEEF-4F25-A215-0D427AA094F6}"/>
              </a:ext>
            </a:extLst>
          </p:cNvPr>
          <p:cNvSpPr txBox="1">
            <a:spLocks/>
          </p:cNvSpPr>
          <p:nvPr/>
        </p:nvSpPr>
        <p:spPr bwMode="auto">
          <a:xfrm>
            <a:off x="327546" y="327137"/>
            <a:ext cx="8605279" cy="546550"/>
          </a:xfrm>
          <a:prstGeom prst="rect">
            <a:avLst/>
          </a:prstGeom>
          <a:solidFill>
            <a:srgbClr val="009FEE"/>
          </a:solidFill>
          <a:ln>
            <a:noFill/>
          </a:ln>
        </p:spPr>
        <p:txBody>
          <a:bodyPr lIns="144000" tIns="72000" rIns="144000" bIns="108000" anchor="t" anchorCtr="0">
            <a:noAutofit/>
          </a:bodyPr>
          <a:lstStyle>
            <a:defPPr marR="0" lvl="0" algn="l" rtl="0">
              <a:lnSpc>
                <a:spcPct val="100000"/>
              </a:lnSpc>
              <a:spcBef>
                <a:spcPts val="0"/>
              </a:spcBef>
              <a:spcAft>
                <a:spcPts val="0"/>
              </a:spcAft>
              <a:defRPr/>
            </a:defPPr>
            <a:lvl1pPr marL="0" indent="0">
              <a:buClr>
                <a:srgbClr val="FFFFFF"/>
              </a:buClr>
              <a:buSzPct val="25000"/>
              <a:buFont typeface="Arial"/>
              <a:defRPr sz="2400">
                <a:solidFill>
                  <a:srgbClr val="FFFFFF"/>
                </a:solidFill>
              </a:defRPr>
            </a:lvl1pPr>
            <a:lvl2pPr marL="612000" indent="-180200">
              <a:spcBef>
                <a:spcPts val="360"/>
              </a:spcBef>
              <a:buClr>
                <a:schemeClr val="dk1"/>
              </a:buClr>
              <a:buSzPct val="100000"/>
              <a:buFont typeface="Arial"/>
              <a:buChar char="–"/>
              <a:defRPr sz="1800">
                <a:solidFill>
                  <a:schemeClr val="dk1"/>
                </a:solidFill>
              </a:defRPr>
            </a:lvl2pPr>
            <a:lvl3pPr marL="972000" indent="-209999">
              <a:spcBef>
                <a:spcPts val="360"/>
              </a:spcBef>
              <a:buClr>
                <a:schemeClr val="dk1"/>
              </a:buClr>
              <a:buSzPct val="100000"/>
              <a:buFont typeface="Merriweather Sans"/>
              <a:buChar char="-"/>
              <a:defRPr sz="1800">
                <a:solidFill>
                  <a:schemeClr val="dk1"/>
                </a:solidFill>
              </a:defRPr>
            </a:lvl3pPr>
            <a:lvl4pPr marL="1600200" indent="-127000">
              <a:spcBef>
                <a:spcPts val="320"/>
              </a:spcBef>
              <a:buClr>
                <a:schemeClr val="dk1"/>
              </a:buClr>
              <a:buSzPct val="100000"/>
              <a:buFont typeface="Arial"/>
              <a:buChar char="–"/>
              <a:defRPr sz="1600">
                <a:solidFill>
                  <a:schemeClr val="dk1"/>
                </a:solidFill>
              </a:defRPr>
            </a:lvl4pPr>
            <a:lvl5pPr marL="2057400" indent="-127000">
              <a:spcBef>
                <a:spcPts val="320"/>
              </a:spcBef>
              <a:buClr>
                <a:schemeClr val="dk1"/>
              </a:buClr>
              <a:buSzPct val="100000"/>
              <a:buFont typeface="Arial"/>
              <a:buChar char="»"/>
              <a:defRPr sz="1600">
                <a:solidFill>
                  <a:schemeClr val="dk1"/>
                </a:solidFill>
              </a:defRPr>
            </a:lvl5pPr>
            <a:lvl6pPr marL="2514600" indent="-101600">
              <a:spcBef>
                <a:spcPts val="400"/>
              </a:spcBef>
              <a:buClr>
                <a:schemeClr val="dk1"/>
              </a:buClr>
              <a:buSzPct val="100000"/>
              <a:buFont typeface="Arial"/>
              <a:buChar char="•"/>
              <a:defRPr sz="2000">
                <a:solidFill>
                  <a:schemeClr val="dk1"/>
                </a:solidFill>
                <a:latin typeface="Calibri"/>
                <a:ea typeface="Calibri"/>
                <a:cs typeface="Calibri"/>
              </a:defRPr>
            </a:lvl6pPr>
            <a:lvl7pPr marL="2971800" indent="-101600">
              <a:spcBef>
                <a:spcPts val="400"/>
              </a:spcBef>
              <a:buClr>
                <a:schemeClr val="dk1"/>
              </a:buClr>
              <a:buSzPct val="100000"/>
              <a:buFont typeface="Arial"/>
              <a:buChar char="•"/>
              <a:defRPr sz="2000">
                <a:solidFill>
                  <a:schemeClr val="dk1"/>
                </a:solidFill>
                <a:latin typeface="Calibri"/>
                <a:ea typeface="Calibri"/>
                <a:cs typeface="Calibri"/>
              </a:defRPr>
            </a:lvl7pPr>
            <a:lvl8pPr marL="3429000" indent="-101600">
              <a:spcBef>
                <a:spcPts val="400"/>
              </a:spcBef>
              <a:buClr>
                <a:schemeClr val="dk1"/>
              </a:buClr>
              <a:buSzPct val="100000"/>
              <a:buFont typeface="Arial"/>
              <a:buChar char="•"/>
              <a:defRPr sz="2000">
                <a:solidFill>
                  <a:schemeClr val="dk1"/>
                </a:solidFill>
                <a:latin typeface="Calibri"/>
                <a:ea typeface="Calibri"/>
                <a:cs typeface="Calibri"/>
              </a:defRPr>
            </a:lvl8pPr>
            <a:lvl9pPr marL="3886200" indent="-101600">
              <a:spcBef>
                <a:spcPts val="400"/>
              </a:spcBef>
              <a:buClr>
                <a:schemeClr val="dk1"/>
              </a:buClr>
              <a:buSzPct val="100000"/>
              <a:buFont typeface="Arial"/>
              <a:buChar char="•"/>
              <a:defRPr sz="2000">
                <a:solidFill>
                  <a:schemeClr val="dk1"/>
                </a:solidFill>
                <a:latin typeface="Calibri"/>
                <a:ea typeface="Calibri"/>
                <a:cs typeface="Calibri"/>
              </a:defRPr>
            </a:lvl9pPr>
          </a:lstStyle>
          <a:p>
            <a:r>
              <a:rPr lang="en-GB" dirty="0"/>
              <a:t>VN: </a:t>
            </a:r>
            <a:r>
              <a:rPr lang="en-GB" dirty="0" err="1"/>
              <a:t>Duurzame</a:t>
            </a:r>
            <a:r>
              <a:rPr lang="en-GB" dirty="0"/>
              <a:t> </a:t>
            </a:r>
            <a:r>
              <a:rPr lang="en-GB" dirty="0" err="1"/>
              <a:t>Ontwikkelingsdoelstelling</a:t>
            </a:r>
            <a:r>
              <a:rPr lang="en-GB" dirty="0"/>
              <a:t> 6: WASH</a:t>
            </a:r>
            <a:endParaRPr lang="en-US" dirty="0"/>
          </a:p>
        </p:txBody>
      </p:sp>
      <p:sp>
        <p:nvSpPr>
          <p:cNvPr id="8" name="Oval 7">
            <a:extLst>
              <a:ext uri="{FF2B5EF4-FFF2-40B4-BE49-F238E27FC236}">
                <a16:creationId xmlns:a16="http://schemas.microsoft.com/office/drawing/2014/main" id="{E847B2AF-0360-4145-970F-D7630BFE5C58}"/>
              </a:ext>
            </a:extLst>
          </p:cNvPr>
          <p:cNvSpPr/>
          <p:nvPr/>
        </p:nvSpPr>
        <p:spPr>
          <a:xfrm>
            <a:off x="7826316" y="2392471"/>
            <a:ext cx="1244295" cy="1124211"/>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tangle 1">
            <a:extLst>
              <a:ext uri="{FF2B5EF4-FFF2-40B4-BE49-F238E27FC236}">
                <a16:creationId xmlns:a16="http://schemas.microsoft.com/office/drawing/2014/main" id="{68C9E322-BFF1-4D43-A0E2-9C25E678E2C2}"/>
              </a:ext>
            </a:extLst>
          </p:cNvPr>
          <p:cNvSpPr/>
          <p:nvPr/>
        </p:nvSpPr>
        <p:spPr>
          <a:xfrm>
            <a:off x="4473556" y="5423120"/>
            <a:ext cx="3018775" cy="369332"/>
          </a:xfrm>
          <a:prstGeom prst="rect">
            <a:avLst/>
          </a:prstGeom>
        </p:spPr>
        <p:txBody>
          <a:bodyPr wrap="none">
            <a:spAutoFit/>
          </a:bodyPr>
          <a:lstStyle/>
          <a:p>
            <a:r>
              <a:rPr lang="nl-NL" sz="1800" dirty="0">
                <a:solidFill>
                  <a:srgbClr val="002060"/>
                </a:solidFill>
              </a:rPr>
              <a:t>Ontwikkelingsdoelstelling 6</a:t>
            </a:r>
            <a:r>
              <a:rPr lang="en-GB" sz="1800" dirty="0">
                <a:solidFill>
                  <a:srgbClr val="002060"/>
                </a:solidFill>
              </a:rPr>
              <a:t>.</a:t>
            </a:r>
            <a:endParaRPr lang="nl-NL" sz="1800" dirty="0"/>
          </a:p>
        </p:txBody>
      </p:sp>
    </p:spTree>
    <p:extLst>
      <p:ext uri="{BB962C8B-B14F-4D97-AF65-F5344CB8AC3E}">
        <p14:creationId xmlns:p14="http://schemas.microsoft.com/office/powerpoint/2010/main" val="4206491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bwMode="auto">
          <a:xfrm>
            <a:off x="345605" y="178886"/>
            <a:ext cx="8558258" cy="590320"/>
          </a:xfrm>
          <a:prstGeom prst="rect">
            <a:avLst/>
          </a:prstGeom>
          <a:solidFill>
            <a:srgbClr val="009FEE"/>
          </a:solidFill>
          <a:ln>
            <a:noFill/>
          </a:ln>
        </p:spPr>
        <p:txBody>
          <a:bodyPr lIns="144000" tIns="72000" rIns="144000" bIns="108000" anchor="t" anchorCtr="0">
            <a:noAutofit/>
          </a:bodyPr>
          <a:lstStyle>
            <a:defPPr marR="0" lvl="0" algn="l" rtl="0">
              <a:lnSpc>
                <a:spcPct val="100000"/>
              </a:lnSpc>
              <a:spcBef>
                <a:spcPts val="0"/>
              </a:spcBef>
              <a:spcAft>
                <a:spcPts val="0"/>
              </a:spcAft>
            </a:defPPr>
            <a:lvl1pPr marL="0" indent="0">
              <a:buClr>
                <a:srgbClr val="FFFFFF"/>
              </a:buClr>
              <a:buSzPct val="25000"/>
              <a:buFont typeface="Arial"/>
              <a:defRPr sz="2400">
                <a:solidFill>
                  <a:srgbClr val="FFFFFF"/>
                </a:solidFill>
                <a:sym typeface="Times New Roman"/>
              </a:defRPr>
            </a:lvl1pPr>
            <a:lvl2pPr marL="612000" indent="-180200">
              <a:spcBef>
                <a:spcPts val="360"/>
              </a:spcBef>
              <a:buClr>
                <a:schemeClr val="dk1"/>
              </a:buClr>
              <a:buSzPct val="100000"/>
              <a:buFont typeface="Arial"/>
              <a:buChar char="–"/>
              <a:defRPr sz="1800">
                <a:solidFill>
                  <a:schemeClr val="dk1"/>
                </a:solidFill>
              </a:defRPr>
            </a:lvl2pPr>
            <a:lvl3pPr marL="972000" indent="-209999">
              <a:spcBef>
                <a:spcPts val="360"/>
              </a:spcBef>
              <a:buClr>
                <a:schemeClr val="dk1"/>
              </a:buClr>
              <a:buSzPct val="100000"/>
              <a:buFont typeface="Merriweather Sans"/>
              <a:buChar char="-"/>
              <a:defRPr sz="1800">
                <a:solidFill>
                  <a:schemeClr val="dk1"/>
                </a:solidFill>
              </a:defRPr>
            </a:lvl3pPr>
            <a:lvl4pPr marL="1600200" indent="-127000">
              <a:spcBef>
                <a:spcPts val="320"/>
              </a:spcBef>
              <a:buClr>
                <a:schemeClr val="dk1"/>
              </a:buClr>
              <a:buSzPct val="100000"/>
              <a:buFont typeface="Arial"/>
              <a:buChar char="–"/>
              <a:defRPr sz="1600">
                <a:solidFill>
                  <a:schemeClr val="dk1"/>
                </a:solidFill>
              </a:defRPr>
            </a:lvl4pPr>
            <a:lvl5pPr marL="2057400" indent="-127000">
              <a:spcBef>
                <a:spcPts val="320"/>
              </a:spcBef>
              <a:buClr>
                <a:schemeClr val="dk1"/>
              </a:buClr>
              <a:buSzPct val="100000"/>
              <a:buFont typeface="Arial"/>
              <a:buChar char="»"/>
              <a:defRPr sz="1600">
                <a:solidFill>
                  <a:schemeClr val="dk1"/>
                </a:solidFill>
              </a:defRPr>
            </a:lvl5pPr>
            <a:lvl6pPr marL="25146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6pPr>
            <a:lvl7pPr marL="29718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7pPr>
            <a:lvl8pPr marL="34290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8pPr>
            <a:lvl9pPr marL="38862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9pPr>
          </a:lstStyle>
          <a:p>
            <a:r>
              <a:rPr lang="en-GB" dirty="0"/>
              <a:t>Rotary’s  Areas of Focus</a:t>
            </a:r>
          </a:p>
        </p:txBody>
      </p:sp>
      <p:grpSp>
        <p:nvGrpSpPr>
          <p:cNvPr id="5" name="Group 4"/>
          <p:cNvGrpSpPr/>
          <p:nvPr/>
        </p:nvGrpSpPr>
        <p:grpSpPr>
          <a:xfrm>
            <a:off x="251520" y="6334702"/>
            <a:ext cx="1080120" cy="406666"/>
            <a:chOff x="251520" y="6324405"/>
            <a:chExt cx="1080120" cy="406666"/>
          </a:xfrm>
        </p:grpSpPr>
        <p:sp>
          <p:nvSpPr>
            <p:cNvPr id="6" name="Rectangle 5"/>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2" descr="Rota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436" y="6362704"/>
            <a:ext cx="1187624" cy="360358"/>
          </a:xfrm>
          <a:prstGeom prst="rect">
            <a:avLst/>
          </a:prstGeom>
        </p:spPr>
      </p:pic>
      <p:sp>
        <p:nvSpPr>
          <p:cNvPr id="16" name="Rectangle 3">
            <a:extLst>
              <a:ext uri="{FF2B5EF4-FFF2-40B4-BE49-F238E27FC236}">
                <a16:creationId xmlns:a16="http://schemas.microsoft.com/office/drawing/2014/main" id="{475EA97A-2B26-496E-B6F8-964CE69F0583}"/>
              </a:ext>
            </a:extLst>
          </p:cNvPr>
          <p:cNvSpPr txBox="1">
            <a:spLocks noChangeArrowheads="1"/>
          </p:cNvSpPr>
          <p:nvPr/>
        </p:nvSpPr>
        <p:spPr>
          <a:xfrm>
            <a:off x="1257300" y="1256000"/>
            <a:ext cx="6629400" cy="410657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2000" marR="0" lvl="0" indent="-1377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612000" marR="0" lvl="1" indent="-180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972000" marR="0" lvl="2" indent="-209999" algn="l" rtl="0">
              <a:lnSpc>
                <a:spcPct val="100000"/>
              </a:lnSpc>
              <a:spcBef>
                <a:spcPts val="360"/>
              </a:spcBef>
              <a:spcAft>
                <a:spcPts val="0"/>
              </a:spcAft>
              <a:buClr>
                <a:schemeClr val="dk1"/>
              </a:buClr>
              <a:buSzPct val="100000"/>
              <a:buFont typeface="Merriweather Sans"/>
              <a:buChar char="-"/>
              <a:defRPr sz="1800" b="0" i="0" u="none" strike="noStrike" cap="none">
                <a:solidFill>
                  <a:schemeClr val="dk1"/>
                </a:solidFill>
                <a:latin typeface="Arial"/>
                <a:ea typeface="Arial"/>
                <a:cs typeface="Arial"/>
                <a:sym typeface="Arial"/>
              </a:defRPr>
            </a:lvl3pPr>
            <a:lvl4pPr marL="1600200" marR="0" lvl="3"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lnSpc>
                <a:spcPts val="4500"/>
              </a:lnSpc>
              <a:spcBef>
                <a:spcPts val="600"/>
              </a:spcBef>
              <a:buNone/>
            </a:pPr>
            <a:r>
              <a:rPr lang="en-US" altLang="nl-NL" sz="2800" dirty="0">
                <a:solidFill>
                  <a:srgbClr val="002060"/>
                </a:solidFill>
              </a:rPr>
              <a:t>Peace and conflict prevention/resolution</a:t>
            </a:r>
          </a:p>
          <a:p>
            <a:pPr marL="0" indent="0">
              <a:lnSpc>
                <a:spcPts val="4500"/>
              </a:lnSpc>
              <a:spcBef>
                <a:spcPts val="600"/>
              </a:spcBef>
              <a:buNone/>
            </a:pPr>
            <a:r>
              <a:rPr lang="en-US" altLang="nl-NL" sz="2800" dirty="0">
                <a:solidFill>
                  <a:srgbClr val="002060"/>
                </a:solidFill>
              </a:rPr>
              <a:t>Disease prevention and treatment</a:t>
            </a:r>
          </a:p>
          <a:p>
            <a:pPr marL="0" indent="0">
              <a:lnSpc>
                <a:spcPts val="4500"/>
              </a:lnSpc>
              <a:spcBef>
                <a:spcPts val="600"/>
              </a:spcBef>
              <a:buNone/>
            </a:pPr>
            <a:r>
              <a:rPr lang="en-US" altLang="nl-NL" sz="2800" dirty="0">
                <a:solidFill>
                  <a:srgbClr val="002060"/>
                </a:solidFill>
              </a:rPr>
              <a:t>Water and sanitation</a:t>
            </a:r>
          </a:p>
          <a:p>
            <a:pPr marL="0" indent="0">
              <a:lnSpc>
                <a:spcPts val="4500"/>
              </a:lnSpc>
              <a:spcBef>
                <a:spcPts val="600"/>
              </a:spcBef>
              <a:buNone/>
            </a:pPr>
            <a:r>
              <a:rPr lang="en-US" altLang="nl-NL" sz="2800" dirty="0">
                <a:solidFill>
                  <a:srgbClr val="002060"/>
                </a:solidFill>
              </a:rPr>
              <a:t>Maternal and child health</a:t>
            </a:r>
          </a:p>
          <a:p>
            <a:pPr marL="0" indent="0">
              <a:lnSpc>
                <a:spcPts val="4500"/>
              </a:lnSpc>
              <a:spcBef>
                <a:spcPts val="600"/>
              </a:spcBef>
              <a:buNone/>
            </a:pPr>
            <a:r>
              <a:rPr lang="en-US" altLang="nl-NL" sz="2800" dirty="0">
                <a:solidFill>
                  <a:srgbClr val="002060"/>
                </a:solidFill>
              </a:rPr>
              <a:t>Basic education and literacy</a:t>
            </a:r>
          </a:p>
          <a:p>
            <a:pPr marL="0" indent="0">
              <a:lnSpc>
                <a:spcPts val="4500"/>
              </a:lnSpc>
              <a:spcBef>
                <a:spcPts val="600"/>
              </a:spcBef>
              <a:buNone/>
            </a:pPr>
            <a:r>
              <a:rPr lang="en-US" altLang="nl-NL" sz="2800" dirty="0">
                <a:solidFill>
                  <a:srgbClr val="002060"/>
                </a:solidFill>
              </a:rPr>
              <a:t>Economic and community development</a:t>
            </a:r>
          </a:p>
          <a:p>
            <a:pPr marL="336550" indent="-336550"/>
            <a:endParaRPr lang="en-US" altLang="nl-NL" sz="3000" dirty="0"/>
          </a:p>
        </p:txBody>
      </p:sp>
      <p:pic>
        <p:nvPicPr>
          <p:cNvPr id="17" name="Picture 4" descr="Disease-green">
            <a:extLst>
              <a:ext uri="{FF2B5EF4-FFF2-40B4-BE49-F238E27FC236}">
                <a16:creationId xmlns:a16="http://schemas.microsoft.com/office/drawing/2014/main" id="{CD823C71-33E8-429E-AE8F-0E9B06D8CE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350" y="1974850"/>
            <a:ext cx="5365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Literacy-orange">
            <a:extLst>
              <a:ext uri="{FF2B5EF4-FFF2-40B4-BE49-F238E27FC236}">
                <a16:creationId xmlns:a16="http://schemas.microsoft.com/office/drawing/2014/main" id="{DC0443F9-59ED-4A51-9A0F-DE2D8D8D69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700" y="3979863"/>
            <a:ext cx="5381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Maternal-pink">
            <a:extLst>
              <a:ext uri="{FF2B5EF4-FFF2-40B4-BE49-F238E27FC236}">
                <a16:creationId xmlns:a16="http://schemas.microsoft.com/office/drawing/2014/main" id="{4C9087A7-7590-48C9-982E-BC5164749A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525" y="3317875"/>
            <a:ext cx="5365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Peace-purple">
            <a:extLst>
              <a:ext uri="{FF2B5EF4-FFF2-40B4-BE49-F238E27FC236}">
                <a16:creationId xmlns:a16="http://schemas.microsoft.com/office/drawing/2014/main" id="{78E1FBB5-31AB-4A21-B0A0-500AA1CD75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050" y="1343025"/>
            <a:ext cx="5365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Water-blue">
            <a:extLst>
              <a:ext uri="{FF2B5EF4-FFF2-40B4-BE49-F238E27FC236}">
                <a16:creationId xmlns:a16="http://schemas.microsoft.com/office/drawing/2014/main" id="{2A455D41-FE4B-486C-A88B-33EF11ACD9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813" y="2636838"/>
            <a:ext cx="53816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New Picture (24)">
            <a:extLst>
              <a:ext uri="{FF2B5EF4-FFF2-40B4-BE49-F238E27FC236}">
                <a16:creationId xmlns:a16="http://schemas.microsoft.com/office/drawing/2014/main" id="{35058F0E-8D75-4A5E-BB2A-74E50B3121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400" y="4632325"/>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a:extLst>
              <a:ext uri="{FF2B5EF4-FFF2-40B4-BE49-F238E27FC236}">
                <a16:creationId xmlns:a16="http://schemas.microsoft.com/office/drawing/2014/main" id="{34799088-EAEC-4666-BCC3-93CE57A91EE0}"/>
              </a:ext>
            </a:extLst>
          </p:cNvPr>
          <p:cNvSpPr/>
          <p:nvPr/>
        </p:nvSpPr>
        <p:spPr>
          <a:xfrm>
            <a:off x="95250" y="2425132"/>
            <a:ext cx="7648575" cy="970531"/>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566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10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 calcmode="lin" valueType="num">
                                      <p:cBhvr additive="base">
                                        <p:cTn id="12" dur="10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calcmode="lin" valueType="num">
                                      <p:cBhvr additive="base">
                                        <p:cTn id="17" dur="10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 calcmode="lin" valueType="num">
                                      <p:cBhvr additive="base">
                                        <p:cTn id="22" dur="10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 calcmode="lin" valueType="num">
                                      <p:cBhvr additive="base">
                                        <p:cTn id="27" dur="10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nodeType="after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 calcmode="lin" valueType="num">
                                      <p:cBhvr additive="base">
                                        <p:cTn id="32" dur="10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45605" y="1199102"/>
            <a:ext cx="8558257" cy="4220623"/>
          </a:xfrm>
        </p:spPr>
        <p:txBody>
          <a:bodyPr/>
          <a:lstStyle/>
          <a:p>
            <a:pPr marL="114300" indent="0">
              <a:spcAft>
                <a:spcPts val="600"/>
              </a:spcAft>
              <a:buNone/>
            </a:pPr>
            <a:r>
              <a:rPr lang="en-GB" sz="2400" dirty="0">
                <a:solidFill>
                  <a:srgbClr val="002060"/>
                </a:solidFill>
              </a:rPr>
              <a:t>Rotary + IHE Delft = tackling global water problems together </a:t>
            </a:r>
          </a:p>
          <a:p>
            <a:pPr marL="114300" indent="0">
              <a:spcAft>
                <a:spcPts val="600"/>
              </a:spcAft>
              <a:buNone/>
            </a:pPr>
            <a:endParaRPr lang="en-GB" sz="2400" dirty="0">
              <a:solidFill>
                <a:srgbClr val="002060"/>
              </a:solidFill>
            </a:endParaRPr>
          </a:p>
          <a:p>
            <a:pPr marL="114300" indent="0">
              <a:spcAft>
                <a:spcPts val="600"/>
              </a:spcAft>
              <a:buNone/>
            </a:pPr>
            <a:r>
              <a:rPr lang="en-GB" sz="2400" dirty="0">
                <a:solidFill>
                  <a:srgbClr val="002060"/>
                </a:solidFill>
              </a:rPr>
              <a:t>Why donate?</a:t>
            </a:r>
          </a:p>
          <a:p>
            <a:pPr marL="542925" indent="-361950">
              <a:spcAft>
                <a:spcPts val="600"/>
              </a:spcAft>
              <a:buNone/>
            </a:pPr>
            <a:r>
              <a:rPr lang="en-GB" sz="2400" dirty="0">
                <a:solidFill>
                  <a:srgbClr val="002060"/>
                </a:solidFill>
              </a:rPr>
              <a:t>• 	Fund talented students around the world to gain an MSc at IHE Delft in Rotary’s priority areas</a:t>
            </a:r>
          </a:p>
          <a:p>
            <a:pPr marL="542925" indent="-361950">
              <a:spcAft>
                <a:spcPts val="600"/>
              </a:spcAft>
              <a:buNone/>
            </a:pPr>
            <a:r>
              <a:rPr lang="en-GB" sz="2400" dirty="0">
                <a:solidFill>
                  <a:srgbClr val="002060"/>
                </a:solidFill>
              </a:rPr>
              <a:t>• 	Equip graduates with the knowledge, skills and competencies to tackle local and global water problems</a:t>
            </a:r>
          </a:p>
          <a:p>
            <a:pPr marL="542925" indent="-361950">
              <a:spcAft>
                <a:spcPts val="600"/>
              </a:spcAft>
              <a:buNone/>
            </a:pPr>
            <a:r>
              <a:rPr lang="en-GB" sz="2400" dirty="0">
                <a:solidFill>
                  <a:srgbClr val="002060"/>
                </a:solidFill>
              </a:rPr>
              <a:t>• 	Facilitate Rotary-sponsored students to engage in local Rotary WASH projects upon returning home </a:t>
            </a:r>
          </a:p>
        </p:txBody>
      </p:sp>
      <p:sp>
        <p:nvSpPr>
          <p:cNvPr id="4" name="Titel 2"/>
          <p:cNvSpPr txBox="1">
            <a:spLocks/>
          </p:cNvSpPr>
          <p:nvPr/>
        </p:nvSpPr>
        <p:spPr bwMode="auto">
          <a:xfrm>
            <a:off x="345605" y="178886"/>
            <a:ext cx="8558258" cy="590320"/>
          </a:xfrm>
          <a:prstGeom prst="rect">
            <a:avLst/>
          </a:prstGeom>
          <a:solidFill>
            <a:srgbClr val="009FEE"/>
          </a:solidFill>
          <a:ln>
            <a:noFill/>
          </a:ln>
        </p:spPr>
        <p:txBody>
          <a:bodyPr lIns="144000" tIns="72000" rIns="144000" bIns="108000" anchor="t" anchorCtr="0">
            <a:noAutofit/>
          </a:bodyPr>
          <a:lstStyle>
            <a:defPPr marR="0" lvl="0" algn="l" rtl="0">
              <a:lnSpc>
                <a:spcPct val="100000"/>
              </a:lnSpc>
              <a:spcBef>
                <a:spcPts val="0"/>
              </a:spcBef>
              <a:spcAft>
                <a:spcPts val="0"/>
              </a:spcAft>
            </a:defPPr>
            <a:lvl1pPr marL="0" indent="0">
              <a:buClr>
                <a:srgbClr val="FFFFFF"/>
              </a:buClr>
              <a:buSzPct val="25000"/>
              <a:buFont typeface="Arial"/>
              <a:defRPr sz="2400">
                <a:solidFill>
                  <a:srgbClr val="FFFFFF"/>
                </a:solidFill>
                <a:sym typeface="Times New Roman"/>
              </a:defRPr>
            </a:lvl1pPr>
            <a:lvl2pPr marL="612000" indent="-180200">
              <a:spcBef>
                <a:spcPts val="360"/>
              </a:spcBef>
              <a:buClr>
                <a:schemeClr val="dk1"/>
              </a:buClr>
              <a:buSzPct val="100000"/>
              <a:buFont typeface="Arial"/>
              <a:buChar char="–"/>
              <a:defRPr sz="1800">
                <a:solidFill>
                  <a:schemeClr val="dk1"/>
                </a:solidFill>
              </a:defRPr>
            </a:lvl2pPr>
            <a:lvl3pPr marL="972000" indent="-209999">
              <a:spcBef>
                <a:spcPts val="360"/>
              </a:spcBef>
              <a:buClr>
                <a:schemeClr val="dk1"/>
              </a:buClr>
              <a:buSzPct val="100000"/>
              <a:buFont typeface="Merriweather Sans"/>
              <a:buChar char="-"/>
              <a:defRPr sz="1800">
                <a:solidFill>
                  <a:schemeClr val="dk1"/>
                </a:solidFill>
              </a:defRPr>
            </a:lvl3pPr>
            <a:lvl4pPr marL="1600200" indent="-127000">
              <a:spcBef>
                <a:spcPts val="320"/>
              </a:spcBef>
              <a:buClr>
                <a:schemeClr val="dk1"/>
              </a:buClr>
              <a:buSzPct val="100000"/>
              <a:buFont typeface="Arial"/>
              <a:buChar char="–"/>
              <a:defRPr sz="1600">
                <a:solidFill>
                  <a:schemeClr val="dk1"/>
                </a:solidFill>
              </a:defRPr>
            </a:lvl4pPr>
            <a:lvl5pPr marL="2057400" indent="-127000">
              <a:spcBef>
                <a:spcPts val="320"/>
              </a:spcBef>
              <a:buClr>
                <a:schemeClr val="dk1"/>
              </a:buClr>
              <a:buSzPct val="100000"/>
              <a:buFont typeface="Arial"/>
              <a:buChar char="»"/>
              <a:defRPr sz="1600">
                <a:solidFill>
                  <a:schemeClr val="dk1"/>
                </a:solidFill>
              </a:defRPr>
            </a:lvl5pPr>
            <a:lvl6pPr marL="25146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6pPr>
            <a:lvl7pPr marL="29718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7pPr>
            <a:lvl8pPr marL="34290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8pPr>
            <a:lvl9pPr marL="38862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9pPr>
          </a:lstStyle>
          <a:p>
            <a:r>
              <a:rPr lang="en-GB" dirty="0"/>
              <a:t>Rotary IHE Delft Scholarship Program</a:t>
            </a:r>
          </a:p>
        </p:txBody>
      </p:sp>
      <p:grpSp>
        <p:nvGrpSpPr>
          <p:cNvPr id="5" name="Group 4"/>
          <p:cNvGrpSpPr/>
          <p:nvPr/>
        </p:nvGrpSpPr>
        <p:grpSpPr>
          <a:xfrm>
            <a:off x="251520" y="6334702"/>
            <a:ext cx="1080120" cy="406666"/>
            <a:chOff x="251520" y="6324405"/>
            <a:chExt cx="1080120" cy="406666"/>
          </a:xfrm>
        </p:grpSpPr>
        <p:sp>
          <p:nvSpPr>
            <p:cNvPr id="6" name="Rectangle 5"/>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2" descr="Rota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436" y="6362704"/>
            <a:ext cx="1187624" cy="360358"/>
          </a:xfrm>
          <a:prstGeom prst="rect">
            <a:avLst/>
          </a:prstGeom>
        </p:spPr>
      </p:pic>
    </p:spTree>
    <p:extLst>
      <p:ext uri="{BB962C8B-B14F-4D97-AF65-F5344CB8AC3E}">
        <p14:creationId xmlns:p14="http://schemas.microsoft.com/office/powerpoint/2010/main" val="558064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bwMode="auto">
          <a:xfrm>
            <a:off x="345605" y="178886"/>
            <a:ext cx="8558258" cy="590320"/>
          </a:xfrm>
          <a:prstGeom prst="rect">
            <a:avLst/>
          </a:prstGeom>
          <a:solidFill>
            <a:srgbClr val="009FEE"/>
          </a:solidFill>
          <a:ln>
            <a:noFill/>
          </a:ln>
        </p:spPr>
        <p:txBody>
          <a:bodyPr lIns="144000" tIns="72000" rIns="144000" bIns="108000" anchor="t" anchorCtr="0">
            <a:noAutofit/>
          </a:bodyPr>
          <a:lstStyle>
            <a:defPPr marR="0" lvl="0" algn="l" rtl="0">
              <a:lnSpc>
                <a:spcPct val="100000"/>
              </a:lnSpc>
              <a:spcBef>
                <a:spcPts val="0"/>
              </a:spcBef>
              <a:spcAft>
                <a:spcPts val="0"/>
              </a:spcAft>
            </a:defPPr>
            <a:lvl1pPr marL="0" indent="0">
              <a:buClr>
                <a:srgbClr val="FFFFFF"/>
              </a:buClr>
              <a:buSzPct val="25000"/>
              <a:buFont typeface="Arial"/>
              <a:defRPr sz="2400">
                <a:solidFill>
                  <a:srgbClr val="FFFFFF"/>
                </a:solidFill>
                <a:sym typeface="Times New Roman"/>
              </a:defRPr>
            </a:lvl1pPr>
            <a:lvl2pPr marL="612000" indent="-180200">
              <a:spcBef>
                <a:spcPts val="360"/>
              </a:spcBef>
              <a:buClr>
                <a:schemeClr val="dk1"/>
              </a:buClr>
              <a:buSzPct val="100000"/>
              <a:buFont typeface="Arial"/>
              <a:buChar char="–"/>
              <a:defRPr sz="1800">
                <a:solidFill>
                  <a:schemeClr val="dk1"/>
                </a:solidFill>
              </a:defRPr>
            </a:lvl2pPr>
            <a:lvl3pPr marL="972000" indent="-209999">
              <a:spcBef>
                <a:spcPts val="360"/>
              </a:spcBef>
              <a:buClr>
                <a:schemeClr val="dk1"/>
              </a:buClr>
              <a:buSzPct val="100000"/>
              <a:buFont typeface="Merriweather Sans"/>
              <a:buChar char="-"/>
              <a:defRPr sz="1800">
                <a:solidFill>
                  <a:schemeClr val="dk1"/>
                </a:solidFill>
              </a:defRPr>
            </a:lvl3pPr>
            <a:lvl4pPr marL="1600200" indent="-127000">
              <a:spcBef>
                <a:spcPts val="320"/>
              </a:spcBef>
              <a:buClr>
                <a:schemeClr val="dk1"/>
              </a:buClr>
              <a:buSzPct val="100000"/>
              <a:buFont typeface="Arial"/>
              <a:buChar char="–"/>
              <a:defRPr sz="1600">
                <a:solidFill>
                  <a:schemeClr val="dk1"/>
                </a:solidFill>
              </a:defRPr>
            </a:lvl4pPr>
            <a:lvl5pPr marL="2057400" indent="-127000">
              <a:spcBef>
                <a:spcPts val="320"/>
              </a:spcBef>
              <a:buClr>
                <a:schemeClr val="dk1"/>
              </a:buClr>
              <a:buSzPct val="100000"/>
              <a:buFont typeface="Arial"/>
              <a:buChar char="»"/>
              <a:defRPr sz="1600">
                <a:solidFill>
                  <a:schemeClr val="dk1"/>
                </a:solidFill>
              </a:defRPr>
            </a:lvl5pPr>
            <a:lvl6pPr marL="25146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6pPr>
            <a:lvl7pPr marL="29718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7pPr>
            <a:lvl8pPr marL="34290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8pPr>
            <a:lvl9pPr marL="3886200" indent="-101600">
              <a:spcBef>
                <a:spcPts val="400"/>
              </a:spcBef>
              <a:buClr>
                <a:schemeClr val="dk1"/>
              </a:buClr>
              <a:buSzPct val="100000"/>
              <a:buFont typeface="Arial"/>
              <a:buChar char="•"/>
              <a:defRPr sz="2000">
                <a:solidFill>
                  <a:schemeClr val="dk1"/>
                </a:solidFill>
                <a:latin typeface="Calibri"/>
                <a:ea typeface="Calibri"/>
                <a:cs typeface="Calibri"/>
                <a:sym typeface="Calibri"/>
              </a:defRPr>
            </a:lvl9pPr>
          </a:lstStyle>
          <a:p>
            <a:r>
              <a:rPr lang="en-GB" dirty="0"/>
              <a:t>Rotary IHE Delft Scholarship Program</a:t>
            </a:r>
          </a:p>
        </p:txBody>
      </p:sp>
      <p:grpSp>
        <p:nvGrpSpPr>
          <p:cNvPr id="5" name="Group 4"/>
          <p:cNvGrpSpPr/>
          <p:nvPr/>
        </p:nvGrpSpPr>
        <p:grpSpPr>
          <a:xfrm>
            <a:off x="251520" y="6334702"/>
            <a:ext cx="1080120" cy="406666"/>
            <a:chOff x="251520" y="6324405"/>
            <a:chExt cx="1080120" cy="406666"/>
          </a:xfrm>
        </p:grpSpPr>
        <p:sp>
          <p:nvSpPr>
            <p:cNvPr id="6" name="Rectangle 5"/>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2" descr="Rota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436" y="6362704"/>
            <a:ext cx="1187624" cy="360358"/>
          </a:xfrm>
          <a:prstGeom prst="rect">
            <a:avLst/>
          </a:prstGeom>
        </p:spPr>
      </p:pic>
      <p:pic>
        <p:nvPicPr>
          <p:cNvPr id="13" name="Picture 12" descr="A screen shot of a smart phone&#10;&#10;Description automatically generated">
            <a:extLst>
              <a:ext uri="{FF2B5EF4-FFF2-40B4-BE49-F238E27FC236}">
                <a16:creationId xmlns:a16="http://schemas.microsoft.com/office/drawing/2014/main" id="{7F085BA1-4400-42D3-8ADE-4D0376E1F848}"/>
              </a:ext>
            </a:extLst>
          </p:cNvPr>
          <p:cNvPicPr>
            <a:picLocks noChangeAspect="1"/>
          </p:cNvPicPr>
          <p:nvPr/>
        </p:nvPicPr>
        <p:blipFill>
          <a:blip r:embed="rId5"/>
          <a:stretch>
            <a:fillRect/>
          </a:stretch>
        </p:blipFill>
        <p:spPr>
          <a:xfrm>
            <a:off x="310656" y="852723"/>
            <a:ext cx="4937620" cy="275415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1CC5D364-98E0-4819-9C91-0B24FED9B025}"/>
              </a:ext>
            </a:extLst>
          </p:cNvPr>
          <p:cNvPicPr>
            <a:picLocks noChangeAspect="1"/>
          </p:cNvPicPr>
          <p:nvPr/>
        </p:nvPicPr>
        <p:blipFill>
          <a:blip r:embed="rId6"/>
          <a:stretch>
            <a:fillRect/>
          </a:stretch>
        </p:blipFill>
        <p:spPr>
          <a:xfrm>
            <a:off x="3619500" y="3240900"/>
            <a:ext cx="5403610" cy="3017244"/>
          </a:xfrm>
          <a:prstGeom prst="rect">
            <a:avLst/>
          </a:prstGeom>
        </p:spPr>
      </p:pic>
    </p:spTree>
    <p:extLst>
      <p:ext uri="{BB962C8B-B14F-4D97-AF65-F5344CB8AC3E}">
        <p14:creationId xmlns:p14="http://schemas.microsoft.com/office/powerpoint/2010/main" val="338957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6CC86-2393-40F1-BCF3-A3107EECB491}"/>
              </a:ext>
            </a:extLst>
          </p:cNvPr>
          <p:cNvPicPr>
            <a:picLocks noChangeAspect="1"/>
          </p:cNvPicPr>
          <p:nvPr/>
        </p:nvPicPr>
        <p:blipFill>
          <a:blip r:embed="rId3"/>
          <a:stretch>
            <a:fillRect/>
          </a:stretch>
        </p:blipFill>
        <p:spPr>
          <a:xfrm>
            <a:off x="486065" y="2763777"/>
            <a:ext cx="6787734" cy="3519947"/>
          </a:xfrm>
          <a:prstGeom prst="rect">
            <a:avLst/>
          </a:prstGeom>
        </p:spPr>
      </p:pic>
      <p:sp>
        <p:nvSpPr>
          <p:cNvPr id="3" name="Tijdelijke aanduiding voor inhoud 2"/>
          <p:cNvSpPr>
            <a:spLocks noGrp="1"/>
          </p:cNvSpPr>
          <p:nvPr>
            <p:ph idx="1"/>
          </p:nvPr>
        </p:nvSpPr>
        <p:spPr>
          <a:xfrm>
            <a:off x="385857" y="735208"/>
            <a:ext cx="8618203" cy="1984478"/>
          </a:xfrm>
        </p:spPr>
        <p:txBody>
          <a:bodyPr/>
          <a:lstStyle/>
          <a:p>
            <a:pPr>
              <a:spcBef>
                <a:spcPts val="0"/>
              </a:spcBef>
              <a:spcAft>
                <a:spcPts val="900"/>
              </a:spcAft>
            </a:pPr>
            <a:r>
              <a:rPr lang="nl-NL" sz="1800" dirty="0" err="1">
                <a:solidFill>
                  <a:srgbClr val="002060"/>
                </a:solidFill>
              </a:rPr>
              <a:t>Scholarships</a:t>
            </a:r>
            <a:r>
              <a:rPr lang="nl-NL" sz="1800" dirty="0">
                <a:solidFill>
                  <a:srgbClr val="002060"/>
                </a:solidFill>
              </a:rPr>
              <a:t> voor een 18 maanden MSc studie in Water Management </a:t>
            </a:r>
            <a:r>
              <a:rPr lang="nl-NL" dirty="0">
                <a:solidFill>
                  <a:srgbClr val="002060"/>
                </a:solidFill>
              </a:rPr>
              <a:t>en Water</a:t>
            </a:r>
            <a:r>
              <a:rPr lang="nl-NL" sz="1800" dirty="0">
                <a:solidFill>
                  <a:srgbClr val="002060"/>
                </a:solidFill>
              </a:rPr>
              <a:t> </a:t>
            </a:r>
            <a:r>
              <a:rPr lang="nl-NL" sz="1800" dirty="0" err="1">
                <a:solidFill>
                  <a:srgbClr val="002060"/>
                </a:solidFill>
              </a:rPr>
              <a:t>Sanitation</a:t>
            </a:r>
            <a:r>
              <a:rPr lang="nl-NL" sz="1800" dirty="0">
                <a:solidFill>
                  <a:srgbClr val="002060"/>
                </a:solidFill>
              </a:rPr>
              <a:t> bij het IHE Delft</a:t>
            </a:r>
          </a:p>
          <a:p>
            <a:pPr>
              <a:spcBef>
                <a:spcPts val="0"/>
              </a:spcBef>
              <a:spcAft>
                <a:spcPts val="900"/>
              </a:spcAft>
              <a:tabLst>
                <a:tab pos="1346200" algn="l"/>
              </a:tabLst>
            </a:pPr>
            <a:r>
              <a:rPr lang="nl-NL" dirty="0">
                <a:solidFill>
                  <a:srgbClr val="002060"/>
                </a:solidFill>
              </a:rPr>
              <a:t>96 studenten van 31 landen hebben sinds 2012 een MSc studie </a:t>
            </a:r>
            <a:br>
              <a:rPr lang="nl-NL" dirty="0">
                <a:solidFill>
                  <a:srgbClr val="002060"/>
                </a:solidFill>
              </a:rPr>
            </a:br>
            <a:r>
              <a:rPr lang="nl-NL" dirty="0">
                <a:solidFill>
                  <a:srgbClr val="002060"/>
                </a:solidFill>
              </a:rPr>
              <a:t>gevolgd in:	- </a:t>
            </a:r>
            <a:r>
              <a:rPr lang="en-GB" dirty="0">
                <a:solidFill>
                  <a:srgbClr val="002060"/>
                </a:solidFill>
              </a:rPr>
              <a:t>Urban Water and Sanitation, </a:t>
            </a:r>
            <a:br>
              <a:rPr lang="en-GB" dirty="0">
                <a:solidFill>
                  <a:srgbClr val="002060"/>
                </a:solidFill>
              </a:rPr>
            </a:br>
            <a:r>
              <a:rPr lang="en-GB" dirty="0">
                <a:solidFill>
                  <a:srgbClr val="002060"/>
                </a:solidFill>
              </a:rPr>
              <a:t>		- Water Management and Governance  en</a:t>
            </a:r>
            <a:br>
              <a:rPr lang="en-GB" dirty="0">
                <a:solidFill>
                  <a:srgbClr val="002060"/>
                </a:solidFill>
              </a:rPr>
            </a:br>
            <a:r>
              <a:rPr lang="en-GB" dirty="0">
                <a:solidFill>
                  <a:srgbClr val="002060"/>
                </a:solidFill>
              </a:rPr>
              <a:t>		- Water Science and Engineering</a:t>
            </a:r>
            <a:endParaRPr lang="nl-NL" dirty="0">
              <a:solidFill>
                <a:srgbClr val="002060"/>
              </a:solidFill>
            </a:endParaRPr>
          </a:p>
        </p:txBody>
      </p:sp>
      <p:sp>
        <p:nvSpPr>
          <p:cNvPr id="4" name="Titel 2"/>
          <p:cNvSpPr txBox="1">
            <a:spLocks/>
          </p:cNvSpPr>
          <p:nvPr/>
        </p:nvSpPr>
        <p:spPr bwMode="auto">
          <a:xfrm>
            <a:off x="549377" y="118393"/>
            <a:ext cx="8042240" cy="588907"/>
          </a:xfrm>
          <a:prstGeom prst="rect">
            <a:avLst/>
          </a:prstGeom>
          <a:solidFill>
            <a:srgbClr val="009FEE"/>
          </a:solidFill>
          <a:ln>
            <a:noFill/>
          </a:ln>
        </p:spPr>
        <p:txBody>
          <a:bodyPr lIns="144000" tIns="72000" rIns="144000" bIns="108000" anchor="t" anchorCtr="0">
            <a:noAutofit/>
          </a:bodyPr>
          <a:lstStyle>
            <a:defPPr marR="0" lvl="0" algn="l" rtl="0">
              <a:lnSpc>
                <a:spcPct val="100000"/>
              </a:lnSpc>
              <a:spcBef>
                <a:spcPts val="0"/>
              </a:spcBef>
              <a:spcAft>
                <a:spcPts val="0"/>
              </a:spcAft>
              <a:defRPr/>
            </a:defPPr>
            <a:lvl1pPr marL="0" indent="0">
              <a:buClr>
                <a:srgbClr val="FFFFFF"/>
              </a:buClr>
              <a:buSzPct val="25000"/>
              <a:buFont typeface="Arial"/>
              <a:defRPr sz="2400">
                <a:solidFill>
                  <a:srgbClr val="FFFFFF"/>
                </a:solidFill>
              </a:defRPr>
            </a:lvl1pPr>
            <a:lvl2pPr marL="612000" indent="-180200">
              <a:spcBef>
                <a:spcPts val="360"/>
              </a:spcBef>
              <a:buClr>
                <a:schemeClr val="dk1"/>
              </a:buClr>
              <a:buSzPct val="100000"/>
              <a:buFont typeface="Arial"/>
              <a:buChar char="–"/>
              <a:defRPr sz="1800">
                <a:solidFill>
                  <a:schemeClr val="dk1"/>
                </a:solidFill>
              </a:defRPr>
            </a:lvl2pPr>
            <a:lvl3pPr marL="972000" indent="-209999">
              <a:spcBef>
                <a:spcPts val="360"/>
              </a:spcBef>
              <a:buClr>
                <a:schemeClr val="dk1"/>
              </a:buClr>
              <a:buSzPct val="100000"/>
              <a:buFont typeface="Merriweather Sans"/>
              <a:buChar char="-"/>
              <a:defRPr sz="1800">
                <a:solidFill>
                  <a:schemeClr val="dk1"/>
                </a:solidFill>
              </a:defRPr>
            </a:lvl3pPr>
            <a:lvl4pPr marL="1600200" indent="-127000">
              <a:spcBef>
                <a:spcPts val="320"/>
              </a:spcBef>
              <a:buClr>
                <a:schemeClr val="dk1"/>
              </a:buClr>
              <a:buSzPct val="100000"/>
              <a:buFont typeface="Arial"/>
              <a:buChar char="–"/>
              <a:defRPr sz="1600">
                <a:solidFill>
                  <a:schemeClr val="dk1"/>
                </a:solidFill>
              </a:defRPr>
            </a:lvl4pPr>
            <a:lvl5pPr marL="2057400" indent="-127000">
              <a:spcBef>
                <a:spcPts val="320"/>
              </a:spcBef>
              <a:buClr>
                <a:schemeClr val="dk1"/>
              </a:buClr>
              <a:buSzPct val="100000"/>
              <a:buFont typeface="Arial"/>
              <a:buChar char="»"/>
              <a:defRPr sz="1600">
                <a:solidFill>
                  <a:schemeClr val="dk1"/>
                </a:solidFill>
              </a:defRPr>
            </a:lvl5pPr>
            <a:lvl6pPr marL="2514600" indent="-101600">
              <a:spcBef>
                <a:spcPts val="400"/>
              </a:spcBef>
              <a:buClr>
                <a:schemeClr val="dk1"/>
              </a:buClr>
              <a:buSzPct val="100000"/>
              <a:buFont typeface="Arial"/>
              <a:buChar char="•"/>
              <a:defRPr sz="2000">
                <a:solidFill>
                  <a:schemeClr val="dk1"/>
                </a:solidFill>
                <a:latin typeface="Calibri"/>
                <a:ea typeface="Calibri"/>
                <a:cs typeface="Calibri"/>
              </a:defRPr>
            </a:lvl6pPr>
            <a:lvl7pPr marL="2971800" indent="-101600">
              <a:spcBef>
                <a:spcPts val="400"/>
              </a:spcBef>
              <a:buClr>
                <a:schemeClr val="dk1"/>
              </a:buClr>
              <a:buSzPct val="100000"/>
              <a:buFont typeface="Arial"/>
              <a:buChar char="•"/>
              <a:defRPr sz="2000">
                <a:solidFill>
                  <a:schemeClr val="dk1"/>
                </a:solidFill>
                <a:latin typeface="Calibri"/>
                <a:ea typeface="Calibri"/>
                <a:cs typeface="Calibri"/>
              </a:defRPr>
            </a:lvl7pPr>
            <a:lvl8pPr marL="3429000" indent="-101600">
              <a:spcBef>
                <a:spcPts val="400"/>
              </a:spcBef>
              <a:buClr>
                <a:schemeClr val="dk1"/>
              </a:buClr>
              <a:buSzPct val="100000"/>
              <a:buFont typeface="Arial"/>
              <a:buChar char="•"/>
              <a:defRPr sz="2000">
                <a:solidFill>
                  <a:schemeClr val="dk1"/>
                </a:solidFill>
                <a:latin typeface="Calibri"/>
                <a:ea typeface="Calibri"/>
                <a:cs typeface="Calibri"/>
              </a:defRPr>
            </a:lvl8pPr>
            <a:lvl9pPr marL="3886200" indent="-101600">
              <a:spcBef>
                <a:spcPts val="400"/>
              </a:spcBef>
              <a:buClr>
                <a:schemeClr val="dk1"/>
              </a:buClr>
              <a:buSzPct val="100000"/>
              <a:buFont typeface="Arial"/>
              <a:buChar char="•"/>
              <a:defRPr sz="2000">
                <a:solidFill>
                  <a:schemeClr val="dk1"/>
                </a:solidFill>
                <a:latin typeface="Calibri"/>
                <a:ea typeface="Calibri"/>
                <a:cs typeface="Calibri"/>
              </a:defRPr>
            </a:lvl9pPr>
          </a:lstStyle>
          <a:p>
            <a:r>
              <a:rPr lang="en-US" dirty="0"/>
              <a:t>Rotary Water Management MSc Scholarship </a:t>
            </a:r>
            <a:r>
              <a:rPr lang="en-US" dirty="0" err="1"/>
              <a:t>Programma</a:t>
            </a:r>
            <a:endParaRPr lang="en-US" dirty="0"/>
          </a:p>
        </p:txBody>
      </p:sp>
      <p:grpSp>
        <p:nvGrpSpPr>
          <p:cNvPr id="7" name="Group 6"/>
          <p:cNvGrpSpPr/>
          <p:nvPr/>
        </p:nvGrpSpPr>
        <p:grpSpPr>
          <a:xfrm>
            <a:off x="251520" y="6334702"/>
            <a:ext cx="1080120" cy="406666"/>
            <a:chOff x="251520" y="6324405"/>
            <a:chExt cx="1080120" cy="406666"/>
          </a:xfrm>
        </p:grpSpPr>
        <p:sp>
          <p:nvSpPr>
            <p:cNvPr id="8" name="Rectangle 7"/>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9" name="Picture 2" descr="Rotar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sp>
        <p:nvSpPr>
          <p:cNvPr id="2" name="Rectangle 1"/>
          <p:cNvSpPr/>
          <p:nvPr/>
        </p:nvSpPr>
        <p:spPr bwMode="auto">
          <a:xfrm>
            <a:off x="5508104" y="5661846"/>
            <a:ext cx="2016224" cy="3134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6436" y="6362704"/>
            <a:ext cx="1187624" cy="360358"/>
          </a:xfrm>
          <a:prstGeom prst="rect">
            <a:avLst/>
          </a:prstGeom>
        </p:spPr>
      </p:pic>
      <p:pic>
        <p:nvPicPr>
          <p:cNvPr id="11" name="Picture 10" descr="C:\Apps\ALL_HJK_files\Personal\_HJK_Rotary\Rotary_TRF_UNESCO_IHE\_2016_Communications\Students in the field pictures\2013_Rafiu Jimoh_MSc01.jpg">
            <a:extLst>
              <a:ext uri="{FF2B5EF4-FFF2-40B4-BE49-F238E27FC236}">
                <a16:creationId xmlns:a16="http://schemas.microsoft.com/office/drawing/2014/main" id="{C0B1DFCD-662F-4C1C-A76A-D810B0F95CF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8511"/>
          <a:stretch/>
        </p:blipFill>
        <p:spPr bwMode="auto">
          <a:xfrm>
            <a:off x="7489191" y="3070670"/>
            <a:ext cx="1255350" cy="121770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descr="C:\Apps\ALL_HJK_files\Personal\_HJK_Rotary\Rotary_TRF_UNESCO_IHE\_2016_Communications\Rotary Magazine Article\Students_in_the_field.JPG">
            <a:extLst>
              <a:ext uri="{FF2B5EF4-FFF2-40B4-BE49-F238E27FC236}">
                <a16:creationId xmlns:a16="http://schemas.microsoft.com/office/drawing/2014/main" id="{CF3C4727-A72C-4AB9-9E12-E1E48880526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897" r="14054"/>
          <a:stretch/>
        </p:blipFill>
        <p:spPr bwMode="auto">
          <a:xfrm>
            <a:off x="7489191" y="4787734"/>
            <a:ext cx="1255350" cy="1281339"/>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A192CF8-FBC2-4918-9899-17DDB400DBA0}"/>
              </a:ext>
            </a:extLst>
          </p:cNvPr>
          <p:cNvPicPr>
            <a:picLocks noChangeAspect="1"/>
          </p:cNvPicPr>
          <p:nvPr/>
        </p:nvPicPr>
        <p:blipFill rotWithShape="1">
          <a:blip r:embed="rId8"/>
          <a:srcRect l="2751" t="14142" r="79210" b="14649"/>
          <a:stretch/>
        </p:blipFill>
        <p:spPr>
          <a:xfrm>
            <a:off x="7936263" y="1383662"/>
            <a:ext cx="821880" cy="803326"/>
          </a:xfrm>
          <a:prstGeom prst="rect">
            <a:avLst/>
          </a:prstGeom>
        </p:spPr>
      </p:pic>
    </p:spTree>
    <p:extLst>
      <p:ext uri="{BB962C8B-B14F-4D97-AF65-F5344CB8AC3E}">
        <p14:creationId xmlns:p14="http://schemas.microsoft.com/office/powerpoint/2010/main" val="282885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27146" y="894585"/>
            <a:ext cx="8476914" cy="2202978"/>
          </a:xfrm>
        </p:spPr>
        <p:txBody>
          <a:bodyPr/>
          <a:lstStyle/>
          <a:p>
            <a:pPr>
              <a:spcAft>
                <a:spcPts val="0"/>
              </a:spcAft>
            </a:pPr>
            <a:r>
              <a:rPr lang="nl-NL" dirty="0">
                <a:solidFill>
                  <a:srgbClr val="002060"/>
                </a:solidFill>
              </a:rPr>
              <a:t>12 van de Rotary studenten zijn cum laude afgestudeerd, van de 84 afgestudeerden tot nu toe.</a:t>
            </a:r>
            <a:br>
              <a:rPr lang="nl-NL" dirty="0">
                <a:solidFill>
                  <a:srgbClr val="002060"/>
                </a:solidFill>
              </a:rPr>
            </a:br>
            <a:endParaRPr lang="nl-NL" dirty="0">
              <a:solidFill>
                <a:srgbClr val="002060"/>
              </a:solidFill>
            </a:endParaRPr>
          </a:p>
          <a:p>
            <a:pPr>
              <a:spcAft>
                <a:spcPts val="0"/>
              </a:spcAft>
            </a:pPr>
            <a:r>
              <a:rPr lang="nl-NL" dirty="0">
                <a:solidFill>
                  <a:srgbClr val="002060"/>
                </a:solidFill>
              </a:rPr>
              <a:t>80% van de afgestudeerden werken weer in land van herkomst</a:t>
            </a:r>
          </a:p>
          <a:p>
            <a:pPr lvl="1">
              <a:spcAft>
                <a:spcPts val="0"/>
              </a:spcAft>
            </a:pPr>
            <a:r>
              <a:rPr lang="nl-NL" dirty="0">
                <a:solidFill>
                  <a:srgbClr val="002060"/>
                </a:solidFill>
              </a:rPr>
              <a:t>Zij werken in de water sector</a:t>
            </a:r>
          </a:p>
          <a:p>
            <a:pPr lvl="1">
              <a:spcAft>
                <a:spcPts val="0"/>
              </a:spcAft>
            </a:pPr>
            <a:r>
              <a:rPr lang="nl-NL" dirty="0">
                <a:solidFill>
                  <a:srgbClr val="002060"/>
                </a:solidFill>
              </a:rPr>
              <a:t>En zijn betrokken bij Rotary water projecten</a:t>
            </a:r>
          </a:p>
        </p:txBody>
      </p:sp>
      <p:sp>
        <p:nvSpPr>
          <p:cNvPr id="4" name="Titel 2"/>
          <p:cNvSpPr txBox="1">
            <a:spLocks/>
          </p:cNvSpPr>
          <p:nvPr/>
        </p:nvSpPr>
        <p:spPr bwMode="auto">
          <a:xfrm>
            <a:off x="610199" y="176825"/>
            <a:ext cx="7032547" cy="546550"/>
          </a:xfrm>
          <a:prstGeom prst="rect">
            <a:avLst/>
          </a:prstGeom>
          <a:solidFill>
            <a:srgbClr val="009FEE"/>
          </a:solidFill>
          <a:ln>
            <a:noFill/>
          </a:ln>
        </p:spPr>
        <p:txBody>
          <a:bodyPr lIns="144000" tIns="72000" rIns="144000" bIns="108000" anchor="t" anchorCtr="0">
            <a:noAutofit/>
          </a:bodyPr>
          <a:lstStyle>
            <a:defPPr marR="0" lvl="0" algn="l" rtl="0">
              <a:lnSpc>
                <a:spcPct val="100000"/>
              </a:lnSpc>
              <a:spcBef>
                <a:spcPts val="0"/>
              </a:spcBef>
              <a:spcAft>
                <a:spcPts val="0"/>
              </a:spcAft>
              <a:defRPr/>
            </a:defPPr>
            <a:lvl1pPr marL="0" indent="0">
              <a:buClr>
                <a:srgbClr val="FFFFFF"/>
              </a:buClr>
              <a:buSzPct val="25000"/>
              <a:buFont typeface="Arial"/>
              <a:defRPr sz="2400">
                <a:solidFill>
                  <a:srgbClr val="FFFFFF"/>
                </a:solidFill>
              </a:defRPr>
            </a:lvl1pPr>
            <a:lvl2pPr marL="612000" indent="-180200">
              <a:spcBef>
                <a:spcPts val="360"/>
              </a:spcBef>
              <a:buClr>
                <a:schemeClr val="dk1"/>
              </a:buClr>
              <a:buSzPct val="100000"/>
              <a:buFont typeface="Arial"/>
              <a:buChar char="–"/>
              <a:defRPr sz="1800">
                <a:solidFill>
                  <a:schemeClr val="dk1"/>
                </a:solidFill>
              </a:defRPr>
            </a:lvl2pPr>
            <a:lvl3pPr marL="972000" indent="-209999">
              <a:spcBef>
                <a:spcPts val="360"/>
              </a:spcBef>
              <a:buClr>
                <a:schemeClr val="dk1"/>
              </a:buClr>
              <a:buSzPct val="100000"/>
              <a:buFont typeface="Merriweather Sans"/>
              <a:buChar char="-"/>
              <a:defRPr sz="1800">
                <a:solidFill>
                  <a:schemeClr val="dk1"/>
                </a:solidFill>
              </a:defRPr>
            </a:lvl3pPr>
            <a:lvl4pPr marL="1600200" indent="-127000">
              <a:spcBef>
                <a:spcPts val="320"/>
              </a:spcBef>
              <a:buClr>
                <a:schemeClr val="dk1"/>
              </a:buClr>
              <a:buSzPct val="100000"/>
              <a:buFont typeface="Arial"/>
              <a:buChar char="–"/>
              <a:defRPr sz="1600">
                <a:solidFill>
                  <a:schemeClr val="dk1"/>
                </a:solidFill>
              </a:defRPr>
            </a:lvl4pPr>
            <a:lvl5pPr marL="2057400" indent="-127000">
              <a:spcBef>
                <a:spcPts val="320"/>
              </a:spcBef>
              <a:buClr>
                <a:schemeClr val="dk1"/>
              </a:buClr>
              <a:buSzPct val="100000"/>
              <a:buFont typeface="Arial"/>
              <a:buChar char="»"/>
              <a:defRPr sz="1600">
                <a:solidFill>
                  <a:schemeClr val="dk1"/>
                </a:solidFill>
              </a:defRPr>
            </a:lvl5pPr>
            <a:lvl6pPr marL="2514600" indent="-101600">
              <a:spcBef>
                <a:spcPts val="400"/>
              </a:spcBef>
              <a:buClr>
                <a:schemeClr val="dk1"/>
              </a:buClr>
              <a:buSzPct val="100000"/>
              <a:buFont typeface="Arial"/>
              <a:buChar char="•"/>
              <a:defRPr sz="2000">
                <a:solidFill>
                  <a:schemeClr val="dk1"/>
                </a:solidFill>
                <a:latin typeface="Calibri"/>
                <a:ea typeface="Calibri"/>
                <a:cs typeface="Calibri"/>
              </a:defRPr>
            </a:lvl6pPr>
            <a:lvl7pPr marL="2971800" indent="-101600">
              <a:spcBef>
                <a:spcPts val="400"/>
              </a:spcBef>
              <a:buClr>
                <a:schemeClr val="dk1"/>
              </a:buClr>
              <a:buSzPct val="100000"/>
              <a:buFont typeface="Arial"/>
              <a:buChar char="•"/>
              <a:defRPr sz="2000">
                <a:solidFill>
                  <a:schemeClr val="dk1"/>
                </a:solidFill>
                <a:latin typeface="Calibri"/>
                <a:ea typeface="Calibri"/>
                <a:cs typeface="Calibri"/>
              </a:defRPr>
            </a:lvl7pPr>
            <a:lvl8pPr marL="3429000" indent="-101600">
              <a:spcBef>
                <a:spcPts val="400"/>
              </a:spcBef>
              <a:buClr>
                <a:schemeClr val="dk1"/>
              </a:buClr>
              <a:buSzPct val="100000"/>
              <a:buFont typeface="Arial"/>
              <a:buChar char="•"/>
              <a:defRPr sz="2000">
                <a:solidFill>
                  <a:schemeClr val="dk1"/>
                </a:solidFill>
                <a:latin typeface="Calibri"/>
                <a:ea typeface="Calibri"/>
                <a:cs typeface="Calibri"/>
              </a:defRPr>
            </a:lvl8pPr>
            <a:lvl9pPr marL="3886200" indent="-101600">
              <a:spcBef>
                <a:spcPts val="400"/>
              </a:spcBef>
              <a:buClr>
                <a:schemeClr val="dk1"/>
              </a:buClr>
              <a:buSzPct val="100000"/>
              <a:buFont typeface="Arial"/>
              <a:buChar char="•"/>
              <a:defRPr sz="2000">
                <a:solidFill>
                  <a:schemeClr val="dk1"/>
                </a:solidFill>
                <a:latin typeface="Calibri"/>
                <a:ea typeface="Calibri"/>
                <a:cs typeface="Calibri"/>
              </a:defRPr>
            </a:lvl9pPr>
          </a:lstStyle>
          <a:p>
            <a:r>
              <a:rPr lang="en-US" dirty="0"/>
              <a:t>Rotary </a:t>
            </a:r>
            <a:r>
              <a:rPr lang="en-US" dirty="0" err="1"/>
              <a:t>gaat</a:t>
            </a:r>
            <a:r>
              <a:rPr lang="en-US" dirty="0"/>
              <a:t> </a:t>
            </a:r>
            <a:r>
              <a:rPr lang="en-US" dirty="0" err="1"/>
              <a:t>voor</a:t>
            </a:r>
            <a:r>
              <a:rPr lang="en-US" dirty="0"/>
              <a:t> </a:t>
            </a:r>
            <a:r>
              <a:rPr lang="en-US" dirty="0" err="1"/>
              <a:t>resultaat</a:t>
            </a:r>
            <a:r>
              <a:rPr lang="en-US" dirty="0"/>
              <a:t> </a:t>
            </a:r>
          </a:p>
        </p:txBody>
      </p:sp>
      <p:pic>
        <p:nvPicPr>
          <p:cNvPr id="2050" name="Picture 2" descr="C:\Apps\ALL_HJK_files\Personal\_HJK_Rotary\Rotary_TRF_UNESCO_IHE\_2014_Graduation\graduation_pictur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992" b="10737"/>
          <a:stretch/>
        </p:blipFill>
        <p:spPr bwMode="auto">
          <a:xfrm>
            <a:off x="782459" y="3140905"/>
            <a:ext cx="8117320" cy="318113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3" name="Group 12"/>
          <p:cNvGrpSpPr/>
          <p:nvPr/>
        </p:nvGrpSpPr>
        <p:grpSpPr>
          <a:xfrm>
            <a:off x="251520" y="6334702"/>
            <a:ext cx="1080120" cy="406666"/>
            <a:chOff x="251520" y="6324405"/>
            <a:chExt cx="1080120" cy="406666"/>
          </a:xfrm>
        </p:grpSpPr>
        <p:sp>
          <p:nvSpPr>
            <p:cNvPr id="14" name="Rectangle 13"/>
            <p:cNvSpPr/>
            <p:nvPr/>
          </p:nvSpPr>
          <p:spPr bwMode="auto">
            <a:xfrm>
              <a:off x="971600" y="6324405"/>
              <a:ext cx="360040" cy="40666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15" name="Picture 2" descr="Rotar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6368496"/>
              <a:ext cx="929680" cy="362575"/>
            </a:xfrm>
            <a:prstGeom prst="rect">
              <a:avLst/>
            </a:prstGeom>
            <a:solidFill>
              <a:schemeClr val="bg1"/>
            </a:solidFill>
          </p:spPr>
        </p:pic>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6436" y="6362704"/>
            <a:ext cx="1187624" cy="360358"/>
          </a:xfrm>
          <a:prstGeom prst="rect">
            <a:avLst/>
          </a:prstGeom>
        </p:spPr>
      </p:pic>
      <p:pic>
        <p:nvPicPr>
          <p:cNvPr id="11" name="Picture 10">
            <a:extLst>
              <a:ext uri="{FF2B5EF4-FFF2-40B4-BE49-F238E27FC236}">
                <a16:creationId xmlns:a16="http://schemas.microsoft.com/office/drawing/2014/main" id="{39FA43C5-4595-4F52-BD54-4B0C71696A5F}"/>
              </a:ext>
            </a:extLst>
          </p:cNvPr>
          <p:cNvPicPr>
            <a:picLocks noChangeAspect="1"/>
          </p:cNvPicPr>
          <p:nvPr/>
        </p:nvPicPr>
        <p:blipFill rotWithShape="1">
          <a:blip r:embed="rId6"/>
          <a:srcRect l="65812" t="33129" b="32647"/>
          <a:stretch/>
        </p:blipFill>
        <p:spPr>
          <a:xfrm>
            <a:off x="7816436" y="106277"/>
            <a:ext cx="1187624" cy="657760"/>
          </a:xfrm>
          <a:prstGeom prst="rect">
            <a:avLst/>
          </a:prstGeom>
        </p:spPr>
      </p:pic>
    </p:spTree>
    <p:extLst>
      <p:ext uri="{BB962C8B-B14F-4D97-AF65-F5344CB8AC3E}">
        <p14:creationId xmlns:p14="http://schemas.microsoft.com/office/powerpoint/2010/main" val="4100991984"/>
      </p:ext>
    </p:extLst>
  </p:cSld>
  <p:clrMapOvr>
    <a:masterClrMapping/>
  </p:clrMapOvr>
</p:sld>
</file>

<file path=ppt/theme/theme1.xml><?xml version="1.0" encoding="utf-8"?>
<a:theme xmlns:a="http://schemas.openxmlformats.org/drawingml/2006/main" name="Presentation_UNESCO-IHE">
  <a:themeElements>
    <a:clrScheme name="Custom 1">
      <a:dk1>
        <a:srgbClr val="000000"/>
      </a:dk1>
      <a:lt1>
        <a:srgbClr val="FFFFFF"/>
      </a:lt1>
      <a:dk2>
        <a:srgbClr val="1F497D"/>
      </a:dk2>
      <a:lt2>
        <a:srgbClr val="EEECE1"/>
      </a:lt2>
      <a:accent1>
        <a:srgbClr val="00004B"/>
      </a:accent1>
      <a:accent2>
        <a:srgbClr val="005576"/>
      </a:accent2>
      <a:accent3>
        <a:srgbClr val="28AC8A"/>
      </a:accent3>
      <a:accent4>
        <a:srgbClr val="009FEE"/>
      </a:accent4>
      <a:accent5>
        <a:srgbClr val="808080"/>
      </a:accent5>
      <a:accent6>
        <a:srgbClr val="F79646"/>
      </a:accent6>
      <a:hlink>
        <a:srgbClr val="00004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1373</Words>
  <Application>Microsoft Office PowerPoint</Application>
  <PresentationFormat>On-screen Show (4:3)</PresentationFormat>
  <Paragraphs>205</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Merriweather Sans</vt:lpstr>
      <vt:lpstr>Verdana</vt:lpstr>
      <vt:lpstr>Presentation_UNESCO-IHE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Rachelle Dwarka</dc:creator>
  <cp:lastModifiedBy>Bas Hendriksen</cp:lastModifiedBy>
  <cp:revision>124</cp:revision>
  <cp:lastPrinted>2019-05-11T08:28:51Z</cp:lastPrinted>
  <dcterms:modified xsi:type="dcterms:W3CDTF">2019-05-23T14:31:26Z</dcterms:modified>
  <cp:contentStatus/>
</cp:coreProperties>
</file>