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6"/>
  </p:notesMasterIdLst>
  <p:sldIdLst>
    <p:sldId id="262" r:id="rId2"/>
    <p:sldId id="258" r:id="rId3"/>
    <p:sldId id="267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  <a:srgbClr val="424242"/>
    <a:srgbClr val="A7ACA2"/>
    <a:srgbClr val="9EA6B4"/>
    <a:srgbClr val="C6BCD0"/>
    <a:srgbClr val="687D90"/>
    <a:srgbClr val="FF7600"/>
    <a:srgbClr val="000000"/>
    <a:srgbClr val="009999"/>
    <a:srgbClr val="872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6364D-08E2-334A-9123-F678C60767F6}" v="4" dt="2019-05-20T11:29:37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/>
    <p:restoredTop sz="86395"/>
  </p:normalViewPr>
  <p:slideViewPr>
    <p:cSldViewPr snapToGrid="0" snapToObjects="1">
      <p:cViewPr varScale="1">
        <p:scale>
          <a:sx n="131" d="100"/>
          <a:sy n="131" d="100"/>
        </p:scale>
        <p:origin x="56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Que Nijenhof" userId="5519c4c5201b62d2" providerId="LiveId" clId="{09B61821-7718-3446-BE02-4001098E81FF}"/>
    <pc:docChg chg="modSld">
      <pc:chgData name="MoniQue Nijenhof" userId="5519c4c5201b62d2" providerId="LiveId" clId="{09B61821-7718-3446-BE02-4001098E81FF}" dt="2019-05-20T06:57:11.979" v="61" actId="20577"/>
      <pc:docMkLst>
        <pc:docMk/>
      </pc:docMkLst>
      <pc:sldChg chg="modSp">
        <pc:chgData name="MoniQue Nijenhof" userId="5519c4c5201b62d2" providerId="LiveId" clId="{09B61821-7718-3446-BE02-4001098E81FF}" dt="2019-05-20T06:56:15.911" v="39" actId="20577"/>
        <pc:sldMkLst>
          <pc:docMk/>
          <pc:sldMk cId="1698706457" sldId="258"/>
        </pc:sldMkLst>
        <pc:spChg chg="mod">
          <ac:chgData name="MoniQue Nijenhof" userId="5519c4c5201b62d2" providerId="LiveId" clId="{09B61821-7718-3446-BE02-4001098E81FF}" dt="2019-05-20T06:56:15.911" v="39" actId="20577"/>
          <ac:spMkLst>
            <pc:docMk/>
            <pc:sldMk cId="1698706457" sldId="258"/>
            <ac:spMk id="4" creationId="{AB83FB1B-BCAA-6C48-9BF3-30FDDA5A8B94}"/>
          </ac:spMkLst>
        </pc:spChg>
      </pc:sldChg>
      <pc:sldChg chg="modSp">
        <pc:chgData name="MoniQue Nijenhof" userId="5519c4c5201b62d2" providerId="LiveId" clId="{09B61821-7718-3446-BE02-4001098E81FF}" dt="2019-05-20T06:56:41.164" v="40" actId="1076"/>
        <pc:sldMkLst>
          <pc:docMk/>
          <pc:sldMk cId="142986042" sldId="260"/>
        </pc:sldMkLst>
        <pc:spChg chg="mod">
          <ac:chgData name="MoniQue Nijenhof" userId="5519c4c5201b62d2" providerId="LiveId" clId="{09B61821-7718-3446-BE02-4001098E81FF}" dt="2019-05-20T06:56:41.164" v="40" actId="1076"/>
          <ac:spMkLst>
            <pc:docMk/>
            <pc:sldMk cId="142986042" sldId="260"/>
            <ac:spMk id="3" creationId="{2737D6AC-4213-6F46-B6EC-57F648A4CD1A}"/>
          </ac:spMkLst>
        </pc:spChg>
      </pc:sldChg>
      <pc:sldChg chg="modSp">
        <pc:chgData name="MoniQue Nijenhof" userId="5519c4c5201b62d2" providerId="LiveId" clId="{09B61821-7718-3446-BE02-4001098E81FF}" dt="2019-05-20T06:56:48.622" v="41" actId="1076"/>
        <pc:sldMkLst>
          <pc:docMk/>
          <pc:sldMk cId="1047153387" sldId="261"/>
        </pc:sldMkLst>
        <pc:picChg chg="mod">
          <ac:chgData name="MoniQue Nijenhof" userId="5519c4c5201b62d2" providerId="LiveId" clId="{09B61821-7718-3446-BE02-4001098E81FF}" dt="2019-05-20T06:56:48.622" v="41" actId="1076"/>
          <ac:picMkLst>
            <pc:docMk/>
            <pc:sldMk cId="1047153387" sldId="261"/>
            <ac:picMk id="7" creationId="{05119CA2-6364-7A4C-8B4D-5C3693F2DE73}"/>
          </ac:picMkLst>
        </pc:picChg>
      </pc:sldChg>
      <pc:sldChg chg="modSp">
        <pc:chgData name="MoniQue Nijenhof" userId="5519c4c5201b62d2" providerId="LiveId" clId="{09B61821-7718-3446-BE02-4001098E81FF}" dt="2019-05-20T06:53:01.548" v="2" actId="1035"/>
        <pc:sldMkLst>
          <pc:docMk/>
          <pc:sldMk cId="3243184865" sldId="267"/>
        </pc:sldMkLst>
        <pc:spChg chg="mod">
          <ac:chgData name="MoniQue Nijenhof" userId="5519c4c5201b62d2" providerId="LiveId" clId="{09B61821-7718-3446-BE02-4001098E81FF}" dt="2019-05-20T06:53:01.548" v="2" actId="1035"/>
          <ac:spMkLst>
            <pc:docMk/>
            <pc:sldMk cId="3243184865" sldId="267"/>
            <ac:spMk id="27" creationId="{AFE99ACD-5E98-724C-BCC4-5E0422698423}"/>
          </ac:spMkLst>
        </pc:spChg>
      </pc:sldChg>
      <pc:sldChg chg="modSp">
        <pc:chgData name="MoniQue Nijenhof" userId="5519c4c5201b62d2" providerId="LiveId" clId="{09B61821-7718-3446-BE02-4001098E81FF}" dt="2019-05-20T06:56:59.221" v="51" actId="20577"/>
        <pc:sldMkLst>
          <pc:docMk/>
          <pc:sldMk cId="1760223643" sldId="269"/>
        </pc:sldMkLst>
        <pc:spChg chg="mod">
          <ac:chgData name="MoniQue Nijenhof" userId="5519c4c5201b62d2" providerId="LiveId" clId="{09B61821-7718-3446-BE02-4001098E81FF}" dt="2019-05-20T06:56:59.221" v="51" actId="20577"/>
          <ac:spMkLst>
            <pc:docMk/>
            <pc:sldMk cId="1760223643" sldId="269"/>
            <ac:spMk id="4" creationId="{AB83FB1B-BCAA-6C48-9BF3-30FDDA5A8B94}"/>
          </ac:spMkLst>
        </pc:spChg>
      </pc:sldChg>
      <pc:sldChg chg="modSp">
        <pc:chgData name="MoniQue Nijenhof" userId="5519c4c5201b62d2" providerId="LiveId" clId="{09B61821-7718-3446-BE02-4001098E81FF}" dt="2019-05-20T06:57:11.979" v="61" actId="20577"/>
        <pc:sldMkLst>
          <pc:docMk/>
          <pc:sldMk cId="1057908866" sldId="270"/>
        </pc:sldMkLst>
        <pc:spChg chg="mod">
          <ac:chgData name="MoniQue Nijenhof" userId="5519c4c5201b62d2" providerId="LiveId" clId="{09B61821-7718-3446-BE02-4001098E81FF}" dt="2019-05-20T06:57:11.979" v="61" actId="20577"/>
          <ac:spMkLst>
            <pc:docMk/>
            <pc:sldMk cId="1057908866" sldId="270"/>
            <ac:spMk id="4" creationId="{AB83FB1B-BCAA-6C48-9BF3-30FDDA5A8B94}"/>
          </ac:spMkLst>
        </pc:spChg>
      </pc:sldChg>
    </pc:docChg>
  </pc:docChgLst>
  <pc:docChgLst>
    <pc:chgData name="MoniQue Nijenhof" userId="5519c4c5201b62d2" providerId="LiveId" clId="{0FD6364D-08E2-334A-9123-F678C60767F6}"/>
    <pc:docChg chg="undo addSld delSld modSld">
      <pc:chgData name="MoniQue Nijenhof" userId="5519c4c5201b62d2" providerId="LiveId" clId="{0FD6364D-08E2-334A-9123-F678C60767F6}" dt="2019-05-20T11:30:03.515" v="52" actId="1076"/>
      <pc:docMkLst>
        <pc:docMk/>
      </pc:docMkLst>
      <pc:sldChg chg="add del">
        <pc:chgData name="MoniQue Nijenhof" userId="5519c4c5201b62d2" providerId="LiveId" clId="{0FD6364D-08E2-334A-9123-F678C60767F6}" dt="2019-05-20T11:16:37.869" v="2" actId="2696"/>
        <pc:sldMkLst>
          <pc:docMk/>
          <pc:sldMk cId="236444145" sldId="256"/>
        </pc:sldMkLst>
      </pc:sldChg>
      <pc:sldChg chg="addSp modSp">
        <pc:chgData name="MoniQue Nijenhof" userId="5519c4c5201b62d2" providerId="LiveId" clId="{0FD6364D-08E2-334A-9123-F678C60767F6}" dt="2019-05-20T11:29:30.901" v="48" actId="1076"/>
        <pc:sldMkLst>
          <pc:docMk/>
          <pc:sldMk cId="1698706457" sldId="258"/>
        </pc:sldMkLst>
        <pc:spChg chg="mod">
          <ac:chgData name="MoniQue Nijenhof" userId="5519c4c5201b62d2" providerId="LiveId" clId="{0FD6364D-08E2-334A-9123-F678C60767F6}" dt="2019-05-20T11:29:23.324" v="47" actId="1076"/>
          <ac:spMkLst>
            <pc:docMk/>
            <pc:sldMk cId="1698706457" sldId="258"/>
            <ac:spMk id="4" creationId="{AB83FB1B-BCAA-6C48-9BF3-30FDDA5A8B94}"/>
          </ac:spMkLst>
        </pc:spChg>
        <pc:spChg chg="add mod">
          <ac:chgData name="MoniQue Nijenhof" userId="5519c4c5201b62d2" providerId="LiveId" clId="{0FD6364D-08E2-334A-9123-F678C60767F6}" dt="2019-05-20T11:29:30.901" v="48" actId="1076"/>
          <ac:spMkLst>
            <pc:docMk/>
            <pc:sldMk cId="1698706457" sldId="258"/>
            <ac:spMk id="7" creationId="{81636EA3-75E5-EC40-B2F1-B486098C8AB2}"/>
          </ac:spMkLst>
        </pc:spChg>
        <pc:picChg chg="mod">
          <ac:chgData name="MoniQue Nijenhof" userId="5519c4c5201b62d2" providerId="LiveId" clId="{0FD6364D-08E2-334A-9123-F678C60767F6}" dt="2019-05-20T11:29:17.263" v="46" actId="1076"/>
          <ac:picMkLst>
            <pc:docMk/>
            <pc:sldMk cId="1698706457" sldId="258"/>
            <ac:picMk id="6" creationId="{BC68666E-5E3F-6C4F-9E5B-88F8A568DA98}"/>
          </ac:picMkLst>
        </pc:picChg>
      </pc:sldChg>
      <pc:sldChg chg="del">
        <pc:chgData name="MoniQue Nijenhof" userId="5519c4c5201b62d2" providerId="LiveId" clId="{0FD6364D-08E2-334A-9123-F678C60767F6}" dt="2019-05-20T11:18:10.649" v="8" actId="2696"/>
        <pc:sldMkLst>
          <pc:docMk/>
          <pc:sldMk cId="210685983" sldId="259"/>
        </pc:sldMkLst>
      </pc:sldChg>
      <pc:sldChg chg="del">
        <pc:chgData name="MoniQue Nijenhof" userId="5519c4c5201b62d2" providerId="LiveId" clId="{0FD6364D-08E2-334A-9123-F678C60767F6}" dt="2019-05-20T11:17:40.062" v="3" actId="2696"/>
        <pc:sldMkLst>
          <pc:docMk/>
          <pc:sldMk cId="142986042" sldId="260"/>
        </pc:sldMkLst>
      </pc:sldChg>
      <pc:sldChg chg="del">
        <pc:chgData name="MoniQue Nijenhof" userId="5519c4c5201b62d2" providerId="LiveId" clId="{0FD6364D-08E2-334A-9123-F678C60767F6}" dt="2019-05-20T11:17:41.679" v="4" actId="2696"/>
        <pc:sldMkLst>
          <pc:docMk/>
          <pc:sldMk cId="1047153387" sldId="261"/>
        </pc:sldMkLst>
      </pc:sldChg>
      <pc:sldChg chg="addSp modSp">
        <pc:chgData name="MoniQue Nijenhof" userId="5519c4c5201b62d2" providerId="LiveId" clId="{0FD6364D-08E2-334A-9123-F678C60767F6}" dt="2019-05-20T11:30:03.515" v="52" actId="1076"/>
        <pc:sldMkLst>
          <pc:docMk/>
          <pc:sldMk cId="691188661" sldId="262"/>
        </pc:sldMkLst>
        <pc:spChg chg="add mod">
          <ac:chgData name="MoniQue Nijenhof" userId="5519c4c5201b62d2" providerId="LiveId" clId="{0FD6364D-08E2-334A-9123-F678C60767F6}" dt="2019-05-20T11:30:03.515" v="52" actId="1076"/>
          <ac:spMkLst>
            <pc:docMk/>
            <pc:sldMk cId="691188661" sldId="262"/>
            <ac:spMk id="2" creationId="{2CA3CA48-F3B0-4D48-8E06-ED3BBD1FE5C2}"/>
          </ac:spMkLst>
        </pc:spChg>
      </pc:sldChg>
      <pc:sldChg chg="del">
        <pc:chgData name="MoniQue Nijenhof" userId="5519c4c5201b62d2" providerId="LiveId" clId="{0FD6364D-08E2-334A-9123-F678C60767F6}" dt="2019-05-20T11:17:46.545" v="6" actId="2696"/>
        <pc:sldMkLst>
          <pc:docMk/>
          <pc:sldMk cId="2720486228" sldId="265"/>
        </pc:sldMkLst>
      </pc:sldChg>
      <pc:sldChg chg="addSp modSp">
        <pc:chgData name="MoniQue Nijenhof" userId="5519c4c5201b62d2" providerId="LiveId" clId="{0FD6364D-08E2-334A-9123-F678C60767F6}" dt="2019-05-20T11:29:46.836" v="51" actId="1076"/>
        <pc:sldMkLst>
          <pc:docMk/>
          <pc:sldMk cId="3243184865" sldId="267"/>
        </pc:sldMkLst>
        <pc:spChg chg="add mod">
          <ac:chgData name="MoniQue Nijenhof" userId="5519c4c5201b62d2" providerId="LiveId" clId="{0FD6364D-08E2-334A-9123-F678C60767F6}" dt="2019-05-20T11:29:46.836" v="51" actId="1076"/>
          <ac:spMkLst>
            <pc:docMk/>
            <pc:sldMk cId="3243184865" sldId="267"/>
            <ac:spMk id="33" creationId="{945E89CB-F198-1849-A231-3DAFCD510F43}"/>
          </ac:spMkLst>
        </pc:spChg>
      </pc:sldChg>
      <pc:sldChg chg="del">
        <pc:chgData name="MoniQue Nijenhof" userId="5519c4c5201b62d2" providerId="LiveId" clId="{0FD6364D-08E2-334A-9123-F678C60767F6}" dt="2019-05-20T11:17:42.626" v="5" actId="2696"/>
        <pc:sldMkLst>
          <pc:docMk/>
          <pc:sldMk cId="1760223643" sldId="269"/>
        </pc:sldMkLst>
      </pc:sldChg>
      <pc:sldChg chg="del">
        <pc:chgData name="MoniQue Nijenhof" userId="5519c4c5201b62d2" providerId="LiveId" clId="{0FD6364D-08E2-334A-9123-F678C60767F6}" dt="2019-05-20T11:18:09.860" v="7" actId="2696"/>
        <pc:sldMkLst>
          <pc:docMk/>
          <pc:sldMk cId="1057908866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20A0-1308-6E49-AFDE-7CB02F19E561}" type="datetimeFigureOut">
              <a:rPr lang="nl-NL" smtClean="0"/>
              <a:t>20-05-19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DC08-13EA-8747-98DC-4AD65B1B24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67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9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3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89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3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7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4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3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8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7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2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4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ISCON19 einde strak">
            <a:hlinkClick r:id="" action="ppaction://media"/>
            <a:extLst>
              <a:ext uri="{FF2B5EF4-FFF2-40B4-BE49-F238E27FC236}">
                <a16:creationId xmlns:a16="http://schemas.microsoft.com/office/drawing/2014/main" id="{BDA0CE12-0CAC-2949-8C60-397F97975A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3175"/>
            <a:ext cx="9144000" cy="51435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CA3CA48-F3B0-4D48-8E06-ED3BBD1FE5C2}"/>
              </a:ext>
            </a:extLst>
          </p:cNvPr>
          <p:cNvSpPr txBox="1"/>
          <p:nvPr/>
        </p:nvSpPr>
        <p:spPr>
          <a:xfrm>
            <a:off x="223736" y="3142033"/>
            <a:ext cx="1809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WIFI</a:t>
            </a:r>
          </a:p>
          <a:p>
            <a:endParaRPr lang="nl-NL" b="1" dirty="0">
              <a:solidFill>
                <a:srgbClr val="00206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nl-NL" b="1" dirty="0" err="1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HASwifi</a:t>
            </a:r>
            <a:endParaRPr lang="nl-NL" b="1" dirty="0">
              <a:solidFill>
                <a:srgbClr val="00206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nl-NL" b="1" dirty="0" err="1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HASwelcome</a:t>
            </a:r>
            <a:r>
              <a:rPr lang="nl-NL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11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video>
              <p:cMediaNode vol="8000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0695194-373A-0E42-94B6-776850FCA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90" y="0"/>
            <a:ext cx="1371307" cy="1371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737D6AC-4213-6F46-B6EC-57F648A4CD1A}"/>
              </a:ext>
            </a:extLst>
          </p:cNvPr>
          <p:cNvSpPr txBox="1"/>
          <p:nvPr/>
        </p:nvSpPr>
        <p:spPr>
          <a:xfrm>
            <a:off x="5798634" y="276840"/>
            <a:ext cx="294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83FB1B-BCAA-6C48-9BF3-30FDDA5A8B94}"/>
              </a:ext>
            </a:extLst>
          </p:cNvPr>
          <p:cNvSpPr txBox="1"/>
          <p:nvPr/>
        </p:nvSpPr>
        <p:spPr>
          <a:xfrm>
            <a:off x="1886320" y="1026139"/>
            <a:ext cx="68468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</a:rPr>
              <a:t>09.00		ONTVANGST</a:t>
            </a:r>
          </a:p>
          <a:p>
            <a:r>
              <a:rPr lang="nl-NL" sz="3200" dirty="0">
                <a:solidFill>
                  <a:srgbClr val="002060"/>
                </a:solidFill>
              </a:rPr>
              <a:t>09.30		OPENING</a:t>
            </a:r>
          </a:p>
          <a:p>
            <a:r>
              <a:rPr lang="nl-NL" sz="3200" dirty="0">
                <a:solidFill>
                  <a:srgbClr val="002060"/>
                </a:solidFill>
              </a:rPr>
              <a:t>09.45		START PLENAIRE SESSIES</a:t>
            </a:r>
          </a:p>
          <a:p>
            <a:r>
              <a:rPr lang="nl-NL" sz="3200" dirty="0">
                <a:solidFill>
                  <a:srgbClr val="002060"/>
                </a:solidFill>
              </a:rPr>
              <a:t>11.00		RONDE 1 WATERSESSIES</a:t>
            </a:r>
          </a:p>
          <a:p>
            <a:r>
              <a:rPr lang="nl-NL" sz="3200" dirty="0">
                <a:solidFill>
                  <a:srgbClr val="002060"/>
                </a:solidFill>
              </a:rPr>
              <a:t>12.00		LUNCH</a:t>
            </a:r>
          </a:p>
          <a:p>
            <a:r>
              <a:rPr lang="nl-NL" sz="3200" dirty="0">
                <a:solidFill>
                  <a:srgbClr val="002060"/>
                </a:solidFill>
              </a:rPr>
              <a:t>13.00		RONDE 2 WATERSESSIES</a:t>
            </a:r>
          </a:p>
          <a:p>
            <a:r>
              <a:rPr lang="nl-NL" sz="3200" dirty="0">
                <a:solidFill>
                  <a:srgbClr val="002060"/>
                </a:solidFill>
              </a:rPr>
              <a:t>14.00		LUDIEKE AFSLUITING</a:t>
            </a:r>
          </a:p>
          <a:p>
            <a:r>
              <a:rPr lang="nl-NL" sz="3200" dirty="0">
                <a:solidFill>
                  <a:srgbClr val="002060"/>
                </a:solidFill>
              </a:rPr>
              <a:t>14.30		BORREL	</a:t>
            </a:r>
            <a:r>
              <a:rPr lang="nl-NL" dirty="0"/>
              <a:t>	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68666E-5E3F-6C4F-9E5B-88F8A568D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5550"/>
            <a:ext cx="1242430" cy="1242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1636EA3-75E5-EC40-B2F1-B486098C8AB2}"/>
              </a:ext>
            </a:extLst>
          </p:cNvPr>
          <p:cNvSpPr txBox="1"/>
          <p:nvPr/>
        </p:nvSpPr>
        <p:spPr>
          <a:xfrm>
            <a:off x="0" y="2060203"/>
            <a:ext cx="1809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WIFI</a:t>
            </a:r>
          </a:p>
          <a:p>
            <a:endParaRPr lang="nl-NL" b="1" dirty="0">
              <a:solidFill>
                <a:srgbClr val="00206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nl-NL" b="1" dirty="0" err="1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HASwifi</a:t>
            </a:r>
            <a:endParaRPr lang="nl-NL" b="1" dirty="0">
              <a:solidFill>
                <a:srgbClr val="00206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nl-NL" b="1" dirty="0" err="1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HASwelcome</a:t>
            </a:r>
            <a:r>
              <a:rPr lang="nl-NL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87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ripple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737D6AC-4213-6F46-B6EC-57F648A4CD1A}"/>
              </a:ext>
            </a:extLst>
          </p:cNvPr>
          <p:cNvSpPr txBox="1"/>
          <p:nvPr/>
        </p:nvSpPr>
        <p:spPr>
          <a:xfrm>
            <a:off x="5715000" y="276840"/>
            <a:ext cx="302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3D62EBAE-CBFA-8F4F-BCFD-C8D85598171F}"/>
              </a:ext>
            </a:extLst>
          </p:cNvPr>
          <p:cNvGrpSpPr/>
          <p:nvPr/>
        </p:nvGrpSpPr>
        <p:grpSpPr>
          <a:xfrm>
            <a:off x="2526196" y="1136814"/>
            <a:ext cx="3515440" cy="3650949"/>
            <a:chOff x="2526196" y="1136814"/>
            <a:chExt cx="3515440" cy="3650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28946466-57ED-A641-8018-7F5F64F4B4BE}"/>
                </a:ext>
              </a:extLst>
            </p:cNvPr>
            <p:cNvSpPr txBox="1"/>
            <p:nvPr/>
          </p:nvSpPr>
          <p:spPr>
            <a:xfrm>
              <a:off x="2526196" y="1136814"/>
              <a:ext cx="3515440" cy="369332"/>
            </a:xfrm>
            <a:prstGeom prst="rect">
              <a:avLst/>
            </a:prstGeom>
            <a:solidFill>
              <a:srgbClr val="00246C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 IHE DELFT ROTARY SCHOLARSHIP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8861B158-6FC9-4E4B-B3A1-DC60FDEAC7DA}"/>
                </a:ext>
              </a:extLst>
            </p:cNvPr>
            <p:cNvSpPr txBox="1"/>
            <p:nvPr/>
          </p:nvSpPr>
          <p:spPr>
            <a:xfrm>
              <a:off x="2526196" y="1499081"/>
              <a:ext cx="3515440" cy="369332"/>
            </a:xfrm>
            <a:prstGeom prst="rect">
              <a:avLst/>
            </a:prstGeom>
            <a:solidFill>
              <a:srgbClr val="872175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 WATER EN MEDICIJNRESTEN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616888AB-8E63-3F42-8C13-540114387750}"/>
                </a:ext>
              </a:extLst>
            </p:cNvPr>
            <p:cNvSpPr txBox="1"/>
            <p:nvPr/>
          </p:nvSpPr>
          <p:spPr>
            <a:xfrm>
              <a:off x="2526196" y="1868413"/>
              <a:ext cx="3515440" cy="369332"/>
            </a:xfrm>
            <a:prstGeom prst="rect">
              <a:avLst/>
            </a:prstGeom>
            <a:solidFill>
              <a:srgbClr val="D91B5C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3 INDONESIË ONDER WATER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F919CC62-6171-0842-B12E-417FA47B09B2}"/>
                </a:ext>
              </a:extLst>
            </p:cNvPr>
            <p:cNvSpPr txBox="1"/>
            <p:nvPr/>
          </p:nvSpPr>
          <p:spPr>
            <a:xfrm>
              <a:off x="2526196" y="2210939"/>
              <a:ext cx="3515440" cy="369332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4 AANPAK WATERPROJECT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D92903C7-D6F3-FF4B-9B8D-E0213C7DEC85}"/>
                </a:ext>
              </a:extLst>
            </p:cNvPr>
            <p:cNvSpPr txBox="1"/>
            <p:nvPr/>
          </p:nvSpPr>
          <p:spPr>
            <a:xfrm>
              <a:off x="2526196" y="2580271"/>
              <a:ext cx="3515440" cy="369332"/>
            </a:xfrm>
            <a:prstGeom prst="rect">
              <a:avLst/>
            </a:prstGeom>
            <a:solidFill>
              <a:srgbClr val="FF7600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5 WATER IN HET BUITENLAND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DE3FDB0-84A6-DA4C-9DA3-A45FC2016F43}"/>
                </a:ext>
              </a:extLst>
            </p:cNvPr>
            <p:cNvSpPr txBox="1"/>
            <p:nvPr/>
          </p:nvSpPr>
          <p:spPr>
            <a:xfrm>
              <a:off x="2526196" y="2922797"/>
              <a:ext cx="3515440" cy="369332"/>
            </a:xfrm>
            <a:prstGeom prst="rect">
              <a:avLst/>
            </a:prstGeom>
            <a:solidFill>
              <a:srgbClr val="687D90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 WATERPROJECT NICARAGUA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E5B6D89-822A-8B49-A7E3-BF292DFD9793}"/>
                </a:ext>
              </a:extLst>
            </p:cNvPr>
            <p:cNvSpPr txBox="1"/>
            <p:nvPr/>
          </p:nvSpPr>
          <p:spPr>
            <a:xfrm>
              <a:off x="2526196" y="3292129"/>
              <a:ext cx="3515440" cy="369332"/>
            </a:xfrm>
            <a:prstGeom prst="rect">
              <a:avLst/>
            </a:prstGeom>
            <a:solidFill>
              <a:srgbClr val="C6BCD0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7 WATER EN VOEDSELZEKERHEID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25BA461A-9FAB-1945-9899-B95A7B503A76}"/>
                </a:ext>
              </a:extLst>
            </p:cNvPr>
            <p:cNvSpPr txBox="1"/>
            <p:nvPr/>
          </p:nvSpPr>
          <p:spPr>
            <a:xfrm>
              <a:off x="2526196" y="3661461"/>
              <a:ext cx="3515440" cy="369332"/>
            </a:xfrm>
            <a:prstGeom prst="rect">
              <a:avLst/>
            </a:prstGeom>
            <a:solidFill>
              <a:srgbClr val="01B4E7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8 END PLASTIC SOUP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F44DD58D-479B-3F46-BA16-0B30E8D465D1}"/>
                </a:ext>
              </a:extLst>
            </p:cNvPr>
            <p:cNvSpPr txBox="1"/>
            <p:nvPr/>
          </p:nvSpPr>
          <p:spPr>
            <a:xfrm>
              <a:off x="2526196" y="4030793"/>
              <a:ext cx="3515440" cy="369332"/>
            </a:xfrm>
            <a:prstGeom prst="rect">
              <a:avLst/>
            </a:prstGeom>
            <a:solidFill>
              <a:srgbClr val="A7ACA2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9 NEDERLAND EN WATER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D7E1FA2-1844-F340-868A-64B5F4E7E707}"/>
                </a:ext>
              </a:extLst>
            </p:cNvPr>
            <p:cNvSpPr txBox="1"/>
            <p:nvPr/>
          </p:nvSpPr>
          <p:spPr>
            <a:xfrm>
              <a:off x="2526196" y="4418431"/>
              <a:ext cx="3515440" cy="369332"/>
            </a:xfrm>
            <a:prstGeom prst="rect">
              <a:avLst/>
            </a:prstGeom>
            <a:solidFill>
              <a:srgbClr val="424242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 WATERPROJECTEN HAS</a:t>
              </a: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364090D0-A429-D744-99E7-5FEA8C719BB3}"/>
              </a:ext>
            </a:extLst>
          </p:cNvPr>
          <p:cNvSpPr txBox="1"/>
          <p:nvPr/>
        </p:nvSpPr>
        <p:spPr>
          <a:xfrm>
            <a:off x="2416468" y="279360"/>
            <a:ext cx="302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WATERSESSIES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3D8FF6D-0977-4F40-AC29-5865FA04E659}"/>
              </a:ext>
            </a:extLst>
          </p:cNvPr>
          <p:cNvSpPr txBox="1"/>
          <p:nvPr/>
        </p:nvSpPr>
        <p:spPr>
          <a:xfrm>
            <a:off x="5739884" y="1129749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1A.16/ 1A.17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234F184-49A2-FB44-9A47-4524CA4BDE05}"/>
              </a:ext>
            </a:extLst>
          </p:cNvPr>
          <p:cNvSpPr txBox="1"/>
          <p:nvPr/>
        </p:nvSpPr>
        <p:spPr>
          <a:xfrm>
            <a:off x="5739884" y="1492016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3A.10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9DDE5E0-7142-DD44-99C9-5B172B5B4886}"/>
              </a:ext>
            </a:extLst>
          </p:cNvPr>
          <p:cNvSpPr txBox="1"/>
          <p:nvPr/>
        </p:nvSpPr>
        <p:spPr>
          <a:xfrm>
            <a:off x="5739884" y="1861348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2A.03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24C9949-020B-944A-B554-3D743B38E5D5}"/>
              </a:ext>
            </a:extLst>
          </p:cNvPr>
          <p:cNvSpPr txBox="1"/>
          <p:nvPr/>
        </p:nvSpPr>
        <p:spPr>
          <a:xfrm>
            <a:off x="5739884" y="2203874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2A.04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FE99ACD-5E98-724C-BCC4-5E0422698423}"/>
              </a:ext>
            </a:extLst>
          </p:cNvPr>
          <p:cNvSpPr txBox="1"/>
          <p:nvPr/>
        </p:nvSpPr>
        <p:spPr>
          <a:xfrm>
            <a:off x="5739884" y="2561410"/>
            <a:ext cx="35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2C.02</a:t>
            </a:r>
          </a:p>
          <a:p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AB8324B-CB3F-B644-A749-D87379EEF64B}"/>
              </a:ext>
            </a:extLst>
          </p:cNvPr>
          <p:cNvSpPr txBox="1"/>
          <p:nvPr/>
        </p:nvSpPr>
        <p:spPr>
          <a:xfrm>
            <a:off x="5739884" y="2915732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2C.10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8CE9270-A5BA-1E42-9400-363CA06B7052}"/>
              </a:ext>
            </a:extLst>
          </p:cNvPr>
          <p:cNvSpPr txBox="1"/>
          <p:nvPr/>
        </p:nvSpPr>
        <p:spPr>
          <a:xfrm>
            <a:off x="5739884" y="3285064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3A.03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F31EF0E-5A0D-8C47-ADEC-674307071713}"/>
              </a:ext>
            </a:extLst>
          </p:cNvPr>
          <p:cNvSpPr txBox="1"/>
          <p:nvPr/>
        </p:nvSpPr>
        <p:spPr>
          <a:xfrm>
            <a:off x="5739884" y="3654396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3A.04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01F4B4F0-F225-8F46-8A6E-D20A0EC20927}"/>
              </a:ext>
            </a:extLst>
          </p:cNvPr>
          <p:cNvSpPr txBox="1"/>
          <p:nvPr/>
        </p:nvSpPr>
        <p:spPr>
          <a:xfrm>
            <a:off x="5739884" y="4023728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3A.08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BA22C3E-3B4A-9049-B666-4604F145EC6C}"/>
              </a:ext>
            </a:extLst>
          </p:cNvPr>
          <p:cNvSpPr txBox="1"/>
          <p:nvPr/>
        </p:nvSpPr>
        <p:spPr>
          <a:xfrm>
            <a:off x="5739884" y="4411366"/>
            <a:ext cx="35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3A.09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CE65A32-5536-5D40-910E-4100BD49C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4092" y="3355577"/>
            <a:ext cx="2770717" cy="2078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945E89CB-F198-1849-A231-3DAFCD510F43}"/>
              </a:ext>
            </a:extLst>
          </p:cNvPr>
          <p:cNvSpPr txBox="1"/>
          <p:nvPr/>
        </p:nvSpPr>
        <p:spPr>
          <a:xfrm>
            <a:off x="87549" y="1749274"/>
            <a:ext cx="1809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WIFI</a:t>
            </a:r>
          </a:p>
          <a:p>
            <a:endParaRPr lang="nl-NL" b="1" dirty="0">
              <a:solidFill>
                <a:srgbClr val="00206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nl-NL" b="1" dirty="0" err="1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HASwifi</a:t>
            </a:r>
            <a:endParaRPr lang="nl-NL" b="1" dirty="0">
              <a:solidFill>
                <a:srgbClr val="00206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nl-NL" b="1" dirty="0" err="1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HASwelcome</a:t>
            </a:r>
            <a:r>
              <a:rPr lang="nl-NL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31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99E9705-DB5E-044E-A7C7-D4EAD5BDE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539750"/>
            <a:ext cx="4064000" cy="406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8F5364F-BE52-2149-989A-132FB2D66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93" y="405731"/>
            <a:ext cx="2269638" cy="72237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F3B6DD-84CF-884D-828F-743B9F3E4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18" y="405731"/>
            <a:ext cx="2434312" cy="63005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83CFAA1-B857-554B-BAE4-47B58CA8B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73" y="4178745"/>
            <a:ext cx="1934402" cy="72237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1D2B98B-5B0F-5747-B0C8-0D6957D91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0" y="4178745"/>
            <a:ext cx="2461624" cy="6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14487</TotalTime>
  <Words>89</Words>
  <Application>Microsoft Macintosh PowerPoint</Application>
  <PresentationFormat>Diavoorstelling (16:9)</PresentationFormat>
  <Paragraphs>43</Paragraphs>
  <Slides>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Open Sans</vt:lpstr>
      <vt:lpstr>Open Sans Extrabold</vt:lpstr>
      <vt:lpstr>Tw Cen MT</vt:lpstr>
      <vt:lpstr>Druppel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MoniQue Nijenhof</dc:creator>
  <cp:lastModifiedBy>MoniQue Nijenhof</cp:lastModifiedBy>
  <cp:revision>2</cp:revision>
  <dcterms:created xsi:type="dcterms:W3CDTF">2019-05-07T10:25:44Z</dcterms:created>
  <dcterms:modified xsi:type="dcterms:W3CDTF">2019-05-20T11:30:13Z</dcterms:modified>
</cp:coreProperties>
</file>