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95" r:id="rId3"/>
    <p:sldId id="2550" r:id="rId4"/>
    <p:sldId id="2580" r:id="rId5"/>
    <p:sldId id="2581" r:id="rId6"/>
    <p:sldId id="2582" r:id="rId7"/>
    <p:sldId id="2583" r:id="rId8"/>
    <p:sldId id="2584" r:id="rId9"/>
    <p:sldId id="2585" r:id="rId10"/>
    <p:sldId id="2586" r:id="rId11"/>
    <p:sldId id="2594" r:id="rId12"/>
    <p:sldId id="2587" r:id="rId13"/>
    <p:sldId id="2588" r:id="rId14"/>
    <p:sldId id="2589" r:id="rId15"/>
    <p:sldId id="2590" r:id="rId16"/>
    <p:sldId id="2567" r:id="rId17"/>
    <p:sldId id="2554" r:id="rId18"/>
    <p:sldId id="2566" r:id="rId19"/>
    <p:sldId id="2592" r:id="rId20"/>
    <p:sldId id="2596" r:id="rId21"/>
    <p:sldId id="2569" r:id="rId22"/>
    <p:sldId id="2577" r:id="rId23"/>
    <p:sldId id="2568" r:id="rId24"/>
    <p:sldId id="2561" r:id="rId25"/>
    <p:sldId id="2570" r:id="rId26"/>
    <p:sldId id="2593" r:id="rId27"/>
    <p:sldId id="2598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9D1"/>
    <a:srgbClr val="153679"/>
    <a:srgbClr val="163D84"/>
    <a:srgbClr val="0053A0"/>
    <a:srgbClr val="FFA900"/>
    <a:srgbClr val="FF7C00"/>
    <a:srgbClr val="FFD400"/>
    <a:srgbClr val="004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/>
    <p:restoredTop sz="86383"/>
  </p:normalViewPr>
  <p:slideViewPr>
    <p:cSldViewPr snapToGrid="0" snapToObjects="1">
      <p:cViewPr varScale="1">
        <p:scale>
          <a:sx n="127" d="100"/>
          <a:sy n="127" d="100"/>
        </p:scale>
        <p:origin x="4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7A3AC-FCD2-3348-92DE-085ACA085482}" type="datetimeFigureOut">
              <a:rPr lang="nl-NL" smtClean="0"/>
              <a:t>09-10-18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87EB-9392-6940-BCD0-CE6942AA8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45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87EB-9392-6940-BCD0-CE6942AA8EA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476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0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94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85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36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03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45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87EB-9392-6940-BCD0-CE6942AA8EA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206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87EB-9392-6940-BCD0-CE6942AA8EA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490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87EB-9392-6940-BCD0-CE6942AA8EA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509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87EB-9392-6940-BCD0-CE6942AA8EA9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45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3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87EB-9392-6940-BCD0-CE6942AA8EA9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711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687EB-9392-6940-BCD0-CE6942AA8EA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997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87EB-9392-6940-BCD0-CE6942AA8EA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32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7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8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8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67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21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5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005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CC4CBF2A-51DD-1747-BA60-06B601982466}"/>
              </a:ext>
            </a:extLst>
          </p:cNvPr>
          <p:cNvSpPr/>
          <p:nvPr userDrawn="1"/>
        </p:nvSpPr>
        <p:spPr>
          <a:xfrm>
            <a:off x="0" y="2010032"/>
            <a:ext cx="12192000" cy="2397211"/>
          </a:xfrm>
          <a:prstGeom prst="rect">
            <a:avLst/>
          </a:prstGeom>
          <a:solidFill>
            <a:srgbClr val="163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0024AFF-61AC-774B-B995-4B0162092EE3}"/>
              </a:ext>
            </a:extLst>
          </p:cNvPr>
          <p:cNvSpPr txBox="1"/>
          <p:nvPr userDrawn="1"/>
        </p:nvSpPr>
        <p:spPr>
          <a:xfrm>
            <a:off x="350591" y="6434729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Culemborg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81BF490-E10F-A642-A22C-6DAEC3CAC4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4" y="5936048"/>
            <a:ext cx="1971817" cy="74136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5AE7A3C-F16D-A142-9EE6-D3EFF8E88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967" y="1670859"/>
            <a:ext cx="3200400" cy="3200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61C1A2-0D47-3146-B146-343D63D86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21" y="2504541"/>
            <a:ext cx="9144000" cy="1343581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A93457-D5F3-E548-A154-944EFABDB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21" y="4467011"/>
            <a:ext cx="9144000" cy="82991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5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C8918-A416-1D41-BB72-AF1F9AEF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1935"/>
            <a:ext cx="12192000" cy="947352"/>
          </a:xfrm>
          <a:solidFill>
            <a:srgbClr val="163D8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CDD9D6-84D3-9C4F-9158-A6E4FC7EF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72AA8E-8330-E44F-957E-E4E2C2C3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723E76-7946-0D48-A1B3-44189101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565A-72F1-F54C-B198-FCE02820650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6804A8C-A74C-E842-9EBF-6F10E02E8C65}"/>
              </a:ext>
            </a:extLst>
          </p:cNvPr>
          <p:cNvSpPr txBox="1"/>
          <p:nvPr userDrawn="1"/>
        </p:nvSpPr>
        <p:spPr>
          <a:xfrm>
            <a:off x="350591" y="6434729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16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Culemborg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7C75BD2-BD9A-9D43-8D09-BC4B7DEB3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66" y="5963152"/>
            <a:ext cx="1908452" cy="71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9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C5498-0C8D-EF4F-A130-20B8C6F1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9530FE-E6F2-424D-8DCA-1F2640D2F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FB21E0-3613-C346-9D66-D86B88F7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B687-6991-0142-8A57-16FBE6F0D5D5}" type="datetimeFigureOut">
              <a:rPr lang="nl-NL" smtClean="0"/>
              <a:t>09-10-18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2A00CA-E238-5E49-BC15-A102FBE5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05C78A-5822-EB4C-8A25-780AECFC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565A-72F1-F54C-B198-FCE028206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2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0C95B-94A5-714D-B794-47EB4B88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E5A964-E145-7B41-A605-2F67DF370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9C899B-63F9-CD4C-8E2D-6A0156C1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14BE0E-FE51-6A4B-B00C-E9BFEF60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B687-6991-0142-8A57-16FBE6F0D5D5}" type="datetimeFigureOut">
              <a:rPr lang="nl-NL" smtClean="0"/>
              <a:t>09-10-18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65B467-B8FA-7549-8B25-2CE882CB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C440BC-5CD1-914B-86E2-47F938EF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565A-72F1-F54C-B198-FCE028206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35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25249-31D9-A244-B29B-EE989E25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CCF4B8-9E81-F941-8926-48463111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5D7C70-14CA-E64B-BA39-7E61BD685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3BB796-39E1-964B-9C07-714F149FD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5F1E50-93DA-004E-ADE7-74787E3F1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3DC9238-7C3E-B44D-9B32-F42A21FB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B687-6991-0142-8A57-16FBE6F0D5D5}" type="datetimeFigureOut">
              <a:rPr lang="nl-NL" smtClean="0"/>
              <a:t>09-10-18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AA77A02-6926-F940-B12B-48321734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8597F42-3D4D-A749-A6E6-996805E9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565A-72F1-F54C-B198-FCE028206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28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B0016-27FC-7F4C-8BC7-08BB151A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3E891E1-F0E6-CF4E-9BCE-A1EF3D93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B687-6991-0142-8A57-16FBE6F0D5D5}" type="datetimeFigureOut">
              <a:rPr lang="nl-NL" smtClean="0"/>
              <a:t>09-10-18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5F2DBF-5C1E-3B43-9718-6084C62B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5A299C-572B-544E-A311-6907F31F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565A-72F1-F54C-B198-FCE028206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0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B2539C-5C0C-5C44-BA09-F556E6D7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B687-6991-0142-8A57-16FBE6F0D5D5}" type="datetimeFigureOut">
              <a:rPr lang="nl-NL" smtClean="0"/>
              <a:t>09-10-18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B7C62A-996D-D64E-9524-C0F5D811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0FF4C8-2ECD-164F-A62F-6D3C8473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565A-72F1-F54C-B198-FCE028206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10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47874" y="2659224"/>
            <a:ext cx="3005240" cy="19314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4325" y="2659224"/>
            <a:ext cx="3005240" cy="19314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900777" y="2659224"/>
            <a:ext cx="3005240" cy="19314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7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E5B5043-AD3D-6548-9F80-B46A5EE9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6A0A71-E5F9-D44F-9923-EBDE74D17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5F2F20-3148-0341-96FF-2D5263FF9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B687-6991-0142-8A57-16FBE6F0D5D5}" type="datetimeFigureOut">
              <a:rPr lang="nl-NL" smtClean="0"/>
              <a:t>09-10-18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DD8180-2FD4-DF45-98CB-D72CB4851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B565A-72F1-F54C-B198-FCE028206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28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www.rotary.nl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rotar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s://www.rotary.nl/d1550/" TargetMode="External"/><Relationship Id="rId4" Type="http://schemas.openxmlformats.org/officeDocument/2006/relationships/hyperlink" Target="http://my.rotary.org/" TargetMode="External"/><Relationship Id="rId9" Type="http://schemas.openxmlformats.org/officeDocument/2006/relationships/hyperlink" Target="lead.rotary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lablabladerbaar.nl/rotary/compleet-handboek/mobile/index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center.rotary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otaryhelpt.nl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rotary-rli.nl/www.rotary-rli.nl/District_1550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382E8-0B56-6F4A-81AA-6CE3D6C63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194559"/>
            <a:ext cx="7539644" cy="2113901"/>
          </a:xfrm>
        </p:spPr>
        <p:txBody>
          <a:bodyPr anchor="ctr"/>
          <a:lstStyle/>
          <a:p>
            <a:pPr algn="l"/>
            <a:r>
              <a:rPr lang="nl-NL" b="1" dirty="0"/>
              <a:t>BE THE INSPIRATION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9734E65-824D-FE44-B24F-559827764E9B}"/>
              </a:ext>
            </a:extLst>
          </p:cNvPr>
          <p:cNvSpPr txBox="1">
            <a:spLocks/>
          </p:cNvSpPr>
          <p:nvPr/>
        </p:nvSpPr>
        <p:spPr>
          <a:xfrm>
            <a:off x="771960" y="4707926"/>
            <a:ext cx="5943600" cy="13652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81B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81B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81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81B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81B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A81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charset="0"/>
              <a:cs typeface="Arial Narrow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0B31DEC-745D-7D40-B048-E9B6FF0ECFD3}"/>
              </a:ext>
            </a:extLst>
          </p:cNvPr>
          <p:cNvSpPr txBox="1"/>
          <p:nvPr/>
        </p:nvSpPr>
        <p:spPr>
          <a:xfrm>
            <a:off x="429054" y="4674480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Kennissessie Rotary Ledencontactdag D1550 </a:t>
            </a:r>
          </a:p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oktober 2018</a:t>
            </a:r>
          </a:p>
        </p:txBody>
      </p:sp>
    </p:spTree>
    <p:extLst>
      <p:ext uri="{BB962C8B-B14F-4D97-AF65-F5344CB8AC3E}">
        <p14:creationId xmlns:p14="http://schemas.microsoft.com/office/powerpoint/2010/main" val="114564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3048" y="857384"/>
            <a:ext cx="2437334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1" b="1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RESOURCES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6DFF18-6556-B34E-B37F-BF01DD3C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86C67-5331-4D41-B265-35DD11EEC9A2}"/>
              </a:ext>
            </a:extLst>
          </p:cNvPr>
          <p:cNvSpPr txBox="1"/>
          <p:nvPr/>
        </p:nvSpPr>
        <p:spPr>
          <a:xfrm>
            <a:off x="1864056" y="2375704"/>
            <a:ext cx="1625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Wat is TRF?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F0730-2A01-3240-A817-0241EED55091}"/>
              </a:ext>
            </a:extLst>
          </p:cNvPr>
          <p:cNvSpPr txBox="1"/>
          <p:nvPr/>
        </p:nvSpPr>
        <p:spPr>
          <a:xfrm>
            <a:off x="3182470" y="3190142"/>
            <a:ext cx="453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Administratiekantoor van De Rotary, int en beheert alle ledengelden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07DAE-7DF3-AE43-8870-82EADBE163F5}"/>
              </a:ext>
            </a:extLst>
          </p:cNvPr>
          <p:cNvSpPr txBox="1"/>
          <p:nvPr/>
        </p:nvSpPr>
        <p:spPr>
          <a:xfrm>
            <a:off x="3182471" y="3776195"/>
            <a:ext cx="4032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Financiert alle projecten die de lokale clubs uitvoeren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837AE-14DA-F643-A248-CA784435F2AB}"/>
              </a:ext>
            </a:extLst>
          </p:cNvPr>
          <p:cNvSpPr txBox="1"/>
          <p:nvPr/>
        </p:nvSpPr>
        <p:spPr>
          <a:xfrm>
            <a:off x="3180338" y="5313954"/>
            <a:ext cx="411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Controleert de projecten van alle Rotaryclubs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43A01-38E1-7949-9913-84534D079E5A}"/>
              </a:ext>
            </a:extLst>
          </p:cNvPr>
          <p:cNvSpPr txBox="1"/>
          <p:nvPr/>
        </p:nvSpPr>
        <p:spPr>
          <a:xfrm>
            <a:off x="3180339" y="4438536"/>
            <a:ext cx="411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Beheert ingelegde gelden centraal en financiert hieruit gekwalificeerde projecten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6E884-8736-A74F-9B43-FD35AE5A6105}"/>
              </a:ext>
            </a:extLst>
          </p:cNvPr>
          <p:cNvSpPr/>
          <p:nvPr/>
        </p:nvSpPr>
        <p:spPr>
          <a:xfrm>
            <a:off x="2707619" y="3365591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9E027A-A1B3-DC49-AEE7-A42DB2DCC7DF}"/>
              </a:ext>
            </a:extLst>
          </p:cNvPr>
          <p:cNvSpPr/>
          <p:nvPr/>
        </p:nvSpPr>
        <p:spPr>
          <a:xfrm>
            <a:off x="2701785" y="4706679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34EAD3-DDA3-F54A-880C-1A86C053E06B}"/>
              </a:ext>
            </a:extLst>
          </p:cNvPr>
          <p:cNvSpPr/>
          <p:nvPr/>
        </p:nvSpPr>
        <p:spPr>
          <a:xfrm>
            <a:off x="2701785" y="4018558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47EFC-002B-CE4B-90FA-57714CC6DD5A}"/>
              </a:ext>
            </a:extLst>
          </p:cNvPr>
          <p:cNvSpPr/>
          <p:nvPr/>
        </p:nvSpPr>
        <p:spPr>
          <a:xfrm>
            <a:off x="2704371" y="5426297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927C5-B000-B146-A23E-DAC6AAE1F157}"/>
              </a:ext>
            </a:extLst>
          </p:cNvPr>
          <p:cNvSpPr txBox="1"/>
          <p:nvPr/>
        </p:nvSpPr>
        <p:spPr>
          <a:xfrm>
            <a:off x="1183342" y="22833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571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3048" y="857384"/>
            <a:ext cx="2437334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1" b="1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RESOURCES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6DFF18-6556-B34E-B37F-BF01DD3C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86C67-5331-4D41-B265-35DD11EEC9A2}"/>
              </a:ext>
            </a:extLst>
          </p:cNvPr>
          <p:cNvSpPr txBox="1"/>
          <p:nvPr/>
        </p:nvSpPr>
        <p:spPr>
          <a:xfrm>
            <a:off x="1864056" y="2375704"/>
            <a:ext cx="1625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Wat is TRF?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F0730-2A01-3240-A817-0241EED55091}"/>
              </a:ext>
            </a:extLst>
          </p:cNvPr>
          <p:cNvSpPr txBox="1"/>
          <p:nvPr/>
        </p:nvSpPr>
        <p:spPr>
          <a:xfrm>
            <a:off x="3182470" y="3190142"/>
            <a:ext cx="453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Administratiekantoor van De Rotary, int en beheert alle ledengelden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07DAE-7DF3-AE43-8870-82EADBE163F5}"/>
              </a:ext>
            </a:extLst>
          </p:cNvPr>
          <p:cNvSpPr txBox="1"/>
          <p:nvPr/>
        </p:nvSpPr>
        <p:spPr>
          <a:xfrm>
            <a:off x="3182471" y="3776195"/>
            <a:ext cx="4032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Financiert alle projecten die de lokale clubs uitvoeren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837AE-14DA-F643-A248-CA784435F2AB}"/>
              </a:ext>
            </a:extLst>
          </p:cNvPr>
          <p:cNvSpPr txBox="1"/>
          <p:nvPr/>
        </p:nvSpPr>
        <p:spPr>
          <a:xfrm>
            <a:off x="3180338" y="5313954"/>
            <a:ext cx="411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Controleert de projecten van alle Rotaryclubs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43A01-38E1-7949-9913-84534D079E5A}"/>
              </a:ext>
            </a:extLst>
          </p:cNvPr>
          <p:cNvSpPr txBox="1"/>
          <p:nvPr/>
        </p:nvSpPr>
        <p:spPr>
          <a:xfrm>
            <a:off x="3180339" y="4438536"/>
            <a:ext cx="411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Beheert ingelegde gelden centraal en financiert hieruit gekwalificeerde projecten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6E884-8736-A74F-9B43-FD35AE5A6105}"/>
              </a:ext>
            </a:extLst>
          </p:cNvPr>
          <p:cNvSpPr/>
          <p:nvPr/>
        </p:nvSpPr>
        <p:spPr>
          <a:xfrm>
            <a:off x="2707619" y="3365591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9E027A-A1B3-DC49-AEE7-A42DB2DCC7DF}"/>
              </a:ext>
            </a:extLst>
          </p:cNvPr>
          <p:cNvSpPr/>
          <p:nvPr/>
        </p:nvSpPr>
        <p:spPr>
          <a:xfrm>
            <a:off x="2701785" y="4706679"/>
            <a:ext cx="295835" cy="295432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34EAD3-DDA3-F54A-880C-1A86C053E06B}"/>
              </a:ext>
            </a:extLst>
          </p:cNvPr>
          <p:cNvSpPr/>
          <p:nvPr/>
        </p:nvSpPr>
        <p:spPr>
          <a:xfrm>
            <a:off x="2701785" y="4018558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47EFC-002B-CE4B-90FA-57714CC6DD5A}"/>
              </a:ext>
            </a:extLst>
          </p:cNvPr>
          <p:cNvSpPr/>
          <p:nvPr/>
        </p:nvSpPr>
        <p:spPr>
          <a:xfrm>
            <a:off x="2704371" y="5426297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927C5-B000-B146-A23E-DAC6AAE1F157}"/>
              </a:ext>
            </a:extLst>
          </p:cNvPr>
          <p:cNvSpPr txBox="1"/>
          <p:nvPr/>
        </p:nvSpPr>
        <p:spPr>
          <a:xfrm>
            <a:off x="1183342" y="22833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3D63BB24-A88E-A649-837C-B02D6BF0941A}"/>
              </a:ext>
            </a:extLst>
          </p:cNvPr>
          <p:cNvSpPr/>
          <p:nvPr/>
        </p:nvSpPr>
        <p:spPr>
          <a:xfrm>
            <a:off x="7896888" y="3331938"/>
            <a:ext cx="4152550" cy="2749481"/>
          </a:xfrm>
          <a:prstGeom prst="wedgeRoundRectCallout">
            <a:avLst>
              <a:gd name="adj1" fmla="val -75140"/>
              <a:gd name="adj2" fmla="val 5812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nl-NL" sz="1200" dirty="0"/>
              <a:t>TRF Het is een onafhankelijke  non–</a:t>
            </a:r>
            <a:r>
              <a:rPr lang="nl-NL" sz="1200" dirty="0" err="1"/>
              <a:t>profit</a:t>
            </a:r>
            <a:r>
              <a:rPr lang="nl-NL" sz="1200" dirty="0"/>
              <a:t> organisatie die Rotary helpt bij het vervullen van hun gezamenlijke missie. Jaarlijks worden er zo’n 150 miljoen dollar uitgegeven aan wereldwijde projecten.</a:t>
            </a:r>
            <a:endParaRPr lang="en-US" sz="1200" dirty="0"/>
          </a:p>
          <a:p>
            <a:pPr fontAlgn="base"/>
            <a:r>
              <a:rPr lang="nl-NL" sz="1200" dirty="0"/>
              <a:t>TRF behoort tot de top 5 van ‘s werelds beste non-profit organisaties.</a:t>
            </a:r>
            <a:endParaRPr lang="en-US" sz="1200" dirty="0"/>
          </a:p>
          <a:p>
            <a:pPr fontAlgn="base"/>
            <a:endParaRPr lang="en-US" sz="1200" dirty="0"/>
          </a:p>
          <a:p>
            <a:pPr fontAlgn="base"/>
            <a:r>
              <a:rPr lang="nl-NL" sz="1200" dirty="0"/>
              <a:t>De  TRF heeft 6 </a:t>
            </a:r>
            <a:r>
              <a:rPr lang="nl-NL" sz="1200" dirty="0" err="1"/>
              <a:t>areas</a:t>
            </a:r>
            <a:r>
              <a:rPr lang="nl-NL" sz="1200" dirty="0"/>
              <a:t>.</a:t>
            </a:r>
            <a:endParaRPr lang="en-US" sz="1200" dirty="0"/>
          </a:p>
          <a:p>
            <a:pPr fontAlgn="base"/>
            <a:r>
              <a:rPr lang="nl-NL" sz="1200" dirty="0"/>
              <a:t>          1. Vrede en conflictbeheersing</a:t>
            </a:r>
            <a:endParaRPr lang="en-US" sz="1200" dirty="0"/>
          </a:p>
          <a:p>
            <a:pPr fontAlgn="base"/>
            <a:r>
              <a:rPr lang="nl-NL" sz="1200" dirty="0"/>
              <a:t>          2. Preventie en behandeling van ziekten</a:t>
            </a:r>
            <a:endParaRPr lang="en-US" sz="1200" dirty="0"/>
          </a:p>
          <a:p>
            <a:pPr fontAlgn="base"/>
            <a:r>
              <a:rPr lang="nl-NL" sz="1200" dirty="0"/>
              <a:t>          3. Water en sanitaire voorzieningen </a:t>
            </a:r>
            <a:endParaRPr lang="en-US" sz="1200" dirty="0"/>
          </a:p>
          <a:p>
            <a:pPr fontAlgn="base"/>
            <a:r>
              <a:rPr lang="nl-NL" sz="1200" dirty="0"/>
              <a:t>          4. Gezondheid moeder en kind</a:t>
            </a:r>
            <a:endParaRPr lang="en-US" sz="1200" dirty="0"/>
          </a:p>
          <a:p>
            <a:pPr fontAlgn="base"/>
            <a:r>
              <a:rPr lang="nl-NL" sz="1200" dirty="0"/>
              <a:t>          5. Basisonderwijs en alfabetisering</a:t>
            </a:r>
            <a:endParaRPr lang="en-US" sz="1200" dirty="0"/>
          </a:p>
          <a:p>
            <a:pPr fontAlgn="base"/>
            <a:r>
              <a:rPr lang="nl-NL" sz="1200" dirty="0"/>
              <a:t>          6. Economische en sociale ontwikkeling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573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3048" y="857384"/>
            <a:ext cx="2437334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1" b="1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RESOURCES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6DFF18-6556-B34E-B37F-BF01DD3C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86C67-5331-4D41-B265-35DD11EEC9A2}"/>
              </a:ext>
            </a:extLst>
          </p:cNvPr>
          <p:cNvSpPr txBox="1"/>
          <p:nvPr/>
        </p:nvSpPr>
        <p:spPr>
          <a:xfrm>
            <a:off x="1864056" y="2375704"/>
            <a:ext cx="1810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Wat is LEAD?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F0730-2A01-3240-A817-0241EED55091}"/>
              </a:ext>
            </a:extLst>
          </p:cNvPr>
          <p:cNvSpPr txBox="1"/>
          <p:nvPr/>
        </p:nvSpPr>
        <p:spPr>
          <a:xfrm>
            <a:off x="3182470" y="3190142"/>
            <a:ext cx="513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app waarop je alle info kunt vinden van de Rotary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07DAE-7DF3-AE43-8870-82EADBE163F5}"/>
              </a:ext>
            </a:extLst>
          </p:cNvPr>
          <p:cNvSpPr txBox="1"/>
          <p:nvPr/>
        </p:nvSpPr>
        <p:spPr>
          <a:xfrm>
            <a:off x="3182470" y="3641971"/>
            <a:ext cx="502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leiderschapstraining voor inkomend voorzitters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837AE-14DA-F643-A248-CA784435F2AB}"/>
              </a:ext>
            </a:extLst>
          </p:cNvPr>
          <p:cNvSpPr txBox="1"/>
          <p:nvPr/>
        </p:nvSpPr>
        <p:spPr>
          <a:xfrm>
            <a:off x="3182469" y="4526085"/>
            <a:ext cx="488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Lokale PR programma voor Rotary clubs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43A01-38E1-7949-9913-84534D079E5A}"/>
              </a:ext>
            </a:extLst>
          </p:cNvPr>
          <p:cNvSpPr txBox="1"/>
          <p:nvPr/>
        </p:nvSpPr>
        <p:spPr>
          <a:xfrm>
            <a:off x="3182470" y="4092187"/>
            <a:ext cx="226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ledenadministratie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6E884-8736-A74F-9B43-FD35AE5A6105}"/>
              </a:ext>
            </a:extLst>
          </p:cNvPr>
          <p:cNvSpPr/>
          <p:nvPr/>
        </p:nvSpPr>
        <p:spPr>
          <a:xfrm>
            <a:off x="2716305" y="3250100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9E027A-A1B3-DC49-AEE7-A42DB2DCC7DF}"/>
              </a:ext>
            </a:extLst>
          </p:cNvPr>
          <p:cNvSpPr/>
          <p:nvPr/>
        </p:nvSpPr>
        <p:spPr>
          <a:xfrm>
            <a:off x="2716304" y="4129137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34EAD3-DDA3-F54A-880C-1A86C053E06B}"/>
              </a:ext>
            </a:extLst>
          </p:cNvPr>
          <p:cNvSpPr/>
          <p:nvPr/>
        </p:nvSpPr>
        <p:spPr>
          <a:xfrm>
            <a:off x="2716302" y="3689618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47EFC-002B-CE4B-90FA-57714CC6DD5A}"/>
              </a:ext>
            </a:extLst>
          </p:cNvPr>
          <p:cNvSpPr/>
          <p:nvPr/>
        </p:nvSpPr>
        <p:spPr>
          <a:xfrm>
            <a:off x="2716302" y="4568655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927C5-B000-B146-A23E-DAC6AAE1F157}"/>
              </a:ext>
            </a:extLst>
          </p:cNvPr>
          <p:cNvSpPr txBox="1"/>
          <p:nvPr/>
        </p:nvSpPr>
        <p:spPr>
          <a:xfrm>
            <a:off x="1183342" y="22833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4414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3048" y="857384"/>
            <a:ext cx="2437334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1" b="1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RESOURCES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6DFF18-6556-B34E-B37F-BF01DD3C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86C67-5331-4D41-B265-35DD11EEC9A2}"/>
              </a:ext>
            </a:extLst>
          </p:cNvPr>
          <p:cNvSpPr txBox="1"/>
          <p:nvPr/>
        </p:nvSpPr>
        <p:spPr>
          <a:xfrm>
            <a:off x="1864056" y="2375704"/>
            <a:ext cx="1810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Wat is LEAD?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F0730-2A01-3240-A817-0241EED55091}"/>
              </a:ext>
            </a:extLst>
          </p:cNvPr>
          <p:cNvSpPr txBox="1"/>
          <p:nvPr/>
        </p:nvSpPr>
        <p:spPr>
          <a:xfrm>
            <a:off x="3182470" y="3190142"/>
            <a:ext cx="513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app waarop je alle info kunt vinden van de Rotary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07DAE-7DF3-AE43-8870-82EADBE163F5}"/>
              </a:ext>
            </a:extLst>
          </p:cNvPr>
          <p:cNvSpPr txBox="1"/>
          <p:nvPr/>
        </p:nvSpPr>
        <p:spPr>
          <a:xfrm>
            <a:off x="3182470" y="3641971"/>
            <a:ext cx="502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leiderschapstraining voor inkomend voorzitters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837AE-14DA-F643-A248-CA784435F2AB}"/>
              </a:ext>
            </a:extLst>
          </p:cNvPr>
          <p:cNvSpPr txBox="1"/>
          <p:nvPr/>
        </p:nvSpPr>
        <p:spPr>
          <a:xfrm>
            <a:off x="3182469" y="4526085"/>
            <a:ext cx="488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Lokale PR programma voor Rotary clubs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43A01-38E1-7949-9913-84534D079E5A}"/>
              </a:ext>
            </a:extLst>
          </p:cNvPr>
          <p:cNvSpPr txBox="1"/>
          <p:nvPr/>
        </p:nvSpPr>
        <p:spPr>
          <a:xfrm>
            <a:off x="3182470" y="4092187"/>
            <a:ext cx="226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ledenadministratie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6E884-8736-A74F-9B43-FD35AE5A6105}"/>
              </a:ext>
            </a:extLst>
          </p:cNvPr>
          <p:cNvSpPr/>
          <p:nvPr/>
        </p:nvSpPr>
        <p:spPr>
          <a:xfrm>
            <a:off x="2716305" y="3250100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9E027A-A1B3-DC49-AEE7-A42DB2DCC7DF}"/>
              </a:ext>
            </a:extLst>
          </p:cNvPr>
          <p:cNvSpPr/>
          <p:nvPr/>
        </p:nvSpPr>
        <p:spPr>
          <a:xfrm>
            <a:off x="2716304" y="4129137"/>
            <a:ext cx="295835" cy="295432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34EAD3-DDA3-F54A-880C-1A86C053E06B}"/>
              </a:ext>
            </a:extLst>
          </p:cNvPr>
          <p:cNvSpPr/>
          <p:nvPr/>
        </p:nvSpPr>
        <p:spPr>
          <a:xfrm>
            <a:off x="2716302" y="3689618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47EFC-002B-CE4B-90FA-57714CC6DD5A}"/>
              </a:ext>
            </a:extLst>
          </p:cNvPr>
          <p:cNvSpPr/>
          <p:nvPr/>
        </p:nvSpPr>
        <p:spPr>
          <a:xfrm>
            <a:off x="2716302" y="4568655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927C5-B000-B146-A23E-DAC6AAE1F157}"/>
              </a:ext>
            </a:extLst>
          </p:cNvPr>
          <p:cNvSpPr txBox="1"/>
          <p:nvPr/>
        </p:nvSpPr>
        <p:spPr>
          <a:xfrm>
            <a:off x="1183342" y="22833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9F7098E9-125E-0042-B9CF-78F532514375}"/>
              </a:ext>
            </a:extLst>
          </p:cNvPr>
          <p:cNvSpPr/>
          <p:nvPr/>
        </p:nvSpPr>
        <p:spPr>
          <a:xfrm>
            <a:off x="8447715" y="4276853"/>
            <a:ext cx="3405930" cy="1712886"/>
          </a:xfrm>
          <a:prstGeom prst="wedgeRoundRectCallout">
            <a:avLst>
              <a:gd name="adj1" fmla="val -136055"/>
              <a:gd name="adj2" fmla="val -4913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/>
              <a:t>Rotary Ledenadministratie.</a:t>
            </a:r>
            <a:endParaRPr lang="en-US" sz="1200" dirty="0"/>
          </a:p>
          <a:p>
            <a:r>
              <a:rPr lang="nl-NL" sz="1200" dirty="0"/>
              <a:t>Het actueel houden van het LEAD is een verantwoordelijkheid van elk clublid zelf. </a:t>
            </a:r>
            <a:endParaRPr lang="en-US" sz="1200" dirty="0"/>
          </a:p>
          <a:p>
            <a:r>
              <a:rPr lang="nl-NL" sz="1200" dirty="0"/>
              <a:t>De contributies , zowel van district als internationaal, zijn gebaseerd op de databases van LEAD en Club Administration.</a:t>
            </a:r>
            <a:endParaRPr lang="en-US" sz="1200" dirty="0"/>
          </a:p>
          <a:p>
            <a:r>
              <a:rPr lang="nl-NL" sz="1200" dirty="0"/>
              <a:t>In LEAD kun je alle gegevens vinden van andere clubs/leden, functionarissen etc.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97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3048" y="857384"/>
            <a:ext cx="2437334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1" b="1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RESOURCES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6DFF18-6556-B34E-B37F-BF01DD3C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86C67-5331-4D41-B265-35DD11EEC9A2}"/>
              </a:ext>
            </a:extLst>
          </p:cNvPr>
          <p:cNvSpPr txBox="1"/>
          <p:nvPr/>
        </p:nvSpPr>
        <p:spPr>
          <a:xfrm>
            <a:off x="1864056" y="2375704"/>
            <a:ext cx="2568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Wat betekent VTT?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F0730-2A01-3240-A817-0241EED55091}"/>
              </a:ext>
            </a:extLst>
          </p:cNvPr>
          <p:cNvSpPr txBox="1"/>
          <p:nvPr/>
        </p:nvSpPr>
        <p:spPr>
          <a:xfrm>
            <a:off x="3182470" y="3190142"/>
            <a:ext cx="203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Veilig Team Training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07DAE-7DF3-AE43-8870-82EADBE163F5}"/>
              </a:ext>
            </a:extLst>
          </p:cNvPr>
          <p:cNvSpPr txBox="1"/>
          <p:nvPr/>
        </p:nvSpPr>
        <p:spPr>
          <a:xfrm>
            <a:off x="3182470" y="3641971"/>
            <a:ext cx="302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Vergader Transparant Training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837AE-14DA-F643-A248-CA784435F2AB}"/>
              </a:ext>
            </a:extLst>
          </p:cNvPr>
          <p:cNvSpPr txBox="1"/>
          <p:nvPr/>
        </p:nvSpPr>
        <p:spPr>
          <a:xfrm>
            <a:off x="3182469" y="4526085"/>
            <a:ext cx="488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Vocational</a:t>
            </a:r>
            <a:r>
              <a:rPr lang="nl-NL" dirty="0"/>
              <a:t> Training Team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43A01-38E1-7949-9913-84534D079E5A}"/>
              </a:ext>
            </a:extLst>
          </p:cNvPr>
          <p:cNvSpPr txBox="1"/>
          <p:nvPr/>
        </p:nvSpPr>
        <p:spPr>
          <a:xfrm>
            <a:off x="3182470" y="4092187"/>
            <a:ext cx="285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Voltooid Tegenwoordige Tijd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6E884-8736-A74F-9B43-FD35AE5A6105}"/>
              </a:ext>
            </a:extLst>
          </p:cNvPr>
          <p:cNvSpPr/>
          <p:nvPr/>
        </p:nvSpPr>
        <p:spPr>
          <a:xfrm>
            <a:off x="2716305" y="3250100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9E027A-A1B3-DC49-AEE7-A42DB2DCC7DF}"/>
              </a:ext>
            </a:extLst>
          </p:cNvPr>
          <p:cNvSpPr/>
          <p:nvPr/>
        </p:nvSpPr>
        <p:spPr>
          <a:xfrm>
            <a:off x="2716304" y="4129137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34EAD3-DDA3-F54A-880C-1A86C053E06B}"/>
              </a:ext>
            </a:extLst>
          </p:cNvPr>
          <p:cNvSpPr/>
          <p:nvPr/>
        </p:nvSpPr>
        <p:spPr>
          <a:xfrm>
            <a:off x="2716302" y="3689618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47EFC-002B-CE4B-90FA-57714CC6DD5A}"/>
              </a:ext>
            </a:extLst>
          </p:cNvPr>
          <p:cNvSpPr/>
          <p:nvPr/>
        </p:nvSpPr>
        <p:spPr>
          <a:xfrm>
            <a:off x="2716302" y="4568655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927C5-B000-B146-A23E-DAC6AAE1F157}"/>
              </a:ext>
            </a:extLst>
          </p:cNvPr>
          <p:cNvSpPr txBox="1"/>
          <p:nvPr/>
        </p:nvSpPr>
        <p:spPr>
          <a:xfrm>
            <a:off x="1183342" y="22833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9068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3048" y="857384"/>
            <a:ext cx="2437334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1" b="1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RESOURCES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6DFF18-6556-B34E-B37F-BF01DD3C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86C67-5331-4D41-B265-35DD11EEC9A2}"/>
              </a:ext>
            </a:extLst>
          </p:cNvPr>
          <p:cNvSpPr txBox="1"/>
          <p:nvPr/>
        </p:nvSpPr>
        <p:spPr>
          <a:xfrm>
            <a:off x="1864056" y="2375704"/>
            <a:ext cx="2568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Wat betekent VTT?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F0730-2A01-3240-A817-0241EED55091}"/>
              </a:ext>
            </a:extLst>
          </p:cNvPr>
          <p:cNvSpPr txBox="1"/>
          <p:nvPr/>
        </p:nvSpPr>
        <p:spPr>
          <a:xfrm>
            <a:off x="3182470" y="3190142"/>
            <a:ext cx="203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Veilig Team Training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07DAE-7DF3-AE43-8870-82EADBE163F5}"/>
              </a:ext>
            </a:extLst>
          </p:cNvPr>
          <p:cNvSpPr txBox="1"/>
          <p:nvPr/>
        </p:nvSpPr>
        <p:spPr>
          <a:xfrm>
            <a:off x="3182470" y="3641971"/>
            <a:ext cx="302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Vergader Transparant Training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837AE-14DA-F643-A248-CA784435F2AB}"/>
              </a:ext>
            </a:extLst>
          </p:cNvPr>
          <p:cNvSpPr txBox="1"/>
          <p:nvPr/>
        </p:nvSpPr>
        <p:spPr>
          <a:xfrm>
            <a:off x="3182469" y="4526085"/>
            <a:ext cx="488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Vocational</a:t>
            </a:r>
            <a:r>
              <a:rPr lang="nl-NL" dirty="0"/>
              <a:t> Training Team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43A01-38E1-7949-9913-84534D079E5A}"/>
              </a:ext>
            </a:extLst>
          </p:cNvPr>
          <p:cNvSpPr txBox="1"/>
          <p:nvPr/>
        </p:nvSpPr>
        <p:spPr>
          <a:xfrm>
            <a:off x="3182470" y="4092187"/>
            <a:ext cx="285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Voltooid Tegenwoordige Tijd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6E884-8736-A74F-9B43-FD35AE5A6105}"/>
              </a:ext>
            </a:extLst>
          </p:cNvPr>
          <p:cNvSpPr/>
          <p:nvPr/>
        </p:nvSpPr>
        <p:spPr>
          <a:xfrm>
            <a:off x="2716305" y="3250100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9E027A-A1B3-DC49-AEE7-A42DB2DCC7DF}"/>
              </a:ext>
            </a:extLst>
          </p:cNvPr>
          <p:cNvSpPr/>
          <p:nvPr/>
        </p:nvSpPr>
        <p:spPr>
          <a:xfrm>
            <a:off x="2716304" y="4129137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34EAD3-DDA3-F54A-880C-1A86C053E06B}"/>
              </a:ext>
            </a:extLst>
          </p:cNvPr>
          <p:cNvSpPr/>
          <p:nvPr/>
        </p:nvSpPr>
        <p:spPr>
          <a:xfrm>
            <a:off x="2716302" y="3689618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47EFC-002B-CE4B-90FA-57714CC6DD5A}"/>
              </a:ext>
            </a:extLst>
          </p:cNvPr>
          <p:cNvSpPr/>
          <p:nvPr/>
        </p:nvSpPr>
        <p:spPr>
          <a:xfrm>
            <a:off x="2716302" y="4568655"/>
            <a:ext cx="295835" cy="295432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927C5-B000-B146-A23E-DAC6AAE1F157}"/>
              </a:ext>
            </a:extLst>
          </p:cNvPr>
          <p:cNvSpPr txBox="1"/>
          <p:nvPr/>
        </p:nvSpPr>
        <p:spPr>
          <a:xfrm>
            <a:off x="1183342" y="22833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6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624CA0AF-C4D4-744B-99AA-B26D17558E5E}"/>
              </a:ext>
            </a:extLst>
          </p:cNvPr>
          <p:cNvSpPr/>
          <p:nvPr/>
        </p:nvSpPr>
        <p:spPr>
          <a:xfrm>
            <a:off x="7695552" y="3340847"/>
            <a:ext cx="3721865" cy="1935828"/>
          </a:xfrm>
          <a:prstGeom prst="wedgeRoundRectCallout">
            <a:avLst>
              <a:gd name="adj1" fmla="val -101722"/>
              <a:gd name="adj2" fmla="val 21105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nl-NL" sz="1200" dirty="0"/>
              <a:t>Dat is een team van professionals die  wordt uit- gezonden of ontvangen om binnen hun beroepsgebied hun kennis en vaardigheden uit te dragen of te versterken.</a:t>
            </a:r>
            <a:endParaRPr lang="en-US" sz="1200" dirty="0"/>
          </a:p>
          <a:p>
            <a:pPr fontAlgn="base"/>
            <a:endParaRPr lang="nl-NL" sz="1200" dirty="0"/>
          </a:p>
          <a:p>
            <a:pPr fontAlgn="base"/>
            <a:r>
              <a:rPr lang="nl-NL" sz="1200" dirty="0"/>
              <a:t>Enkele voorbeelden van VTT:</a:t>
            </a:r>
            <a:endParaRPr lang="en-US" sz="1200" dirty="0"/>
          </a:p>
          <a:p>
            <a:pPr marL="228600" indent="-228600" fontAlgn="base">
              <a:buFont typeface="+mj-lt"/>
              <a:buAutoNum type="arabicPeriod"/>
            </a:pPr>
            <a:r>
              <a:rPr lang="nl-NL" sz="1200" dirty="0"/>
              <a:t>Drugsbestrijding. 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nl-NL" sz="1200" dirty="0"/>
              <a:t>Ziektepreventie en bestrijding.</a:t>
            </a:r>
            <a:endParaRPr lang="en-US" sz="1200" dirty="0"/>
          </a:p>
          <a:p>
            <a:pPr marL="228600" indent="-228600" fontAlgn="base">
              <a:buFont typeface="+mj-lt"/>
              <a:buAutoNum type="arabicPeriod"/>
            </a:pPr>
            <a:r>
              <a:rPr lang="nl-NL" sz="1200" dirty="0"/>
              <a:t>Watervoorziening</a:t>
            </a:r>
            <a:endParaRPr lang="en-US" sz="1200" dirty="0"/>
          </a:p>
          <a:p>
            <a:pPr marL="228600" indent="-228600" fontAlgn="base">
              <a:buFont typeface="+mj-lt"/>
              <a:buAutoNum type="arabicPeriod"/>
            </a:pPr>
            <a:r>
              <a:rPr lang="nl-NL" sz="1200" dirty="0"/>
              <a:t>Basiseducatie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2317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94919B66-88FC-0D4C-A411-0EA4411712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55C50D-AEA8-E34F-91A5-80632F0F817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54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nl-NL" sz="2800" b="1" dirty="0"/>
              <a:t>AGENDA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564778A-5A29-A145-B851-690EE5BD967D}"/>
              </a:ext>
            </a:extLst>
          </p:cNvPr>
          <p:cNvSpPr/>
          <p:nvPr/>
        </p:nvSpPr>
        <p:spPr bwMode="auto">
          <a:xfrm>
            <a:off x="1128520" y="4194141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5. Betekenisvolle projecten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33ED683-D1BA-724F-B215-6BD081EAABEB}"/>
              </a:ext>
            </a:extLst>
          </p:cNvPr>
          <p:cNvSpPr/>
          <p:nvPr/>
        </p:nvSpPr>
        <p:spPr bwMode="auto">
          <a:xfrm>
            <a:off x="1128520" y="2887337"/>
            <a:ext cx="4080296" cy="349041"/>
          </a:xfrm>
          <a:prstGeom prst="rect">
            <a:avLst/>
          </a:prstGeom>
          <a:solidFill>
            <a:srgbClr val="FFA900">
              <a:alpha val="6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2. De Avenues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81A453C-BACA-D44C-B810-F4029094FD0D}"/>
              </a:ext>
            </a:extLst>
          </p:cNvPr>
          <p:cNvSpPr/>
          <p:nvPr/>
        </p:nvSpPr>
        <p:spPr bwMode="auto">
          <a:xfrm>
            <a:off x="1128520" y="3319112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3. Kennisbronnen Rotary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843CEF33-F520-AA4E-A360-1326A0488475}"/>
              </a:ext>
            </a:extLst>
          </p:cNvPr>
          <p:cNvSpPr/>
          <p:nvPr/>
        </p:nvSpPr>
        <p:spPr bwMode="auto">
          <a:xfrm>
            <a:off x="1128520" y="3763854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4. Ondersteuning voor lokale activiteiten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14DBF7D5-445F-2E46-97D9-A35529D0D3D7}"/>
              </a:ext>
            </a:extLst>
          </p:cNvPr>
          <p:cNvSpPr/>
          <p:nvPr/>
        </p:nvSpPr>
        <p:spPr bwMode="auto">
          <a:xfrm>
            <a:off x="1128520" y="2458538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1. Quiz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EF9B9C79-6C12-B042-8154-DD4979B86BA1}"/>
              </a:ext>
            </a:extLst>
          </p:cNvPr>
          <p:cNvSpPr/>
          <p:nvPr/>
        </p:nvSpPr>
        <p:spPr bwMode="auto">
          <a:xfrm>
            <a:off x="1128520" y="4624428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6. Rotary Leer Instituut</a:t>
            </a:r>
          </a:p>
        </p:txBody>
      </p:sp>
    </p:spTree>
    <p:extLst>
      <p:ext uri="{BB962C8B-B14F-4D97-AF65-F5344CB8AC3E}">
        <p14:creationId xmlns:p14="http://schemas.microsoft.com/office/powerpoint/2010/main" val="269338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D06EB-9FCB-3849-A7A7-38F27FBF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AVENUES OF SERVICE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435ED7-817A-4C45-91C4-A9E381A50D0F}"/>
              </a:ext>
            </a:extLst>
          </p:cNvPr>
          <p:cNvSpPr/>
          <p:nvPr/>
        </p:nvSpPr>
        <p:spPr>
          <a:xfrm>
            <a:off x="821148" y="1737460"/>
            <a:ext cx="2160240" cy="2160240"/>
          </a:xfrm>
          <a:prstGeom prst="ellipse">
            <a:avLst/>
          </a:prstGeom>
          <a:noFill/>
          <a:ln w="69850">
            <a:solidFill>
              <a:schemeClr val="bg1">
                <a:lumMod val="85000"/>
                <a:alpha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EF2AF8-1D21-CC4B-9158-442F02BBBE24}"/>
              </a:ext>
            </a:extLst>
          </p:cNvPr>
          <p:cNvSpPr/>
          <p:nvPr/>
        </p:nvSpPr>
        <p:spPr>
          <a:xfrm>
            <a:off x="2981388" y="1737460"/>
            <a:ext cx="2160240" cy="2160240"/>
          </a:xfrm>
          <a:prstGeom prst="ellipse">
            <a:avLst/>
          </a:prstGeom>
          <a:noFill/>
          <a:ln w="69850">
            <a:solidFill>
              <a:schemeClr val="bg1">
                <a:lumMod val="85000"/>
                <a:alpha val="66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BFC364-7968-0245-B86A-BE990C988504}"/>
              </a:ext>
            </a:extLst>
          </p:cNvPr>
          <p:cNvSpPr/>
          <p:nvPr/>
        </p:nvSpPr>
        <p:spPr>
          <a:xfrm>
            <a:off x="5140698" y="1737460"/>
            <a:ext cx="2160240" cy="2160240"/>
          </a:xfrm>
          <a:prstGeom prst="ellipse">
            <a:avLst/>
          </a:prstGeom>
          <a:noFill/>
          <a:ln w="69850">
            <a:solidFill>
              <a:schemeClr val="bg1">
                <a:lumMod val="85000"/>
                <a:alpha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9F9B87-9514-ED4E-B2C7-C176CAC5C333}"/>
              </a:ext>
            </a:extLst>
          </p:cNvPr>
          <p:cNvSpPr/>
          <p:nvPr/>
        </p:nvSpPr>
        <p:spPr>
          <a:xfrm>
            <a:off x="7292060" y="1737460"/>
            <a:ext cx="2160240" cy="2160240"/>
          </a:xfrm>
          <a:prstGeom prst="ellipse">
            <a:avLst/>
          </a:prstGeom>
          <a:noFill/>
          <a:ln w="69850">
            <a:solidFill>
              <a:schemeClr val="bg1">
                <a:lumMod val="85000"/>
                <a:alpha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2">
            <a:extLst>
              <a:ext uri="{FF2B5EF4-FFF2-40B4-BE49-F238E27FC236}">
                <a16:creationId xmlns:a16="http://schemas.microsoft.com/office/drawing/2014/main" id="{CD7B4EF9-0DC7-7E4E-AB93-CE47CBCD891A}"/>
              </a:ext>
            </a:extLst>
          </p:cNvPr>
          <p:cNvSpPr/>
          <p:nvPr/>
        </p:nvSpPr>
        <p:spPr>
          <a:xfrm>
            <a:off x="822276" y="2871004"/>
            <a:ext cx="2157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63D84"/>
                </a:solidFill>
              </a:rPr>
              <a:t>CLUB SERVICE</a:t>
            </a:r>
          </a:p>
        </p:txBody>
      </p:sp>
      <p:sp>
        <p:nvSpPr>
          <p:cNvPr id="25" name="Rectangle 35">
            <a:extLst>
              <a:ext uri="{FF2B5EF4-FFF2-40B4-BE49-F238E27FC236}">
                <a16:creationId xmlns:a16="http://schemas.microsoft.com/office/drawing/2014/main" id="{93775B58-1FE0-A54B-9F1A-15BDC59797F8}"/>
              </a:ext>
            </a:extLst>
          </p:cNvPr>
          <p:cNvSpPr/>
          <p:nvPr/>
        </p:nvSpPr>
        <p:spPr>
          <a:xfrm>
            <a:off x="2955537" y="2871004"/>
            <a:ext cx="2157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63D84"/>
                </a:solidFill>
              </a:rPr>
              <a:t>VOCATIONAL SERVICE</a:t>
            </a: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41BC4936-645A-2745-AAF8-6699459782C8}"/>
              </a:ext>
            </a:extLst>
          </p:cNvPr>
          <p:cNvSpPr/>
          <p:nvPr/>
        </p:nvSpPr>
        <p:spPr>
          <a:xfrm>
            <a:off x="5139294" y="2871004"/>
            <a:ext cx="2157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63D84"/>
                </a:solidFill>
              </a:rPr>
              <a:t>COMMUNITY SERVICE</a:t>
            </a:r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9E8FEBA-F2A4-9C41-A58D-5863FA9D6429}"/>
              </a:ext>
            </a:extLst>
          </p:cNvPr>
          <p:cNvSpPr/>
          <p:nvPr/>
        </p:nvSpPr>
        <p:spPr>
          <a:xfrm>
            <a:off x="7272555" y="2871004"/>
            <a:ext cx="2157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63D84"/>
                </a:solidFill>
              </a:rPr>
              <a:t>INTERNATIONAL SERVICE</a:t>
            </a:r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6DFC9765-2275-E645-83FB-0AF8186C0E5D}"/>
              </a:ext>
            </a:extLst>
          </p:cNvPr>
          <p:cNvSpPr/>
          <p:nvPr/>
        </p:nvSpPr>
        <p:spPr>
          <a:xfrm>
            <a:off x="9452498" y="1708829"/>
            <a:ext cx="2160240" cy="2160240"/>
          </a:xfrm>
          <a:prstGeom prst="ellipse">
            <a:avLst/>
          </a:prstGeom>
          <a:noFill/>
          <a:ln w="69850">
            <a:solidFill>
              <a:schemeClr val="bg1">
                <a:lumMod val="85000"/>
                <a:alpha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8">
            <a:extLst>
              <a:ext uri="{FF2B5EF4-FFF2-40B4-BE49-F238E27FC236}">
                <a16:creationId xmlns:a16="http://schemas.microsoft.com/office/drawing/2014/main" id="{1A362CB3-507D-BF44-A0B0-C11196EF8A85}"/>
              </a:ext>
            </a:extLst>
          </p:cNvPr>
          <p:cNvSpPr/>
          <p:nvPr/>
        </p:nvSpPr>
        <p:spPr>
          <a:xfrm>
            <a:off x="9453626" y="1701079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rgbClr val="FF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4976369D-831E-5143-BE1D-10904247D7D5}"/>
              </a:ext>
            </a:extLst>
          </p:cNvPr>
          <p:cNvSpPr/>
          <p:nvPr/>
        </p:nvSpPr>
        <p:spPr>
          <a:xfrm>
            <a:off x="9459972" y="2833495"/>
            <a:ext cx="2157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63D84"/>
                </a:solidFill>
              </a:rPr>
              <a:t>NEW GENERATIONS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3B8ED5CE-4EC6-BB4B-B39E-D678C0F4CADB}"/>
              </a:ext>
            </a:extLst>
          </p:cNvPr>
          <p:cNvGrpSpPr/>
          <p:nvPr/>
        </p:nvGrpSpPr>
        <p:grpSpPr>
          <a:xfrm>
            <a:off x="9956228" y="1966521"/>
            <a:ext cx="1063229" cy="748800"/>
            <a:chOff x="9956228" y="1966521"/>
            <a:chExt cx="1063229" cy="748800"/>
          </a:xfrm>
        </p:grpSpPr>
        <p:sp>
          <p:nvSpPr>
            <p:cNvPr id="80" name="Oval 16">
              <a:extLst>
                <a:ext uri="{FF2B5EF4-FFF2-40B4-BE49-F238E27FC236}">
                  <a16:creationId xmlns:a16="http://schemas.microsoft.com/office/drawing/2014/main" id="{FDF7B3DC-A853-9240-AFE2-F5C4B0458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6228" y="2310041"/>
              <a:ext cx="1063229" cy="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8EC60E6E-7810-FB4E-80D7-7E9CC2FF6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5025" y="2489483"/>
              <a:ext cx="603015" cy="0"/>
            </a:xfrm>
            <a:custGeom>
              <a:avLst/>
              <a:gdLst>
                <a:gd name="T0" fmla="*/ 314 w 392"/>
                <a:gd name="T1" fmla="*/ 188 h 451"/>
                <a:gd name="T2" fmla="*/ 271 w 392"/>
                <a:gd name="T3" fmla="*/ 210 h 451"/>
                <a:gd name="T4" fmla="*/ 266 w 392"/>
                <a:gd name="T5" fmla="*/ 183 h 451"/>
                <a:gd name="T6" fmla="*/ 158 w 392"/>
                <a:gd name="T7" fmla="*/ 256 h 451"/>
                <a:gd name="T8" fmla="*/ 266 w 392"/>
                <a:gd name="T9" fmla="*/ 329 h 451"/>
                <a:gd name="T10" fmla="*/ 271 w 392"/>
                <a:gd name="T11" fmla="*/ 302 h 451"/>
                <a:gd name="T12" fmla="*/ 314 w 392"/>
                <a:gd name="T13" fmla="*/ 352 h 451"/>
                <a:gd name="T14" fmla="*/ 348 w 392"/>
                <a:gd name="T15" fmla="*/ 357 h 451"/>
                <a:gd name="T16" fmla="*/ 353 w 392"/>
                <a:gd name="T17" fmla="*/ 451 h 451"/>
                <a:gd name="T18" fmla="*/ 357 w 392"/>
                <a:gd name="T19" fmla="*/ 357 h 451"/>
                <a:gd name="T20" fmla="*/ 392 w 392"/>
                <a:gd name="T21" fmla="*/ 352 h 451"/>
                <a:gd name="T22" fmla="*/ 318 w 392"/>
                <a:gd name="T23" fmla="*/ 183 h 451"/>
                <a:gd name="T24" fmla="*/ 231 w 392"/>
                <a:gd name="T25" fmla="*/ 320 h 451"/>
                <a:gd name="T26" fmla="*/ 231 w 392"/>
                <a:gd name="T27" fmla="*/ 192 h 451"/>
                <a:gd name="T28" fmla="*/ 261 w 392"/>
                <a:gd name="T29" fmla="*/ 320 h 451"/>
                <a:gd name="T30" fmla="*/ 271 w 392"/>
                <a:gd name="T31" fmla="*/ 292 h 451"/>
                <a:gd name="T32" fmla="*/ 314 w 392"/>
                <a:gd name="T33" fmla="*/ 220 h 451"/>
                <a:gd name="T34" fmla="*/ 382 w 392"/>
                <a:gd name="T35" fmla="*/ 348 h 451"/>
                <a:gd name="T36" fmla="*/ 323 w 392"/>
                <a:gd name="T37" fmla="*/ 192 h 451"/>
                <a:gd name="T38" fmla="*/ 382 w 392"/>
                <a:gd name="T39" fmla="*/ 348 h 451"/>
                <a:gd name="T40" fmla="*/ 160 w 392"/>
                <a:gd name="T41" fmla="*/ 0 h 451"/>
                <a:gd name="T42" fmla="*/ 121 w 392"/>
                <a:gd name="T43" fmla="*/ 4 h 451"/>
                <a:gd name="T44" fmla="*/ 78 w 392"/>
                <a:gd name="T45" fmla="*/ 27 h 451"/>
                <a:gd name="T46" fmla="*/ 73 w 392"/>
                <a:gd name="T47" fmla="*/ 0 h 451"/>
                <a:gd name="T48" fmla="*/ 0 w 392"/>
                <a:gd name="T49" fmla="*/ 169 h 451"/>
                <a:gd name="T50" fmla="*/ 34 w 392"/>
                <a:gd name="T51" fmla="*/ 174 h 451"/>
                <a:gd name="T52" fmla="*/ 39 w 392"/>
                <a:gd name="T53" fmla="*/ 451 h 451"/>
                <a:gd name="T54" fmla="*/ 44 w 392"/>
                <a:gd name="T55" fmla="*/ 174 h 451"/>
                <a:gd name="T56" fmla="*/ 78 w 392"/>
                <a:gd name="T57" fmla="*/ 169 h 451"/>
                <a:gd name="T58" fmla="*/ 121 w 392"/>
                <a:gd name="T59" fmla="*/ 118 h 451"/>
                <a:gd name="T60" fmla="*/ 126 w 392"/>
                <a:gd name="T61" fmla="*/ 146 h 451"/>
                <a:gd name="T62" fmla="*/ 233 w 392"/>
                <a:gd name="T63" fmla="*/ 73 h 451"/>
                <a:gd name="T64" fmla="*/ 9 w 392"/>
                <a:gd name="T65" fmla="*/ 164 h 451"/>
                <a:gd name="T66" fmla="*/ 68 w 392"/>
                <a:gd name="T67" fmla="*/ 9 h 451"/>
                <a:gd name="T68" fmla="*/ 121 w 392"/>
                <a:gd name="T69" fmla="*/ 109 h 451"/>
                <a:gd name="T70" fmla="*/ 78 w 392"/>
                <a:gd name="T71" fmla="*/ 37 h 451"/>
                <a:gd name="T72" fmla="*/ 121 w 392"/>
                <a:gd name="T73" fmla="*/ 109 h 451"/>
                <a:gd name="T74" fmla="*/ 160 w 392"/>
                <a:gd name="T75" fmla="*/ 9 h 451"/>
                <a:gd name="T76" fmla="*/ 160 w 392"/>
                <a:gd name="T77" fmla="*/ 136 h 451"/>
                <a:gd name="T78" fmla="*/ 130 w 392"/>
                <a:gd name="T79" fmla="*/ 9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2" h="451">
                  <a:moveTo>
                    <a:pt x="318" y="183"/>
                  </a:moveTo>
                  <a:cubicBezTo>
                    <a:pt x="316" y="183"/>
                    <a:pt x="314" y="185"/>
                    <a:pt x="314" y="188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5"/>
                    <a:pt x="269" y="183"/>
                    <a:pt x="266" y="183"/>
                  </a:cubicBezTo>
                  <a:cubicBezTo>
                    <a:pt x="231" y="183"/>
                    <a:pt x="231" y="183"/>
                    <a:pt x="231" y="183"/>
                  </a:cubicBezTo>
                  <a:cubicBezTo>
                    <a:pt x="191" y="183"/>
                    <a:pt x="158" y="216"/>
                    <a:pt x="158" y="256"/>
                  </a:cubicBezTo>
                  <a:cubicBezTo>
                    <a:pt x="158" y="296"/>
                    <a:pt x="191" y="329"/>
                    <a:pt x="231" y="329"/>
                  </a:cubicBezTo>
                  <a:cubicBezTo>
                    <a:pt x="266" y="329"/>
                    <a:pt x="266" y="329"/>
                    <a:pt x="266" y="329"/>
                  </a:cubicBezTo>
                  <a:cubicBezTo>
                    <a:pt x="269" y="329"/>
                    <a:pt x="271" y="327"/>
                    <a:pt x="271" y="324"/>
                  </a:cubicBezTo>
                  <a:cubicBezTo>
                    <a:pt x="271" y="302"/>
                    <a:pt x="271" y="302"/>
                    <a:pt x="271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52"/>
                    <a:pt x="314" y="352"/>
                    <a:pt x="314" y="352"/>
                  </a:cubicBezTo>
                  <a:cubicBezTo>
                    <a:pt x="314" y="355"/>
                    <a:pt x="316" y="357"/>
                    <a:pt x="318" y="357"/>
                  </a:cubicBezTo>
                  <a:cubicBezTo>
                    <a:pt x="348" y="357"/>
                    <a:pt x="348" y="357"/>
                    <a:pt x="348" y="357"/>
                  </a:cubicBezTo>
                  <a:cubicBezTo>
                    <a:pt x="348" y="446"/>
                    <a:pt x="348" y="446"/>
                    <a:pt x="348" y="446"/>
                  </a:cubicBezTo>
                  <a:cubicBezTo>
                    <a:pt x="348" y="448"/>
                    <a:pt x="350" y="451"/>
                    <a:pt x="353" y="451"/>
                  </a:cubicBezTo>
                  <a:cubicBezTo>
                    <a:pt x="355" y="451"/>
                    <a:pt x="357" y="448"/>
                    <a:pt x="357" y="446"/>
                  </a:cubicBezTo>
                  <a:cubicBezTo>
                    <a:pt x="357" y="357"/>
                    <a:pt x="357" y="357"/>
                    <a:pt x="357" y="357"/>
                  </a:cubicBezTo>
                  <a:cubicBezTo>
                    <a:pt x="387" y="357"/>
                    <a:pt x="387" y="357"/>
                    <a:pt x="387" y="357"/>
                  </a:cubicBezTo>
                  <a:cubicBezTo>
                    <a:pt x="389" y="357"/>
                    <a:pt x="392" y="355"/>
                    <a:pt x="392" y="352"/>
                  </a:cubicBezTo>
                  <a:cubicBezTo>
                    <a:pt x="392" y="256"/>
                    <a:pt x="392" y="256"/>
                    <a:pt x="392" y="256"/>
                  </a:cubicBezTo>
                  <a:cubicBezTo>
                    <a:pt x="392" y="216"/>
                    <a:pt x="359" y="183"/>
                    <a:pt x="318" y="183"/>
                  </a:cubicBezTo>
                  <a:close/>
                  <a:moveTo>
                    <a:pt x="261" y="320"/>
                  </a:moveTo>
                  <a:cubicBezTo>
                    <a:pt x="231" y="320"/>
                    <a:pt x="231" y="320"/>
                    <a:pt x="231" y="320"/>
                  </a:cubicBezTo>
                  <a:cubicBezTo>
                    <a:pt x="196" y="320"/>
                    <a:pt x="168" y="291"/>
                    <a:pt x="168" y="256"/>
                  </a:cubicBezTo>
                  <a:cubicBezTo>
                    <a:pt x="168" y="221"/>
                    <a:pt x="196" y="192"/>
                    <a:pt x="231" y="192"/>
                  </a:cubicBezTo>
                  <a:cubicBezTo>
                    <a:pt x="261" y="192"/>
                    <a:pt x="261" y="192"/>
                    <a:pt x="261" y="192"/>
                  </a:cubicBezTo>
                  <a:lnTo>
                    <a:pt x="261" y="320"/>
                  </a:lnTo>
                  <a:close/>
                  <a:moveTo>
                    <a:pt x="314" y="292"/>
                  </a:moveTo>
                  <a:cubicBezTo>
                    <a:pt x="271" y="292"/>
                    <a:pt x="271" y="292"/>
                    <a:pt x="271" y="292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314" y="220"/>
                    <a:pt x="314" y="220"/>
                    <a:pt x="314" y="220"/>
                  </a:cubicBezTo>
                  <a:lnTo>
                    <a:pt x="314" y="292"/>
                  </a:lnTo>
                  <a:close/>
                  <a:moveTo>
                    <a:pt x="382" y="348"/>
                  </a:moveTo>
                  <a:cubicBezTo>
                    <a:pt x="323" y="348"/>
                    <a:pt x="323" y="348"/>
                    <a:pt x="323" y="348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56" y="195"/>
                    <a:pt x="382" y="222"/>
                    <a:pt x="382" y="256"/>
                  </a:cubicBezTo>
                  <a:lnTo>
                    <a:pt x="382" y="348"/>
                  </a:lnTo>
                  <a:close/>
                  <a:moveTo>
                    <a:pt x="233" y="73"/>
                  </a:moveTo>
                  <a:cubicBezTo>
                    <a:pt x="233" y="32"/>
                    <a:pt x="201" y="0"/>
                    <a:pt x="160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3" y="0"/>
                    <a:pt x="121" y="2"/>
                    <a:pt x="121" y="4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2"/>
                    <a:pt x="76" y="0"/>
                    <a:pt x="73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2"/>
                    <a:pt x="2" y="174"/>
                    <a:pt x="5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446"/>
                    <a:pt x="34" y="446"/>
                    <a:pt x="34" y="446"/>
                  </a:cubicBezTo>
                  <a:cubicBezTo>
                    <a:pt x="34" y="448"/>
                    <a:pt x="36" y="451"/>
                    <a:pt x="39" y="451"/>
                  </a:cubicBezTo>
                  <a:cubicBezTo>
                    <a:pt x="42" y="451"/>
                    <a:pt x="44" y="448"/>
                    <a:pt x="44" y="446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73" y="174"/>
                    <a:pt x="73" y="174"/>
                    <a:pt x="73" y="174"/>
                  </a:cubicBezTo>
                  <a:cubicBezTo>
                    <a:pt x="76" y="174"/>
                    <a:pt x="78" y="172"/>
                    <a:pt x="78" y="169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4"/>
                    <a:pt x="123" y="146"/>
                    <a:pt x="126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201" y="146"/>
                    <a:pt x="233" y="113"/>
                    <a:pt x="233" y="73"/>
                  </a:cubicBezTo>
                  <a:close/>
                  <a:moveTo>
                    <a:pt x="68" y="164"/>
                  </a:moveTo>
                  <a:cubicBezTo>
                    <a:pt x="9" y="164"/>
                    <a:pt x="9" y="164"/>
                    <a:pt x="9" y="16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39"/>
                    <a:pt x="36" y="12"/>
                    <a:pt x="68" y="9"/>
                  </a:cubicBezTo>
                  <a:lnTo>
                    <a:pt x="68" y="164"/>
                  </a:lnTo>
                  <a:close/>
                  <a:moveTo>
                    <a:pt x="121" y="109"/>
                  </a:moveTo>
                  <a:cubicBezTo>
                    <a:pt x="78" y="109"/>
                    <a:pt x="78" y="109"/>
                    <a:pt x="78" y="109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121" y="37"/>
                    <a:pt x="121" y="37"/>
                    <a:pt x="121" y="37"/>
                  </a:cubicBezTo>
                  <a:lnTo>
                    <a:pt x="121" y="109"/>
                  </a:lnTo>
                  <a:close/>
                  <a:moveTo>
                    <a:pt x="130" y="9"/>
                  </a:moveTo>
                  <a:cubicBezTo>
                    <a:pt x="160" y="9"/>
                    <a:pt x="160" y="9"/>
                    <a:pt x="160" y="9"/>
                  </a:cubicBezTo>
                  <a:cubicBezTo>
                    <a:pt x="195" y="9"/>
                    <a:pt x="224" y="38"/>
                    <a:pt x="224" y="73"/>
                  </a:cubicBezTo>
                  <a:cubicBezTo>
                    <a:pt x="224" y="108"/>
                    <a:pt x="195" y="136"/>
                    <a:pt x="160" y="136"/>
                  </a:cubicBezTo>
                  <a:cubicBezTo>
                    <a:pt x="130" y="136"/>
                    <a:pt x="130" y="136"/>
                    <a:pt x="130" y="136"/>
                  </a:cubicBezTo>
                  <a:lnTo>
                    <a:pt x="1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16">
              <a:extLst>
                <a:ext uri="{FF2B5EF4-FFF2-40B4-BE49-F238E27FC236}">
                  <a16:creationId xmlns:a16="http://schemas.microsoft.com/office/drawing/2014/main" id="{4D18BEAB-D54D-0847-9370-FC0620F4F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6521" y="1966521"/>
              <a:ext cx="748800" cy="7488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endParaRPr lang="en-US" sz="3200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DA5DB828-D966-304B-8056-8A2E03DB9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8809" y="2061349"/>
              <a:ext cx="490003" cy="569358"/>
            </a:xfrm>
            <a:custGeom>
              <a:avLst/>
              <a:gdLst>
                <a:gd name="T0" fmla="*/ 314 w 392"/>
                <a:gd name="T1" fmla="*/ 188 h 451"/>
                <a:gd name="T2" fmla="*/ 271 w 392"/>
                <a:gd name="T3" fmla="*/ 210 h 451"/>
                <a:gd name="T4" fmla="*/ 266 w 392"/>
                <a:gd name="T5" fmla="*/ 183 h 451"/>
                <a:gd name="T6" fmla="*/ 158 w 392"/>
                <a:gd name="T7" fmla="*/ 256 h 451"/>
                <a:gd name="T8" fmla="*/ 266 w 392"/>
                <a:gd name="T9" fmla="*/ 329 h 451"/>
                <a:gd name="T10" fmla="*/ 271 w 392"/>
                <a:gd name="T11" fmla="*/ 302 h 451"/>
                <a:gd name="T12" fmla="*/ 314 w 392"/>
                <a:gd name="T13" fmla="*/ 352 h 451"/>
                <a:gd name="T14" fmla="*/ 348 w 392"/>
                <a:gd name="T15" fmla="*/ 357 h 451"/>
                <a:gd name="T16" fmla="*/ 353 w 392"/>
                <a:gd name="T17" fmla="*/ 451 h 451"/>
                <a:gd name="T18" fmla="*/ 357 w 392"/>
                <a:gd name="T19" fmla="*/ 357 h 451"/>
                <a:gd name="T20" fmla="*/ 392 w 392"/>
                <a:gd name="T21" fmla="*/ 352 h 451"/>
                <a:gd name="T22" fmla="*/ 318 w 392"/>
                <a:gd name="T23" fmla="*/ 183 h 451"/>
                <a:gd name="T24" fmla="*/ 231 w 392"/>
                <a:gd name="T25" fmla="*/ 320 h 451"/>
                <a:gd name="T26" fmla="*/ 231 w 392"/>
                <a:gd name="T27" fmla="*/ 192 h 451"/>
                <a:gd name="T28" fmla="*/ 261 w 392"/>
                <a:gd name="T29" fmla="*/ 320 h 451"/>
                <a:gd name="T30" fmla="*/ 271 w 392"/>
                <a:gd name="T31" fmla="*/ 292 h 451"/>
                <a:gd name="T32" fmla="*/ 314 w 392"/>
                <a:gd name="T33" fmla="*/ 220 h 451"/>
                <a:gd name="T34" fmla="*/ 382 w 392"/>
                <a:gd name="T35" fmla="*/ 348 h 451"/>
                <a:gd name="T36" fmla="*/ 323 w 392"/>
                <a:gd name="T37" fmla="*/ 192 h 451"/>
                <a:gd name="T38" fmla="*/ 382 w 392"/>
                <a:gd name="T39" fmla="*/ 348 h 451"/>
                <a:gd name="T40" fmla="*/ 160 w 392"/>
                <a:gd name="T41" fmla="*/ 0 h 451"/>
                <a:gd name="T42" fmla="*/ 121 w 392"/>
                <a:gd name="T43" fmla="*/ 4 h 451"/>
                <a:gd name="T44" fmla="*/ 78 w 392"/>
                <a:gd name="T45" fmla="*/ 27 h 451"/>
                <a:gd name="T46" fmla="*/ 73 w 392"/>
                <a:gd name="T47" fmla="*/ 0 h 451"/>
                <a:gd name="T48" fmla="*/ 0 w 392"/>
                <a:gd name="T49" fmla="*/ 169 h 451"/>
                <a:gd name="T50" fmla="*/ 34 w 392"/>
                <a:gd name="T51" fmla="*/ 174 h 451"/>
                <a:gd name="T52" fmla="*/ 39 w 392"/>
                <a:gd name="T53" fmla="*/ 451 h 451"/>
                <a:gd name="T54" fmla="*/ 44 w 392"/>
                <a:gd name="T55" fmla="*/ 174 h 451"/>
                <a:gd name="T56" fmla="*/ 78 w 392"/>
                <a:gd name="T57" fmla="*/ 169 h 451"/>
                <a:gd name="T58" fmla="*/ 121 w 392"/>
                <a:gd name="T59" fmla="*/ 118 h 451"/>
                <a:gd name="T60" fmla="*/ 126 w 392"/>
                <a:gd name="T61" fmla="*/ 146 h 451"/>
                <a:gd name="T62" fmla="*/ 233 w 392"/>
                <a:gd name="T63" fmla="*/ 73 h 451"/>
                <a:gd name="T64" fmla="*/ 9 w 392"/>
                <a:gd name="T65" fmla="*/ 164 h 451"/>
                <a:gd name="T66" fmla="*/ 68 w 392"/>
                <a:gd name="T67" fmla="*/ 9 h 451"/>
                <a:gd name="T68" fmla="*/ 121 w 392"/>
                <a:gd name="T69" fmla="*/ 109 h 451"/>
                <a:gd name="T70" fmla="*/ 78 w 392"/>
                <a:gd name="T71" fmla="*/ 37 h 451"/>
                <a:gd name="T72" fmla="*/ 121 w 392"/>
                <a:gd name="T73" fmla="*/ 109 h 451"/>
                <a:gd name="T74" fmla="*/ 160 w 392"/>
                <a:gd name="T75" fmla="*/ 9 h 451"/>
                <a:gd name="T76" fmla="*/ 160 w 392"/>
                <a:gd name="T77" fmla="*/ 136 h 451"/>
                <a:gd name="T78" fmla="*/ 130 w 392"/>
                <a:gd name="T79" fmla="*/ 9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2" h="451">
                  <a:moveTo>
                    <a:pt x="318" y="183"/>
                  </a:moveTo>
                  <a:cubicBezTo>
                    <a:pt x="316" y="183"/>
                    <a:pt x="314" y="185"/>
                    <a:pt x="314" y="188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5"/>
                    <a:pt x="269" y="183"/>
                    <a:pt x="266" y="183"/>
                  </a:cubicBezTo>
                  <a:cubicBezTo>
                    <a:pt x="231" y="183"/>
                    <a:pt x="231" y="183"/>
                    <a:pt x="231" y="183"/>
                  </a:cubicBezTo>
                  <a:cubicBezTo>
                    <a:pt x="191" y="183"/>
                    <a:pt x="158" y="216"/>
                    <a:pt x="158" y="256"/>
                  </a:cubicBezTo>
                  <a:cubicBezTo>
                    <a:pt x="158" y="296"/>
                    <a:pt x="191" y="329"/>
                    <a:pt x="231" y="329"/>
                  </a:cubicBezTo>
                  <a:cubicBezTo>
                    <a:pt x="266" y="329"/>
                    <a:pt x="266" y="329"/>
                    <a:pt x="266" y="329"/>
                  </a:cubicBezTo>
                  <a:cubicBezTo>
                    <a:pt x="269" y="329"/>
                    <a:pt x="271" y="327"/>
                    <a:pt x="271" y="324"/>
                  </a:cubicBezTo>
                  <a:cubicBezTo>
                    <a:pt x="271" y="302"/>
                    <a:pt x="271" y="302"/>
                    <a:pt x="271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52"/>
                    <a:pt x="314" y="352"/>
                    <a:pt x="314" y="352"/>
                  </a:cubicBezTo>
                  <a:cubicBezTo>
                    <a:pt x="314" y="355"/>
                    <a:pt x="316" y="357"/>
                    <a:pt x="318" y="357"/>
                  </a:cubicBezTo>
                  <a:cubicBezTo>
                    <a:pt x="348" y="357"/>
                    <a:pt x="348" y="357"/>
                    <a:pt x="348" y="357"/>
                  </a:cubicBezTo>
                  <a:cubicBezTo>
                    <a:pt x="348" y="446"/>
                    <a:pt x="348" y="446"/>
                    <a:pt x="348" y="446"/>
                  </a:cubicBezTo>
                  <a:cubicBezTo>
                    <a:pt x="348" y="448"/>
                    <a:pt x="350" y="451"/>
                    <a:pt x="353" y="451"/>
                  </a:cubicBezTo>
                  <a:cubicBezTo>
                    <a:pt x="355" y="451"/>
                    <a:pt x="357" y="448"/>
                    <a:pt x="357" y="446"/>
                  </a:cubicBezTo>
                  <a:cubicBezTo>
                    <a:pt x="357" y="357"/>
                    <a:pt x="357" y="357"/>
                    <a:pt x="357" y="357"/>
                  </a:cubicBezTo>
                  <a:cubicBezTo>
                    <a:pt x="387" y="357"/>
                    <a:pt x="387" y="357"/>
                    <a:pt x="387" y="357"/>
                  </a:cubicBezTo>
                  <a:cubicBezTo>
                    <a:pt x="389" y="357"/>
                    <a:pt x="392" y="355"/>
                    <a:pt x="392" y="352"/>
                  </a:cubicBezTo>
                  <a:cubicBezTo>
                    <a:pt x="392" y="256"/>
                    <a:pt x="392" y="256"/>
                    <a:pt x="392" y="256"/>
                  </a:cubicBezTo>
                  <a:cubicBezTo>
                    <a:pt x="392" y="216"/>
                    <a:pt x="359" y="183"/>
                    <a:pt x="318" y="183"/>
                  </a:cubicBezTo>
                  <a:close/>
                  <a:moveTo>
                    <a:pt x="261" y="320"/>
                  </a:moveTo>
                  <a:cubicBezTo>
                    <a:pt x="231" y="320"/>
                    <a:pt x="231" y="320"/>
                    <a:pt x="231" y="320"/>
                  </a:cubicBezTo>
                  <a:cubicBezTo>
                    <a:pt x="196" y="320"/>
                    <a:pt x="168" y="291"/>
                    <a:pt x="168" y="256"/>
                  </a:cubicBezTo>
                  <a:cubicBezTo>
                    <a:pt x="168" y="221"/>
                    <a:pt x="196" y="192"/>
                    <a:pt x="231" y="192"/>
                  </a:cubicBezTo>
                  <a:cubicBezTo>
                    <a:pt x="261" y="192"/>
                    <a:pt x="261" y="192"/>
                    <a:pt x="261" y="192"/>
                  </a:cubicBezTo>
                  <a:lnTo>
                    <a:pt x="261" y="320"/>
                  </a:lnTo>
                  <a:close/>
                  <a:moveTo>
                    <a:pt x="314" y="292"/>
                  </a:moveTo>
                  <a:cubicBezTo>
                    <a:pt x="271" y="292"/>
                    <a:pt x="271" y="292"/>
                    <a:pt x="271" y="292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314" y="220"/>
                    <a:pt x="314" y="220"/>
                    <a:pt x="314" y="220"/>
                  </a:cubicBezTo>
                  <a:lnTo>
                    <a:pt x="314" y="292"/>
                  </a:lnTo>
                  <a:close/>
                  <a:moveTo>
                    <a:pt x="382" y="348"/>
                  </a:moveTo>
                  <a:cubicBezTo>
                    <a:pt x="323" y="348"/>
                    <a:pt x="323" y="348"/>
                    <a:pt x="323" y="348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56" y="195"/>
                    <a:pt x="382" y="222"/>
                    <a:pt x="382" y="256"/>
                  </a:cubicBezTo>
                  <a:lnTo>
                    <a:pt x="382" y="348"/>
                  </a:lnTo>
                  <a:close/>
                  <a:moveTo>
                    <a:pt x="233" y="73"/>
                  </a:moveTo>
                  <a:cubicBezTo>
                    <a:pt x="233" y="32"/>
                    <a:pt x="201" y="0"/>
                    <a:pt x="160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3" y="0"/>
                    <a:pt x="121" y="2"/>
                    <a:pt x="121" y="4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2"/>
                    <a:pt x="76" y="0"/>
                    <a:pt x="73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2"/>
                    <a:pt x="2" y="174"/>
                    <a:pt x="5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446"/>
                    <a:pt x="34" y="446"/>
                    <a:pt x="34" y="446"/>
                  </a:cubicBezTo>
                  <a:cubicBezTo>
                    <a:pt x="34" y="448"/>
                    <a:pt x="36" y="451"/>
                    <a:pt x="39" y="451"/>
                  </a:cubicBezTo>
                  <a:cubicBezTo>
                    <a:pt x="42" y="451"/>
                    <a:pt x="44" y="448"/>
                    <a:pt x="44" y="446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73" y="174"/>
                    <a:pt x="73" y="174"/>
                    <a:pt x="73" y="174"/>
                  </a:cubicBezTo>
                  <a:cubicBezTo>
                    <a:pt x="76" y="174"/>
                    <a:pt x="78" y="172"/>
                    <a:pt x="78" y="169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4"/>
                    <a:pt x="123" y="146"/>
                    <a:pt x="126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201" y="146"/>
                    <a:pt x="233" y="113"/>
                    <a:pt x="233" y="73"/>
                  </a:cubicBezTo>
                  <a:close/>
                  <a:moveTo>
                    <a:pt x="68" y="164"/>
                  </a:moveTo>
                  <a:cubicBezTo>
                    <a:pt x="9" y="164"/>
                    <a:pt x="9" y="164"/>
                    <a:pt x="9" y="16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39"/>
                    <a:pt x="36" y="12"/>
                    <a:pt x="68" y="9"/>
                  </a:cubicBezTo>
                  <a:lnTo>
                    <a:pt x="68" y="164"/>
                  </a:lnTo>
                  <a:close/>
                  <a:moveTo>
                    <a:pt x="121" y="109"/>
                  </a:moveTo>
                  <a:cubicBezTo>
                    <a:pt x="78" y="109"/>
                    <a:pt x="78" y="109"/>
                    <a:pt x="78" y="109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121" y="37"/>
                    <a:pt x="121" y="37"/>
                    <a:pt x="121" y="37"/>
                  </a:cubicBezTo>
                  <a:lnTo>
                    <a:pt x="121" y="109"/>
                  </a:lnTo>
                  <a:close/>
                  <a:moveTo>
                    <a:pt x="130" y="9"/>
                  </a:moveTo>
                  <a:cubicBezTo>
                    <a:pt x="160" y="9"/>
                    <a:pt x="160" y="9"/>
                    <a:pt x="160" y="9"/>
                  </a:cubicBezTo>
                  <a:cubicBezTo>
                    <a:pt x="195" y="9"/>
                    <a:pt x="224" y="38"/>
                    <a:pt x="224" y="73"/>
                  </a:cubicBezTo>
                  <a:cubicBezTo>
                    <a:pt x="224" y="108"/>
                    <a:pt x="195" y="136"/>
                    <a:pt x="160" y="136"/>
                  </a:cubicBezTo>
                  <a:cubicBezTo>
                    <a:pt x="130" y="136"/>
                    <a:pt x="130" y="136"/>
                    <a:pt x="130" y="136"/>
                  </a:cubicBezTo>
                  <a:lnTo>
                    <a:pt x="13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endParaRPr lang="en-US"/>
            </a:p>
          </p:txBody>
        </p:sp>
      </p:grpSp>
      <p:sp>
        <p:nvSpPr>
          <p:cNvPr id="85" name="Tekstvak 84">
            <a:extLst>
              <a:ext uri="{FF2B5EF4-FFF2-40B4-BE49-F238E27FC236}">
                <a16:creationId xmlns:a16="http://schemas.microsoft.com/office/drawing/2014/main" id="{C1E280ED-9BCF-CC49-8E68-110DC4E7C13B}"/>
              </a:ext>
            </a:extLst>
          </p:cNvPr>
          <p:cNvSpPr txBox="1"/>
          <p:nvPr/>
        </p:nvSpPr>
        <p:spPr>
          <a:xfrm>
            <a:off x="970242" y="4250386"/>
            <a:ext cx="18620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rgbClr val="16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bevorderen van het goed functioneren van de club en de leden, verzorgen interne en externe communicatie</a:t>
            </a: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B69E2DCE-1966-9640-B536-A9C381CD2330}"/>
              </a:ext>
            </a:extLst>
          </p:cNvPr>
          <p:cNvSpPr txBox="1"/>
          <p:nvPr/>
        </p:nvSpPr>
        <p:spPr>
          <a:xfrm>
            <a:off x="3103503" y="4250385"/>
            <a:ext cx="19637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rgbClr val="16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bevorderen van het ideaal in je werk of ander activiteiten. Door het stimuleren van hoge ethische normen in bedrijf en beroep.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CDFD1428-3577-5641-A27D-93FD8A0EEB8C}"/>
              </a:ext>
            </a:extLst>
          </p:cNvPr>
          <p:cNvSpPr txBox="1"/>
          <p:nvPr/>
        </p:nvSpPr>
        <p:spPr>
          <a:xfrm>
            <a:off x="5312856" y="4250384"/>
            <a:ext cx="1862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rgbClr val="16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dienen van de (lokale) gemeenschap met hoofd hart en handen, zo mogelijk in samenwerking met bestaande organisaties</a:t>
            </a:r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CAE6BD22-58F0-7648-864E-EC7370DE5B6C}"/>
              </a:ext>
            </a:extLst>
          </p:cNvPr>
          <p:cNvSpPr txBox="1"/>
          <p:nvPr/>
        </p:nvSpPr>
        <p:spPr>
          <a:xfrm>
            <a:off x="7420521" y="4250384"/>
            <a:ext cx="1862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rgbClr val="16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bevorderen van begrip, goodwill en vrede door betrokkenheid te tonen met andere volkeren en culturen. </a:t>
            </a:r>
            <a:r>
              <a:rPr lang="nl-NL" sz="1400" b="1" dirty="0" err="1">
                <a:solidFill>
                  <a:srgbClr val="16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Dmv</a:t>
            </a:r>
            <a:r>
              <a:rPr lang="nl-NL" sz="1400" b="1" dirty="0">
                <a:solidFill>
                  <a:srgbClr val="16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contactclubs en  internationale projecten (TRF)</a:t>
            </a: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262B42F0-90A6-9248-A449-1AFC2A8CA707}"/>
              </a:ext>
            </a:extLst>
          </p:cNvPr>
          <p:cNvSpPr txBox="1"/>
          <p:nvPr/>
        </p:nvSpPr>
        <p:spPr>
          <a:xfrm>
            <a:off x="9655470" y="4250383"/>
            <a:ext cx="1862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rgbClr val="16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stimuleren van clubs om jongeren en jeugd actiever te betrekken in de serviceprojecten Daarnaast het organiseren van activiteiten voor en met de jeugd...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55EBE26-4FED-F44D-9346-F34964E1FDB5}"/>
              </a:ext>
            </a:extLst>
          </p:cNvPr>
          <p:cNvGrpSpPr/>
          <p:nvPr/>
        </p:nvGrpSpPr>
        <p:grpSpPr>
          <a:xfrm>
            <a:off x="3707437" y="1998764"/>
            <a:ext cx="747904" cy="747904"/>
            <a:chOff x="3707437" y="1998764"/>
            <a:chExt cx="747904" cy="747904"/>
          </a:xfrm>
        </p:grpSpPr>
        <p:sp>
          <p:nvSpPr>
            <p:cNvPr id="12" name="Oval 19">
              <a:extLst>
                <a:ext uri="{FF2B5EF4-FFF2-40B4-BE49-F238E27FC236}">
                  <a16:creationId xmlns:a16="http://schemas.microsoft.com/office/drawing/2014/main" id="{E36389FE-BC44-7046-9B03-46009437F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437" y="1998764"/>
              <a:ext cx="747904" cy="74790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26">
              <a:extLst>
                <a:ext uri="{FF2B5EF4-FFF2-40B4-BE49-F238E27FC236}">
                  <a16:creationId xmlns:a16="http://schemas.microsoft.com/office/drawing/2014/main" id="{7769EC44-92BD-694D-89DD-980EFA1E3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5542" y="2033873"/>
              <a:ext cx="531694" cy="616054"/>
            </a:xfrm>
            <a:custGeom>
              <a:avLst/>
              <a:gdLst>
                <a:gd name="T0" fmla="*/ 703 w 703"/>
                <a:gd name="T1" fmla="*/ 393 h 711"/>
                <a:gd name="T2" fmla="*/ 696 w 703"/>
                <a:gd name="T3" fmla="*/ 325 h 711"/>
                <a:gd name="T4" fmla="*/ 596 w 703"/>
                <a:gd name="T5" fmla="*/ 218 h 711"/>
                <a:gd name="T6" fmla="*/ 555 w 703"/>
                <a:gd name="T7" fmla="*/ 158 h 711"/>
                <a:gd name="T8" fmla="*/ 555 w 703"/>
                <a:gd name="T9" fmla="*/ 246 h 711"/>
                <a:gd name="T10" fmla="*/ 644 w 703"/>
                <a:gd name="T11" fmla="*/ 325 h 711"/>
                <a:gd name="T12" fmla="*/ 420 w 703"/>
                <a:gd name="T13" fmla="*/ 257 h 711"/>
                <a:gd name="T14" fmla="*/ 400 w 703"/>
                <a:gd name="T15" fmla="*/ 206 h 711"/>
                <a:gd name="T16" fmla="*/ 355 w 703"/>
                <a:gd name="T17" fmla="*/ 0 h 711"/>
                <a:gd name="T18" fmla="*/ 305 w 703"/>
                <a:gd name="T19" fmla="*/ 202 h 711"/>
                <a:gd name="T20" fmla="*/ 285 w 703"/>
                <a:gd name="T21" fmla="*/ 257 h 711"/>
                <a:gd name="T22" fmla="*/ 7 w 703"/>
                <a:gd name="T23" fmla="*/ 325 h 711"/>
                <a:gd name="T24" fmla="*/ 0 w 703"/>
                <a:gd name="T25" fmla="*/ 393 h 711"/>
                <a:gd name="T26" fmla="*/ 0 w 703"/>
                <a:gd name="T27" fmla="*/ 395 h 711"/>
                <a:gd name="T28" fmla="*/ 1 w 703"/>
                <a:gd name="T29" fmla="*/ 397 h 711"/>
                <a:gd name="T30" fmla="*/ 68 w 703"/>
                <a:gd name="T31" fmla="*/ 518 h 711"/>
                <a:gd name="T32" fmla="*/ 142 w 703"/>
                <a:gd name="T33" fmla="*/ 704 h 711"/>
                <a:gd name="T34" fmla="*/ 156 w 703"/>
                <a:gd name="T35" fmla="*/ 704 h 711"/>
                <a:gd name="T36" fmla="*/ 548 w 703"/>
                <a:gd name="T37" fmla="*/ 454 h 711"/>
                <a:gd name="T38" fmla="*/ 555 w 703"/>
                <a:gd name="T39" fmla="*/ 711 h 711"/>
                <a:gd name="T40" fmla="*/ 562 w 703"/>
                <a:gd name="T41" fmla="*/ 518 h 711"/>
                <a:gd name="T42" fmla="*/ 642 w 703"/>
                <a:gd name="T43" fmla="*/ 515 h 711"/>
                <a:gd name="T44" fmla="*/ 702 w 703"/>
                <a:gd name="T45" fmla="*/ 396 h 711"/>
                <a:gd name="T46" fmla="*/ 703 w 703"/>
                <a:gd name="T47" fmla="*/ 395 h 711"/>
                <a:gd name="T48" fmla="*/ 525 w 703"/>
                <a:gd name="T49" fmla="*/ 202 h 711"/>
                <a:gd name="T50" fmla="*/ 585 w 703"/>
                <a:gd name="T51" fmla="*/ 202 h 711"/>
                <a:gd name="T52" fmla="*/ 275 w 703"/>
                <a:gd name="T53" fmla="*/ 106 h 711"/>
                <a:gd name="T54" fmla="*/ 435 w 703"/>
                <a:gd name="T55" fmla="*/ 106 h 711"/>
                <a:gd name="T56" fmla="*/ 389 w 703"/>
                <a:gd name="T57" fmla="*/ 197 h 711"/>
                <a:gd name="T58" fmla="*/ 275 w 703"/>
                <a:gd name="T59" fmla="*/ 106 h 711"/>
                <a:gd name="T60" fmla="*/ 318 w 703"/>
                <a:gd name="T61" fmla="*/ 258 h 711"/>
                <a:gd name="T62" fmla="*/ 355 w 703"/>
                <a:gd name="T63" fmla="*/ 220 h 711"/>
                <a:gd name="T64" fmla="*/ 387 w 703"/>
                <a:gd name="T65" fmla="*/ 258 h 711"/>
                <a:gd name="T66" fmla="*/ 523 w 703"/>
                <a:gd name="T67" fmla="*/ 325 h 711"/>
                <a:gd name="T68" fmla="*/ 288 w 703"/>
                <a:gd name="T69" fmla="*/ 271 h 711"/>
                <a:gd name="T70" fmla="*/ 689 w 703"/>
                <a:gd name="T71" fmla="*/ 339 h 711"/>
                <a:gd name="T72" fmla="*/ 14 w 703"/>
                <a:gd name="T73" fmla="*/ 386 h 711"/>
                <a:gd name="T74" fmla="*/ 631 w 703"/>
                <a:gd name="T75" fmla="*/ 504 h 711"/>
                <a:gd name="T76" fmla="*/ 562 w 703"/>
                <a:gd name="T77" fmla="*/ 447 h 711"/>
                <a:gd name="T78" fmla="*/ 149 w 703"/>
                <a:gd name="T79" fmla="*/ 440 h 711"/>
                <a:gd name="T80" fmla="*/ 142 w 703"/>
                <a:gd name="T81" fmla="*/ 504 h 711"/>
                <a:gd name="T82" fmla="*/ 19 w 703"/>
                <a:gd name="T83" fmla="*/ 400 h 711"/>
                <a:gd name="T84" fmla="*/ 631 w 703"/>
                <a:gd name="T85" fmla="*/ 50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3" h="711">
                  <a:moveTo>
                    <a:pt x="703" y="395"/>
                  </a:moveTo>
                  <a:cubicBezTo>
                    <a:pt x="703" y="394"/>
                    <a:pt x="703" y="394"/>
                    <a:pt x="703" y="393"/>
                  </a:cubicBezTo>
                  <a:cubicBezTo>
                    <a:pt x="703" y="332"/>
                    <a:pt x="703" y="332"/>
                    <a:pt x="703" y="332"/>
                  </a:cubicBezTo>
                  <a:cubicBezTo>
                    <a:pt x="703" y="328"/>
                    <a:pt x="700" y="325"/>
                    <a:pt x="696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6" y="274"/>
                    <a:pt x="626" y="232"/>
                    <a:pt x="596" y="218"/>
                  </a:cubicBezTo>
                  <a:cubicBezTo>
                    <a:pt x="598" y="213"/>
                    <a:pt x="599" y="208"/>
                    <a:pt x="599" y="202"/>
                  </a:cubicBezTo>
                  <a:cubicBezTo>
                    <a:pt x="599" y="178"/>
                    <a:pt x="579" y="158"/>
                    <a:pt x="555" y="158"/>
                  </a:cubicBezTo>
                  <a:cubicBezTo>
                    <a:pt x="530" y="158"/>
                    <a:pt x="511" y="178"/>
                    <a:pt x="511" y="202"/>
                  </a:cubicBezTo>
                  <a:cubicBezTo>
                    <a:pt x="511" y="226"/>
                    <a:pt x="530" y="246"/>
                    <a:pt x="555" y="246"/>
                  </a:cubicBezTo>
                  <a:cubicBezTo>
                    <a:pt x="568" y="246"/>
                    <a:pt x="580" y="240"/>
                    <a:pt x="589" y="230"/>
                  </a:cubicBezTo>
                  <a:cubicBezTo>
                    <a:pt x="616" y="242"/>
                    <a:pt x="642" y="278"/>
                    <a:pt x="644" y="325"/>
                  </a:cubicBezTo>
                  <a:cubicBezTo>
                    <a:pt x="537" y="325"/>
                    <a:pt x="537" y="325"/>
                    <a:pt x="537" y="325"/>
                  </a:cubicBezTo>
                  <a:cubicBezTo>
                    <a:pt x="524" y="276"/>
                    <a:pt x="457" y="264"/>
                    <a:pt x="420" y="257"/>
                  </a:cubicBezTo>
                  <a:cubicBezTo>
                    <a:pt x="413" y="256"/>
                    <a:pt x="404" y="254"/>
                    <a:pt x="400" y="253"/>
                  </a:cubicBezTo>
                  <a:cubicBezTo>
                    <a:pt x="399" y="244"/>
                    <a:pt x="400" y="222"/>
                    <a:pt x="400" y="206"/>
                  </a:cubicBezTo>
                  <a:cubicBezTo>
                    <a:pt x="430" y="187"/>
                    <a:pt x="449" y="149"/>
                    <a:pt x="449" y="106"/>
                  </a:cubicBezTo>
                  <a:cubicBezTo>
                    <a:pt x="449" y="45"/>
                    <a:pt x="409" y="0"/>
                    <a:pt x="355" y="0"/>
                  </a:cubicBezTo>
                  <a:cubicBezTo>
                    <a:pt x="302" y="0"/>
                    <a:pt x="261" y="45"/>
                    <a:pt x="261" y="106"/>
                  </a:cubicBezTo>
                  <a:cubicBezTo>
                    <a:pt x="261" y="147"/>
                    <a:pt x="279" y="182"/>
                    <a:pt x="305" y="202"/>
                  </a:cubicBezTo>
                  <a:cubicBezTo>
                    <a:pt x="306" y="218"/>
                    <a:pt x="306" y="243"/>
                    <a:pt x="305" y="253"/>
                  </a:cubicBezTo>
                  <a:cubicBezTo>
                    <a:pt x="301" y="254"/>
                    <a:pt x="293" y="256"/>
                    <a:pt x="285" y="257"/>
                  </a:cubicBezTo>
                  <a:cubicBezTo>
                    <a:pt x="248" y="264"/>
                    <a:pt x="182" y="276"/>
                    <a:pt x="168" y="325"/>
                  </a:cubicBezTo>
                  <a:cubicBezTo>
                    <a:pt x="7" y="325"/>
                    <a:pt x="7" y="325"/>
                    <a:pt x="7" y="325"/>
                  </a:cubicBezTo>
                  <a:cubicBezTo>
                    <a:pt x="3" y="325"/>
                    <a:pt x="0" y="328"/>
                    <a:pt x="0" y="332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0" y="394"/>
                    <a:pt x="0" y="394"/>
                    <a:pt x="0" y="395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1" y="396"/>
                    <a:pt x="1" y="396"/>
                    <a:pt x="1" y="396"/>
                  </a:cubicBezTo>
                  <a:cubicBezTo>
                    <a:pt x="1" y="397"/>
                    <a:pt x="1" y="397"/>
                    <a:pt x="1" y="397"/>
                  </a:cubicBezTo>
                  <a:cubicBezTo>
                    <a:pt x="62" y="515"/>
                    <a:pt x="62" y="515"/>
                    <a:pt x="62" y="515"/>
                  </a:cubicBezTo>
                  <a:cubicBezTo>
                    <a:pt x="63" y="517"/>
                    <a:pt x="65" y="518"/>
                    <a:pt x="68" y="518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2" y="704"/>
                    <a:pt x="142" y="704"/>
                    <a:pt x="142" y="704"/>
                  </a:cubicBezTo>
                  <a:cubicBezTo>
                    <a:pt x="142" y="708"/>
                    <a:pt x="145" y="711"/>
                    <a:pt x="149" y="711"/>
                  </a:cubicBezTo>
                  <a:cubicBezTo>
                    <a:pt x="153" y="711"/>
                    <a:pt x="156" y="708"/>
                    <a:pt x="156" y="704"/>
                  </a:cubicBezTo>
                  <a:cubicBezTo>
                    <a:pt x="156" y="454"/>
                    <a:pt x="156" y="454"/>
                    <a:pt x="156" y="454"/>
                  </a:cubicBezTo>
                  <a:cubicBezTo>
                    <a:pt x="548" y="454"/>
                    <a:pt x="548" y="454"/>
                    <a:pt x="548" y="454"/>
                  </a:cubicBezTo>
                  <a:cubicBezTo>
                    <a:pt x="548" y="704"/>
                    <a:pt x="548" y="704"/>
                    <a:pt x="548" y="704"/>
                  </a:cubicBezTo>
                  <a:cubicBezTo>
                    <a:pt x="548" y="708"/>
                    <a:pt x="551" y="711"/>
                    <a:pt x="555" y="711"/>
                  </a:cubicBezTo>
                  <a:cubicBezTo>
                    <a:pt x="559" y="711"/>
                    <a:pt x="562" y="708"/>
                    <a:pt x="562" y="704"/>
                  </a:cubicBezTo>
                  <a:cubicBezTo>
                    <a:pt x="562" y="518"/>
                    <a:pt x="562" y="518"/>
                    <a:pt x="562" y="518"/>
                  </a:cubicBezTo>
                  <a:cubicBezTo>
                    <a:pt x="635" y="518"/>
                    <a:pt x="635" y="518"/>
                    <a:pt x="635" y="518"/>
                  </a:cubicBezTo>
                  <a:cubicBezTo>
                    <a:pt x="638" y="518"/>
                    <a:pt x="640" y="517"/>
                    <a:pt x="642" y="515"/>
                  </a:cubicBezTo>
                  <a:cubicBezTo>
                    <a:pt x="702" y="397"/>
                    <a:pt x="702" y="397"/>
                    <a:pt x="702" y="397"/>
                  </a:cubicBezTo>
                  <a:cubicBezTo>
                    <a:pt x="702" y="397"/>
                    <a:pt x="702" y="397"/>
                    <a:pt x="702" y="396"/>
                  </a:cubicBezTo>
                  <a:cubicBezTo>
                    <a:pt x="703" y="396"/>
                    <a:pt x="703" y="396"/>
                    <a:pt x="703" y="395"/>
                  </a:cubicBezTo>
                  <a:cubicBezTo>
                    <a:pt x="703" y="395"/>
                    <a:pt x="703" y="395"/>
                    <a:pt x="703" y="395"/>
                  </a:cubicBezTo>
                  <a:close/>
                  <a:moveTo>
                    <a:pt x="555" y="232"/>
                  </a:moveTo>
                  <a:cubicBezTo>
                    <a:pt x="538" y="232"/>
                    <a:pt x="525" y="218"/>
                    <a:pt x="525" y="202"/>
                  </a:cubicBezTo>
                  <a:cubicBezTo>
                    <a:pt x="525" y="185"/>
                    <a:pt x="538" y="172"/>
                    <a:pt x="555" y="172"/>
                  </a:cubicBezTo>
                  <a:cubicBezTo>
                    <a:pt x="571" y="172"/>
                    <a:pt x="585" y="185"/>
                    <a:pt x="585" y="202"/>
                  </a:cubicBezTo>
                  <a:cubicBezTo>
                    <a:pt x="585" y="218"/>
                    <a:pt x="571" y="232"/>
                    <a:pt x="555" y="232"/>
                  </a:cubicBezTo>
                  <a:close/>
                  <a:moveTo>
                    <a:pt x="275" y="106"/>
                  </a:moveTo>
                  <a:cubicBezTo>
                    <a:pt x="275" y="53"/>
                    <a:pt x="310" y="14"/>
                    <a:pt x="355" y="14"/>
                  </a:cubicBezTo>
                  <a:cubicBezTo>
                    <a:pt x="401" y="14"/>
                    <a:pt x="435" y="53"/>
                    <a:pt x="435" y="106"/>
                  </a:cubicBezTo>
                  <a:cubicBezTo>
                    <a:pt x="435" y="145"/>
                    <a:pt x="418" y="179"/>
                    <a:pt x="392" y="195"/>
                  </a:cubicBezTo>
                  <a:cubicBezTo>
                    <a:pt x="390" y="195"/>
                    <a:pt x="389" y="196"/>
                    <a:pt x="389" y="197"/>
                  </a:cubicBezTo>
                  <a:cubicBezTo>
                    <a:pt x="378" y="203"/>
                    <a:pt x="367" y="206"/>
                    <a:pt x="355" y="206"/>
                  </a:cubicBezTo>
                  <a:cubicBezTo>
                    <a:pt x="311" y="206"/>
                    <a:pt x="275" y="161"/>
                    <a:pt x="275" y="106"/>
                  </a:cubicBezTo>
                  <a:close/>
                  <a:moveTo>
                    <a:pt x="288" y="271"/>
                  </a:moveTo>
                  <a:cubicBezTo>
                    <a:pt x="308" y="267"/>
                    <a:pt x="317" y="266"/>
                    <a:pt x="318" y="258"/>
                  </a:cubicBezTo>
                  <a:cubicBezTo>
                    <a:pt x="320" y="250"/>
                    <a:pt x="320" y="226"/>
                    <a:pt x="319" y="211"/>
                  </a:cubicBezTo>
                  <a:cubicBezTo>
                    <a:pt x="330" y="217"/>
                    <a:pt x="342" y="220"/>
                    <a:pt x="355" y="220"/>
                  </a:cubicBezTo>
                  <a:cubicBezTo>
                    <a:pt x="366" y="220"/>
                    <a:pt x="376" y="218"/>
                    <a:pt x="386" y="214"/>
                  </a:cubicBezTo>
                  <a:cubicBezTo>
                    <a:pt x="386" y="228"/>
                    <a:pt x="385" y="251"/>
                    <a:pt x="387" y="258"/>
                  </a:cubicBezTo>
                  <a:cubicBezTo>
                    <a:pt x="389" y="266"/>
                    <a:pt x="397" y="267"/>
                    <a:pt x="418" y="271"/>
                  </a:cubicBezTo>
                  <a:cubicBezTo>
                    <a:pt x="452" y="277"/>
                    <a:pt x="509" y="288"/>
                    <a:pt x="523" y="325"/>
                  </a:cubicBezTo>
                  <a:cubicBezTo>
                    <a:pt x="183" y="325"/>
                    <a:pt x="183" y="325"/>
                    <a:pt x="183" y="325"/>
                  </a:cubicBezTo>
                  <a:cubicBezTo>
                    <a:pt x="197" y="288"/>
                    <a:pt x="253" y="277"/>
                    <a:pt x="288" y="271"/>
                  </a:cubicBezTo>
                  <a:close/>
                  <a:moveTo>
                    <a:pt x="14" y="339"/>
                  </a:moveTo>
                  <a:cubicBezTo>
                    <a:pt x="689" y="339"/>
                    <a:pt x="689" y="339"/>
                    <a:pt x="689" y="339"/>
                  </a:cubicBezTo>
                  <a:cubicBezTo>
                    <a:pt x="689" y="386"/>
                    <a:pt x="689" y="386"/>
                    <a:pt x="689" y="386"/>
                  </a:cubicBezTo>
                  <a:cubicBezTo>
                    <a:pt x="14" y="386"/>
                    <a:pt x="14" y="386"/>
                    <a:pt x="14" y="386"/>
                  </a:cubicBezTo>
                  <a:lnTo>
                    <a:pt x="14" y="339"/>
                  </a:lnTo>
                  <a:close/>
                  <a:moveTo>
                    <a:pt x="631" y="504"/>
                  </a:moveTo>
                  <a:cubicBezTo>
                    <a:pt x="562" y="504"/>
                    <a:pt x="562" y="504"/>
                    <a:pt x="562" y="504"/>
                  </a:cubicBezTo>
                  <a:cubicBezTo>
                    <a:pt x="562" y="447"/>
                    <a:pt x="562" y="447"/>
                    <a:pt x="562" y="447"/>
                  </a:cubicBezTo>
                  <a:cubicBezTo>
                    <a:pt x="562" y="443"/>
                    <a:pt x="559" y="440"/>
                    <a:pt x="555" y="440"/>
                  </a:cubicBezTo>
                  <a:cubicBezTo>
                    <a:pt x="149" y="440"/>
                    <a:pt x="149" y="440"/>
                    <a:pt x="149" y="440"/>
                  </a:cubicBezTo>
                  <a:cubicBezTo>
                    <a:pt x="145" y="440"/>
                    <a:pt x="142" y="443"/>
                    <a:pt x="142" y="447"/>
                  </a:cubicBezTo>
                  <a:cubicBezTo>
                    <a:pt x="142" y="504"/>
                    <a:pt x="142" y="504"/>
                    <a:pt x="142" y="504"/>
                  </a:cubicBezTo>
                  <a:cubicBezTo>
                    <a:pt x="72" y="504"/>
                    <a:pt x="72" y="504"/>
                    <a:pt x="72" y="504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685" y="400"/>
                    <a:pt x="685" y="400"/>
                    <a:pt x="685" y="400"/>
                  </a:cubicBezTo>
                  <a:lnTo>
                    <a:pt x="631" y="5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4247A2B0-95BE-D44E-9112-8C5D21C12D8D}"/>
              </a:ext>
            </a:extLst>
          </p:cNvPr>
          <p:cNvGrpSpPr/>
          <p:nvPr/>
        </p:nvGrpSpPr>
        <p:grpSpPr>
          <a:xfrm>
            <a:off x="1524989" y="2019545"/>
            <a:ext cx="748800" cy="748800"/>
            <a:chOff x="1524989" y="2019545"/>
            <a:chExt cx="748800" cy="748800"/>
          </a:xfrm>
        </p:grpSpPr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E265A283-1049-DC45-AA14-9D361313FCB8}"/>
                </a:ext>
              </a:extLst>
            </p:cNvPr>
            <p:cNvSpPr/>
            <p:nvPr/>
          </p:nvSpPr>
          <p:spPr>
            <a:xfrm>
              <a:off x="1524989" y="2019545"/>
              <a:ext cx="748800" cy="7488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1" name="Freeform 108">
              <a:extLst>
                <a:ext uri="{FF2B5EF4-FFF2-40B4-BE49-F238E27FC236}">
                  <a16:creationId xmlns:a16="http://schemas.microsoft.com/office/drawing/2014/main" id="{1DE65409-9D39-4E44-AA33-A026B9721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1564" y="2104223"/>
              <a:ext cx="574663" cy="590438"/>
            </a:xfrm>
            <a:custGeom>
              <a:avLst/>
              <a:gdLst>
                <a:gd name="T0" fmla="*/ 594 w 594"/>
                <a:gd name="T1" fmla="*/ 421 h 627"/>
                <a:gd name="T2" fmla="*/ 594 w 594"/>
                <a:gd name="T3" fmla="*/ 420 h 627"/>
                <a:gd name="T4" fmla="*/ 594 w 594"/>
                <a:gd name="T5" fmla="*/ 419 h 627"/>
                <a:gd name="T6" fmla="*/ 594 w 594"/>
                <a:gd name="T7" fmla="*/ 418 h 627"/>
                <a:gd name="T8" fmla="*/ 499 w 594"/>
                <a:gd name="T9" fmla="*/ 149 h 627"/>
                <a:gd name="T10" fmla="*/ 498 w 594"/>
                <a:gd name="T11" fmla="*/ 147 h 627"/>
                <a:gd name="T12" fmla="*/ 496 w 594"/>
                <a:gd name="T13" fmla="*/ 146 h 627"/>
                <a:gd name="T14" fmla="*/ 494 w 594"/>
                <a:gd name="T15" fmla="*/ 145 h 627"/>
                <a:gd name="T16" fmla="*/ 329 w 594"/>
                <a:gd name="T17" fmla="*/ 100 h 627"/>
                <a:gd name="T18" fmla="*/ 305 w 594"/>
                <a:gd name="T19" fmla="*/ 68 h 627"/>
                <a:gd name="T20" fmla="*/ 298 w 594"/>
                <a:gd name="T21" fmla="*/ 0 h 627"/>
                <a:gd name="T22" fmla="*/ 291 w 594"/>
                <a:gd name="T23" fmla="*/ 68 h 627"/>
                <a:gd name="T24" fmla="*/ 105 w 594"/>
                <a:gd name="T25" fmla="*/ 39 h 627"/>
                <a:gd name="T26" fmla="*/ 103 w 594"/>
                <a:gd name="T27" fmla="*/ 38 h 627"/>
                <a:gd name="T28" fmla="*/ 101 w 594"/>
                <a:gd name="T29" fmla="*/ 39 h 627"/>
                <a:gd name="T30" fmla="*/ 99 w 594"/>
                <a:gd name="T31" fmla="*/ 40 h 627"/>
                <a:gd name="T32" fmla="*/ 97 w 594"/>
                <a:gd name="T33" fmla="*/ 41 h 627"/>
                <a:gd name="T34" fmla="*/ 97 w 594"/>
                <a:gd name="T35" fmla="*/ 43 h 627"/>
                <a:gd name="T36" fmla="*/ 1 w 594"/>
                <a:gd name="T37" fmla="*/ 310 h 627"/>
                <a:gd name="T38" fmla="*/ 0 w 594"/>
                <a:gd name="T39" fmla="*/ 311 h 627"/>
                <a:gd name="T40" fmla="*/ 0 w 594"/>
                <a:gd name="T41" fmla="*/ 313 h 627"/>
                <a:gd name="T42" fmla="*/ 0 w 594"/>
                <a:gd name="T43" fmla="*/ 314 h 627"/>
                <a:gd name="T44" fmla="*/ 1 w 594"/>
                <a:gd name="T45" fmla="*/ 315 h 627"/>
                <a:gd name="T46" fmla="*/ 1 w 594"/>
                <a:gd name="T47" fmla="*/ 316 h 627"/>
                <a:gd name="T48" fmla="*/ 1 w 594"/>
                <a:gd name="T49" fmla="*/ 316 h 627"/>
                <a:gd name="T50" fmla="*/ 205 w 594"/>
                <a:gd name="T51" fmla="*/ 316 h 627"/>
                <a:gd name="T52" fmla="*/ 205 w 594"/>
                <a:gd name="T53" fmla="*/ 316 h 627"/>
                <a:gd name="T54" fmla="*/ 205 w 594"/>
                <a:gd name="T55" fmla="*/ 315 h 627"/>
                <a:gd name="T56" fmla="*/ 206 w 594"/>
                <a:gd name="T57" fmla="*/ 314 h 627"/>
                <a:gd name="T58" fmla="*/ 206 w 594"/>
                <a:gd name="T59" fmla="*/ 313 h 627"/>
                <a:gd name="T60" fmla="*/ 206 w 594"/>
                <a:gd name="T61" fmla="*/ 311 h 627"/>
                <a:gd name="T62" fmla="*/ 205 w 594"/>
                <a:gd name="T63" fmla="*/ 310 h 627"/>
                <a:gd name="T64" fmla="*/ 266 w 594"/>
                <a:gd name="T65" fmla="*/ 97 h 627"/>
                <a:gd name="T66" fmla="*/ 291 w 594"/>
                <a:gd name="T67" fmla="*/ 130 h 627"/>
                <a:gd name="T68" fmla="*/ 182 w 594"/>
                <a:gd name="T69" fmla="*/ 578 h 627"/>
                <a:gd name="T70" fmla="*/ 146 w 594"/>
                <a:gd name="T71" fmla="*/ 627 h 627"/>
                <a:gd name="T72" fmla="*/ 457 w 594"/>
                <a:gd name="T73" fmla="*/ 620 h 627"/>
                <a:gd name="T74" fmla="*/ 305 w 594"/>
                <a:gd name="T75" fmla="*/ 578 h 627"/>
                <a:gd name="T76" fmla="*/ 326 w 594"/>
                <a:gd name="T77" fmla="*/ 114 h 627"/>
                <a:gd name="T78" fmla="*/ 389 w 594"/>
                <a:gd name="T79" fmla="*/ 418 h 627"/>
                <a:gd name="T80" fmla="*/ 389 w 594"/>
                <a:gd name="T81" fmla="*/ 419 h 627"/>
                <a:gd name="T82" fmla="*/ 388 w 594"/>
                <a:gd name="T83" fmla="*/ 420 h 627"/>
                <a:gd name="T84" fmla="*/ 389 w 594"/>
                <a:gd name="T85" fmla="*/ 421 h 627"/>
                <a:gd name="T86" fmla="*/ 389 w 594"/>
                <a:gd name="T87" fmla="*/ 422 h 627"/>
                <a:gd name="T88" fmla="*/ 390 w 594"/>
                <a:gd name="T89" fmla="*/ 424 h 627"/>
                <a:gd name="T90" fmla="*/ 390 w 594"/>
                <a:gd name="T91" fmla="*/ 424 h 627"/>
                <a:gd name="T92" fmla="*/ 593 w 594"/>
                <a:gd name="T93" fmla="*/ 424 h 627"/>
                <a:gd name="T94" fmla="*/ 593 w 594"/>
                <a:gd name="T95" fmla="*/ 424 h 627"/>
                <a:gd name="T96" fmla="*/ 594 w 594"/>
                <a:gd name="T97" fmla="*/ 422 h 627"/>
                <a:gd name="T98" fmla="*/ 103 w 594"/>
                <a:gd name="T99" fmla="*/ 66 h 627"/>
                <a:gd name="T100" fmla="*/ 17 w 594"/>
                <a:gd name="T101" fmla="*/ 306 h 627"/>
                <a:gd name="T102" fmla="*/ 103 w 594"/>
                <a:gd name="T103" fmla="*/ 353 h 627"/>
                <a:gd name="T104" fmla="*/ 185 w 594"/>
                <a:gd name="T105" fmla="*/ 320 h 627"/>
                <a:gd name="T106" fmla="*/ 442 w 594"/>
                <a:gd name="T107" fmla="*/ 613 h 627"/>
                <a:gd name="T108" fmla="*/ 182 w 594"/>
                <a:gd name="T109" fmla="*/ 592 h 627"/>
                <a:gd name="T110" fmla="*/ 442 w 594"/>
                <a:gd name="T111" fmla="*/ 613 h 627"/>
                <a:gd name="T112" fmla="*/ 280 w 594"/>
                <a:gd name="T113" fmla="*/ 99 h 627"/>
                <a:gd name="T114" fmla="*/ 315 w 594"/>
                <a:gd name="T115" fmla="*/ 99 h 627"/>
                <a:gd name="T116" fmla="*/ 577 w 594"/>
                <a:gd name="T117" fmla="*/ 413 h 627"/>
                <a:gd name="T118" fmla="*/ 492 w 594"/>
                <a:gd name="T119" fmla="*/ 173 h 627"/>
                <a:gd name="T120" fmla="*/ 491 w 594"/>
                <a:gd name="T121" fmla="*/ 460 h 627"/>
                <a:gd name="T122" fmla="*/ 573 w 594"/>
                <a:gd name="T123" fmla="*/ 4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4" h="627">
                  <a:moveTo>
                    <a:pt x="594" y="422"/>
                  </a:moveTo>
                  <a:cubicBezTo>
                    <a:pt x="594" y="422"/>
                    <a:pt x="594" y="421"/>
                    <a:pt x="594" y="421"/>
                  </a:cubicBezTo>
                  <a:cubicBezTo>
                    <a:pt x="594" y="421"/>
                    <a:pt x="594" y="421"/>
                    <a:pt x="594" y="420"/>
                  </a:cubicBezTo>
                  <a:cubicBezTo>
                    <a:pt x="594" y="420"/>
                    <a:pt x="594" y="420"/>
                    <a:pt x="594" y="420"/>
                  </a:cubicBezTo>
                  <a:cubicBezTo>
                    <a:pt x="594" y="420"/>
                    <a:pt x="594" y="420"/>
                    <a:pt x="594" y="419"/>
                  </a:cubicBezTo>
                  <a:cubicBezTo>
                    <a:pt x="594" y="419"/>
                    <a:pt x="594" y="419"/>
                    <a:pt x="594" y="419"/>
                  </a:cubicBezTo>
                  <a:cubicBezTo>
                    <a:pt x="594" y="419"/>
                    <a:pt x="594" y="418"/>
                    <a:pt x="594" y="418"/>
                  </a:cubicBezTo>
                  <a:cubicBezTo>
                    <a:pt x="594" y="418"/>
                    <a:pt x="594" y="418"/>
                    <a:pt x="594" y="418"/>
                  </a:cubicBezTo>
                  <a:cubicBezTo>
                    <a:pt x="499" y="149"/>
                    <a:pt x="499" y="149"/>
                    <a:pt x="499" y="149"/>
                  </a:cubicBezTo>
                  <a:cubicBezTo>
                    <a:pt x="499" y="149"/>
                    <a:pt x="499" y="149"/>
                    <a:pt x="499" y="149"/>
                  </a:cubicBezTo>
                  <a:cubicBezTo>
                    <a:pt x="498" y="149"/>
                    <a:pt x="498" y="148"/>
                    <a:pt x="498" y="148"/>
                  </a:cubicBezTo>
                  <a:cubicBezTo>
                    <a:pt x="498" y="148"/>
                    <a:pt x="498" y="148"/>
                    <a:pt x="498" y="147"/>
                  </a:cubicBezTo>
                  <a:cubicBezTo>
                    <a:pt x="497" y="147"/>
                    <a:pt x="497" y="147"/>
                    <a:pt x="496" y="146"/>
                  </a:cubicBezTo>
                  <a:cubicBezTo>
                    <a:pt x="496" y="146"/>
                    <a:pt x="496" y="146"/>
                    <a:pt x="496" y="146"/>
                  </a:cubicBezTo>
                  <a:cubicBezTo>
                    <a:pt x="495" y="146"/>
                    <a:pt x="495" y="145"/>
                    <a:pt x="494" y="145"/>
                  </a:cubicBezTo>
                  <a:cubicBezTo>
                    <a:pt x="494" y="145"/>
                    <a:pt x="494" y="145"/>
                    <a:pt x="494" y="145"/>
                  </a:cubicBezTo>
                  <a:cubicBezTo>
                    <a:pt x="494" y="145"/>
                    <a:pt x="494" y="145"/>
                    <a:pt x="494" y="145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29" y="100"/>
                    <a:pt x="329" y="99"/>
                    <a:pt x="329" y="99"/>
                  </a:cubicBezTo>
                  <a:cubicBezTo>
                    <a:pt x="329" y="84"/>
                    <a:pt x="319" y="72"/>
                    <a:pt x="305" y="68"/>
                  </a:cubicBezTo>
                  <a:cubicBezTo>
                    <a:pt x="305" y="7"/>
                    <a:pt x="305" y="7"/>
                    <a:pt x="305" y="7"/>
                  </a:cubicBezTo>
                  <a:cubicBezTo>
                    <a:pt x="305" y="3"/>
                    <a:pt x="302" y="0"/>
                    <a:pt x="298" y="0"/>
                  </a:cubicBezTo>
                  <a:cubicBezTo>
                    <a:pt x="294" y="0"/>
                    <a:pt x="291" y="3"/>
                    <a:pt x="291" y="7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82" y="70"/>
                    <a:pt x="275" y="76"/>
                    <a:pt x="270" y="84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3" y="39"/>
                    <a:pt x="103" y="38"/>
                    <a:pt x="103" y="38"/>
                  </a:cubicBezTo>
                  <a:cubicBezTo>
                    <a:pt x="103" y="38"/>
                    <a:pt x="103" y="39"/>
                    <a:pt x="103" y="39"/>
                  </a:cubicBezTo>
                  <a:cubicBezTo>
                    <a:pt x="102" y="39"/>
                    <a:pt x="102" y="39"/>
                    <a:pt x="101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0" y="39"/>
                    <a:pt x="100" y="39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8" y="40"/>
                    <a:pt x="98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2"/>
                    <a:pt x="97" y="42"/>
                    <a:pt x="97" y="43"/>
                  </a:cubicBezTo>
                  <a:cubicBezTo>
                    <a:pt x="97" y="43"/>
                    <a:pt x="96" y="43"/>
                    <a:pt x="96" y="43"/>
                  </a:cubicBezTo>
                  <a:cubicBezTo>
                    <a:pt x="1" y="310"/>
                    <a:pt x="1" y="310"/>
                    <a:pt x="1" y="310"/>
                  </a:cubicBezTo>
                  <a:cubicBezTo>
                    <a:pt x="0" y="310"/>
                    <a:pt x="0" y="310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15"/>
                    <a:pt x="1" y="315"/>
                    <a:pt x="1" y="315"/>
                  </a:cubicBezTo>
                  <a:cubicBezTo>
                    <a:pt x="1" y="315"/>
                    <a:pt x="1" y="316"/>
                    <a:pt x="1" y="316"/>
                  </a:cubicBezTo>
                  <a:cubicBezTo>
                    <a:pt x="1" y="316"/>
                    <a:pt x="1" y="316"/>
                    <a:pt x="1" y="316"/>
                  </a:cubicBezTo>
                  <a:cubicBezTo>
                    <a:pt x="1" y="316"/>
                    <a:pt x="1" y="316"/>
                    <a:pt x="1" y="316"/>
                  </a:cubicBezTo>
                  <a:cubicBezTo>
                    <a:pt x="1" y="316"/>
                    <a:pt x="1" y="316"/>
                    <a:pt x="1" y="316"/>
                  </a:cubicBezTo>
                  <a:cubicBezTo>
                    <a:pt x="21" y="347"/>
                    <a:pt x="60" y="367"/>
                    <a:pt x="103" y="367"/>
                  </a:cubicBezTo>
                  <a:cubicBezTo>
                    <a:pt x="146" y="367"/>
                    <a:pt x="185" y="347"/>
                    <a:pt x="205" y="316"/>
                  </a:cubicBezTo>
                  <a:cubicBezTo>
                    <a:pt x="205" y="316"/>
                    <a:pt x="205" y="316"/>
                    <a:pt x="205" y="316"/>
                  </a:cubicBezTo>
                  <a:cubicBezTo>
                    <a:pt x="205" y="316"/>
                    <a:pt x="205" y="316"/>
                    <a:pt x="205" y="316"/>
                  </a:cubicBezTo>
                  <a:cubicBezTo>
                    <a:pt x="205" y="316"/>
                    <a:pt x="205" y="316"/>
                    <a:pt x="205" y="316"/>
                  </a:cubicBezTo>
                  <a:cubicBezTo>
                    <a:pt x="205" y="316"/>
                    <a:pt x="205" y="315"/>
                    <a:pt x="205" y="315"/>
                  </a:cubicBezTo>
                  <a:cubicBezTo>
                    <a:pt x="205" y="315"/>
                    <a:pt x="206" y="315"/>
                    <a:pt x="206" y="314"/>
                  </a:cubicBezTo>
                  <a:cubicBezTo>
                    <a:pt x="206" y="314"/>
                    <a:pt x="206" y="314"/>
                    <a:pt x="206" y="314"/>
                  </a:cubicBezTo>
                  <a:cubicBezTo>
                    <a:pt x="206" y="313"/>
                    <a:pt x="206" y="313"/>
                    <a:pt x="206" y="313"/>
                  </a:cubicBezTo>
                  <a:cubicBezTo>
                    <a:pt x="206" y="313"/>
                    <a:pt x="206" y="313"/>
                    <a:pt x="206" y="313"/>
                  </a:cubicBezTo>
                  <a:cubicBezTo>
                    <a:pt x="206" y="312"/>
                    <a:pt x="206" y="312"/>
                    <a:pt x="206" y="312"/>
                  </a:cubicBezTo>
                  <a:cubicBezTo>
                    <a:pt x="206" y="312"/>
                    <a:pt x="206" y="312"/>
                    <a:pt x="206" y="311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06" y="310"/>
                    <a:pt x="206" y="310"/>
                    <a:pt x="205" y="310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266" y="97"/>
                    <a:pt x="266" y="97"/>
                    <a:pt x="266" y="97"/>
                  </a:cubicBezTo>
                  <a:cubicBezTo>
                    <a:pt x="266" y="98"/>
                    <a:pt x="266" y="99"/>
                    <a:pt x="266" y="99"/>
                  </a:cubicBezTo>
                  <a:cubicBezTo>
                    <a:pt x="266" y="114"/>
                    <a:pt x="277" y="127"/>
                    <a:pt x="291" y="130"/>
                  </a:cubicBezTo>
                  <a:cubicBezTo>
                    <a:pt x="291" y="578"/>
                    <a:pt x="291" y="578"/>
                    <a:pt x="291" y="578"/>
                  </a:cubicBezTo>
                  <a:cubicBezTo>
                    <a:pt x="182" y="578"/>
                    <a:pt x="182" y="578"/>
                    <a:pt x="182" y="578"/>
                  </a:cubicBezTo>
                  <a:cubicBezTo>
                    <a:pt x="158" y="578"/>
                    <a:pt x="139" y="597"/>
                    <a:pt x="139" y="620"/>
                  </a:cubicBezTo>
                  <a:cubicBezTo>
                    <a:pt x="139" y="624"/>
                    <a:pt x="142" y="627"/>
                    <a:pt x="146" y="627"/>
                  </a:cubicBezTo>
                  <a:cubicBezTo>
                    <a:pt x="450" y="627"/>
                    <a:pt x="450" y="627"/>
                    <a:pt x="450" y="627"/>
                  </a:cubicBezTo>
                  <a:cubicBezTo>
                    <a:pt x="454" y="627"/>
                    <a:pt x="457" y="624"/>
                    <a:pt x="457" y="620"/>
                  </a:cubicBezTo>
                  <a:cubicBezTo>
                    <a:pt x="457" y="597"/>
                    <a:pt x="437" y="578"/>
                    <a:pt x="414" y="578"/>
                  </a:cubicBezTo>
                  <a:cubicBezTo>
                    <a:pt x="305" y="578"/>
                    <a:pt x="305" y="578"/>
                    <a:pt x="305" y="578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14" y="128"/>
                    <a:pt x="322" y="122"/>
                    <a:pt x="326" y="114"/>
                  </a:cubicBezTo>
                  <a:cubicBezTo>
                    <a:pt x="483" y="157"/>
                    <a:pt x="483" y="157"/>
                    <a:pt x="483" y="157"/>
                  </a:cubicBezTo>
                  <a:cubicBezTo>
                    <a:pt x="389" y="418"/>
                    <a:pt x="389" y="418"/>
                    <a:pt x="389" y="418"/>
                  </a:cubicBezTo>
                  <a:cubicBezTo>
                    <a:pt x="389" y="418"/>
                    <a:pt x="389" y="418"/>
                    <a:pt x="389" y="418"/>
                  </a:cubicBezTo>
                  <a:cubicBezTo>
                    <a:pt x="389" y="418"/>
                    <a:pt x="389" y="419"/>
                    <a:pt x="389" y="419"/>
                  </a:cubicBezTo>
                  <a:cubicBezTo>
                    <a:pt x="389" y="419"/>
                    <a:pt x="389" y="419"/>
                    <a:pt x="389" y="419"/>
                  </a:cubicBezTo>
                  <a:cubicBezTo>
                    <a:pt x="389" y="420"/>
                    <a:pt x="388" y="420"/>
                    <a:pt x="388" y="420"/>
                  </a:cubicBezTo>
                  <a:cubicBezTo>
                    <a:pt x="388" y="420"/>
                    <a:pt x="389" y="420"/>
                    <a:pt x="389" y="420"/>
                  </a:cubicBezTo>
                  <a:cubicBezTo>
                    <a:pt x="389" y="421"/>
                    <a:pt x="389" y="421"/>
                    <a:pt x="389" y="421"/>
                  </a:cubicBezTo>
                  <a:cubicBezTo>
                    <a:pt x="389" y="421"/>
                    <a:pt x="389" y="422"/>
                    <a:pt x="389" y="422"/>
                  </a:cubicBezTo>
                  <a:cubicBezTo>
                    <a:pt x="389" y="422"/>
                    <a:pt x="389" y="422"/>
                    <a:pt x="389" y="422"/>
                  </a:cubicBezTo>
                  <a:cubicBezTo>
                    <a:pt x="389" y="423"/>
                    <a:pt x="389" y="423"/>
                    <a:pt x="389" y="423"/>
                  </a:cubicBezTo>
                  <a:cubicBezTo>
                    <a:pt x="389" y="423"/>
                    <a:pt x="389" y="424"/>
                    <a:pt x="390" y="424"/>
                  </a:cubicBezTo>
                  <a:cubicBezTo>
                    <a:pt x="390" y="424"/>
                    <a:pt x="390" y="424"/>
                    <a:pt x="390" y="424"/>
                  </a:cubicBezTo>
                  <a:cubicBezTo>
                    <a:pt x="390" y="424"/>
                    <a:pt x="390" y="424"/>
                    <a:pt x="390" y="424"/>
                  </a:cubicBezTo>
                  <a:cubicBezTo>
                    <a:pt x="409" y="455"/>
                    <a:pt x="448" y="474"/>
                    <a:pt x="491" y="474"/>
                  </a:cubicBezTo>
                  <a:cubicBezTo>
                    <a:pt x="534" y="474"/>
                    <a:pt x="573" y="455"/>
                    <a:pt x="593" y="424"/>
                  </a:cubicBezTo>
                  <a:cubicBezTo>
                    <a:pt x="593" y="424"/>
                    <a:pt x="593" y="424"/>
                    <a:pt x="593" y="424"/>
                  </a:cubicBezTo>
                  <a:cubicBezTo>
                    <a:pt x="593" y="424"/>
                    <a:pt x="593" y="424"/>
                    <a:pt x="593" y="424"/>
                  </a:cubicBezTo>
                  <a:cubicBezTo>
                    <a:pt x="593" y="424"/>
                    <a:pt x="593" y="423"/>
                    <a:pt x="593" y="423"/>
                  </a:cubicBezTo>
                  <a:cubicBezTo>
                    <a:pt x="593" y="423"/>
                    <a:pt x="594" y="423"/>
                    <a:pt x="594" y="422"/>
                  </a:cubicBezTo>
                  <a:cubicBezTo>
                    <a:pt x="594" y="422"/>
                    <a:pt x="594" y="422"/>
                    <a:pt x="594" y="422"/>
                  </a:cubicBezTo>
                  <a:close/>
                  <a:moveTo>
                    <a:pt x="103" y="66"/>
                  </a:moveTo>
                  <a:cubicBezTo>
                    <a:pt x="189" y="306"/>
                    <a:pt x="189" y="306"/>
                    <a:pt x="189" y="306"/>
                  </a:cubicBezTo>
                  <a:cubicBezTo>
                    <a:pt x="17" y="306"/>
                    <a:pt x="17" y="306"/>
                    <a:pt x="17" y="306"/>
                  </a:cubicBezTo>
                  <a:lnTo>
                    <a:pt x="103" y="66"/>
                  </a:lnTo>
                  <a:close/>
                  <a:moveTo>
                    <a:pt x="103" y="353"/>
                  </a:moveTo>
                  <a:cubicBezTo>
                    <a:pt x="70" y="353"/>
                    <a:pt x="40" y="340"/>
                    <a:pt x="21" y="320"/>
                  </a:cubicBezTo>
                  <a:cubicBezTo>
                    <a:pt x="185" y="320"/>
                    <a:pt x="185" y="320"/>
                    <a:pt x="185" y="320"/>
                  </a:cubicBezTo>
                  <a:cubicBezTo>
                    <a:pt x="166" y="340"/>
                    <a:pt x="136" y="353"/>
                    <a:pt x="103" y="353"/>
                  </a:cubicBezTo>
                  <a:close/>
                  <a:moveTo>
                    <a:pt x="442" y="613"/>
                  </a:moveTo>
                  <a:cubicBezTo>
                    <a:pt x="154" y="613"/>
                    <a:pt x="154" y="613"/>
                    <a:pt x="154" y="613"/>
                  </a:cubicBezTo>
                  <a:cubicBezTo>
                    <a:pt x="157" y="601"/>
                    <a:pt x="168" y="592"/>
                    <a:pt x="182" y="592"/>
                  </a:cubicBezTo>
                  <a:cubicBezTo>
                    <a:pt x="414" y="592"/>
                    <a:pt x="414" y="592"/>
                    <a:pt x="414" y="592"/>
                  </a:cubicBezTo>
                  <a:cubicBezTo>
                    <a:pt x="427" y="592"/>
                    <a:pt x="439" y="601"/>
                    <a:pt x="442" y="613"/>
                  </a:cubicBezTo>
                  <a:close/>
                  <a:moveTo>
                    <a:pt x="298" y="117"/>
                  </a:moveTo>
                  <a:cubicBezTo>
                    <a:pt x="288" y="117"/>
                    <a:pt x="280" y="109"/>
                    <a:pt x="280" y="99"/>
                  </a:cubicBezTo>
                  <a:cubicBezTo>
                    <a:pt x="280" y="90"/>
                    <a:pt x="288" y="82"/>
                    <a:pt x="298" y="82"/>
                  </a:cubicBezTo>
                  <a:cubicBezTo>
                    <a:pt x="308" y="82"/>
                    <a:pt x="315" y="90"/>
                    <a:pt x="315" y="99"/>
                  </a:cubicBezTo>
                  <a:cubicBezTo>
                    <a:pt x="315" y="109"/>
                    <a:pt x="308" y="117"/>
                    <a:pt x="298" y="117"/>
                  </a:cubicBezTo>
                  <a:close/>
                  <a:moveTo>
                    <a:pt x="577" y="413"/>
                  </a:moveTo>
                  <a:cubicBezTo>
                    <a:pt x="405" y="413"/>
                    <a:pt x="405" y="413"/>
                    <a:pt x="405" y="413"/>
                  </a:cubicBezTo>
                  <a:cubicBezTo>
                    <a:pt x="492" y="173"/>
                    <a:pt x="492" y="173"/>
                    <a:pt x="492" y="173"/>
                  </a:cubicBezTo>
                  <a:lnTo>
                    <a:pt x="577" y="413"/>
                  </a:lnTo>
                  <a:close/>
                  <a:moveTo>
                    <a:pt x="491" y="460"/>
                  </a:moveTo>
                  <a:cubicBezTo>
                    <a:pt x="458" y="460"/>
                    <a:pt x="428" y="448"/>
                    <a:pt x="410" y="427"/>
                  </a:cubicBezTo>
                  <a:cubicBezTo>
                    <a:pt x="573" y="427"/>
                    <a:pt x="573" y="427"/>
                    <a:pt x="573" y="427"/>
                  </a:cubicBezTo>
                  <a:cubicBezTo>
                    <a:pt x="554" y="448"/>
                    <a:pt x="524" y="460"/>
                    <a:pt x="491" y="4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4AE855A0-E400-7A4F-B15C-C09735E00DB5}"/>
              </a:ext>
            </a:extLst>
          </p:cNvPr>
          <p:cNvGrpSpPr/>
          <p:nvPr/>
        </p:nvGrpSpPr>
        <p:grpSpPr>
          <a:xfrm>
            <a:off x="5835048" y="1995980"/>
            <a:ext cx="747904" cy="747904"/>
            <a:chOff x="5835048" y="1995980"/>
            <a:chExt cx="747904" cy="747904"/>
          </a:xfrm>
        </p:grpSpPr>
        <p:sp>
          <p:nvSpPr>
            <p:cNvPr id="65" name="Oval 19">
              <a:extLst>
                <a:ext uri="{FF2B5EF4-FFF2-40B4-BE49-F238E27FC236}">
                  <a16:creationId xmlns:a16="http://schemas.microsoft.com/office/drawing/2014/main" id="{4AE2B3BA-DE1A-7047-9EE1-F3DEE582C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5048" y="1995980"/>
              <a:ext cx="747904" cy="74790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4" name="Group 39">
              <a:extLst>
                <a:ext uri="{FF2B5EF4-FFF2-40B4-BE49-F238E27FC236}">
                  <a16:creationId xmlns:a16="http://schemas.microsoft.com/office/drawing/2014/main" id="{429F1C39-DB88-9942-AEEB-9BBC64B1E67F}"/>
                </a:ext>
              </a:extLst>
            </p:cNvPr>
            <p:cNvGrpSpPr/>
            <p:nvPr/>
          </p:nvGrpSpPr>
          <p:grpSpPr>
            <a:xfrm>
              <a:off x="5940671" y="2144240"/>
              <a:ext cx="555229" cy="418641"/>
              <a:chOff x="1001712" y="1679575"/>
              <a:chExt cx="1428751" cy="1077913"/>
            </a:xfrm>
            <a:solidFill>
              <a:schemeClr val="bg1"/>
            </a:solidFill>
          </p:grpSpPr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id="{F776827C-A723-7542-A3DF-92298DC2FC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712" y="2185988"/>
                <a:ext cx="558800" cy="571500"/>
              </a:xfrm>
              <a:custGeom>
                <a:avLst/>
                <a:gdLst>
                  <a:gd name="T0" fmla="*/ 68 w 94"/>
                  <a:gd name="T1" fmla="*/ 70 h 96"/>
                  <a:gd name="T2" fmla="*/ 61 w 94"/>
                  <a:gd name="T3" fmla="*/ 54 h 96"/>
                  <a:gd name="T4" fmla="*/ 70 w 94"/>
                  <a:gd name="T5" fmla="*/ 30 h 96"/>
                  <a:gd name="T6" fmla="*/ 47 w 94"/>
                  <a:gd name="T7" fmla="*/ 0 h 96"/>
                  <a:gd name="T8" fmla="*/ 24 w 94"/>
                  <a:gd name="T9" fmla="*/ 30 h 96"/>
                  <a:gd name="T10" fmla="*/ 33 w 94"/>
                  <a:gd name="T11" fmla="*/ 54 h 96"/>
                  <a:gd name="T12" fmla="*/ 26 w 94"/>
                  <a:gd name="T13" fmla="*/ 70 h 96"/>
                  <a:gd name="T14" fmla="*/ 0 w 94"/>
                  <a:gd name="T15" fmla="*/ 94 h 96"/>
                  <a:gd name="T16" fmla="*/ 2 w 94"/>
                  <a:gd name="T17" fmla="*/ 96 h 96"/>
                  <a:gd name="T18" fmla="*/ 92 w 94"/>
                  <a:gd name="T19" fmla="*/ 96 h 96"/>
                  <a:gd name="T20" fmla="*/ 94 w 94"/>
                  <a:gd name="T21" fmla="*/ 94 h 96"/>
                  <a:gd name="T22" fmla="*/ 68 w 94"/>
                  <a:gd name="T23" fmla="*/ 70 h 96"/>
                  <a:gd name="T24" fmla="*/ 47 w 94"/>
                  <a:gd name="T25" fmla="*/ 5 h 96"/>
                  <a:gd name="T26" fmla="*/ 65 w 94"/>
                  <a:gd name="T27" fmla="*/ 30 h 96"/>
                  <a:gd name="T28" fmla="*/ 47 w 94"/>
                  <a:gd name="T29" fmla="*/ 56 h 96"/>
                  <a:gd name="T30" fmla="*/ 28 w 94"/>
                  <a:gd name="T31" fmla="*/ 30 h 96"/>
                  <a:gd name="T32" fmla="*/ 47 w 94"/>
                  <a:gd name="T33" fmla="*/ 5 h 96"/>
                  <a:gd name="T34" fmla="*/ 4 w 94"/>
                  <a:gd name="T35" fmla="*/ 92 h 96"/>
                  <a:gd name="T36" fmla="*/ 27 w 94"/>
                  <a:gd name="T37" fmla="*/ 74 h 96"/>
                  <a:gd name="T38" fmla="*/ 27 w 94"/>
                  <a:gd name="T39" fmla="*/ 74 h 96"/>
                  <a:gd name="T40" fmla="*/ 37 w 94"/>
                  <a:gd name="T41" fmla="*/ 58 h 96"/>
                  <a:gd name="T42" fmla="*/ 47 w 94"/>
                  <a:gd name="T43" fmla="*/ 60 h 96"/>
                  <a:gd name="T44" fmla="*/ 56 w 94"/>
                  <a:gd name="T45" fmla="*/ 57 h 96"/>
                  <a:gd name="T46" fmla="*/ 67 w 94"/>
                  <a:gd name="T47" fmla="*/ 75 h 96"/>
                  <a:gd name="T48" fmla="*/ 67 w 94"/>
                  <a:gd name="T49" fmla="*/ 75 h 96"/>
                  <a:gd name="T50" fmla="*/ 89 w 94"/>
                  <a:gd name="T51" fmla="*/ 92 h 96"/>
                  <a:gd name="T52" fmla="*/ 4 w 94"/>
                  <a:gd name="T53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4" h="96">
                    <a:moveTo>
                      <a:pt x="68" y="70"/>
                    </a:moveTo>
                    <a:cubicBezTo>
                      <a:pt x="63" y="69"/>
                      <a:pt x="61" y="59"/>
                      <a:pt x="61" y="54"/>
                    </a:cubicBezTo>
                    <a:cubicBezTo>
                      <a:pt x="66" y="48"/>
                      <a:pt x="70" y="40"/>
                      <a:pt x="70" y="30"/>
                    </a:cubicBezTo>
                    <a:cubicBezTo>
                      <a:pt x="70" y="12"/>
                      <a:pt x="61" y="0"/>
                      <a:pt x="47" y="0"/>
                    </a:cubicBezTo>
                    <a:cubicBezTo>
                      <a:pt x="33" y="0"/>
                      <a:pt x="24" y="12"/>
                      <a:pt x="24" y="30"/>
                    </a:cubicBezTo>
                    <a:cubicBezTo>
                      <a:pt x="24" y="40"/>
                      <a:pt x="27" y="48"/>
                      <a:pt x="33" y="54"/>
                    </a:cubicBezTo>
                    <a:cubicBezTo>
                      <a:pt x="33" y="61"/>
                      <a:pt x="31" y="68"/>
                      <a:pt x="26" y="70"/>
                    </a:cubicBezTo>
                    <a:cubicBezTo>
                      <a:pt x="4" y="74"/>
                      <a:pt x="0" y="85"/>
                      <a:pt x="0" y="94"/>
                    </a:cubicBezTo>
                    <a:cubicBezTo>
                      <a:pt x="0" y="95"/>
                      <a:pt x="1" y="96"/>
                      <a:pt x="2" y="96"/>
                    </a:cubicBezTo>
                    <a:cubicBezTo>
                      <a:pt x="92" y="96"/>
                      <a:pt x="92" y="96"/>
                      <a:pt x="92" y="96"/>
                    </a:cubicBezTo>
                    <a:cubicBezTo>
                      <a:pt x="93" y="96"/>
                      <a:pt x="94" y="95"/>
                      <a:pt x="94" y="94"/>
                    </a:cubicBezTo>
                    <a:cubicBezTo>
                      <a:pt x="94" y="85"/>
                      <a:pt x="90" y="75"/>
                      <a:pt x="68" y="70"/>
                    </a:cubicBezTo>
                    <a:close/>
                    <a:moveTo>
                      <a:pt x="47" y="5"/>
                    </a:moveTo>
                    <a:cubicBezTo>
                      <a:pt x="51" y="5"/>
                      <a:pt x="65" y="7"/>
                      <a:pt x="65" y="30"/>
                    </a:cubicBezTo>
                    <a:cubicBezTo>
                      <a:pt x="65" y="45"/>
                      <a:pt x="55" y="56"/>
                      <a:pt x="47" y="56"/>
                    </a:cubicBezTo>
                    <a:cubicBezTo>
                      <a:pt x="38" y="56"/>
                      <a:pt x="28" y="45"/>
                      <a:pt x="28" y="30"/>
                    </a:cubicBezTo>
                    <a:cubicBezTo>
                      <a:pt x="28" y="7"/>
                      <a:pt x="42" y="5"/>
                      <a:pt x="47" y="5"/>
                    </a:cubicBezTo>
                    <a:close/>
                    <a:moveTo>
                      <a:pt x="4" y="92"/>
                    </a:moveTo>
                    <a:cubicBezTo>
                      <a:pt x="5" y="83"/>
                      <a:pt x="13" y="77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34" y="72"/>
                      <a:pt x="37" y="65"/>
                      <a:pt x="37" y="58"/>
                    </a:cubicBezTo>
                    <a:cubicBezTo>
                      <a:pt x="40" y="59"/>
                      <a:pt x="43" y="60"/>
                      <a:pt x="47" y="60"/>
                    </a:cubicBezTo>
                    <a:cubicBezTo>
                      <a:pt x="50" y="60"/>
                      <a:pt x="53" y="59"/>
                      <a:pt x="56" y="57"/>
                    </a:cubicBezTo>
                    <a:cubicBezTo>
                      <a:pt x="57" y="65"/>
                      <a:pt x="60" y="73"/>
                      <a:pt x="67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81" y="77"/>
                      <a:pt x="88" y="83"/>
                      <a:pt x="89" y="92"/>
                    </a:cubicBezTo>
                    <a:lnTo>
                      <a:pt x="4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Freeform 41">
                <a:extLst>
                  <a:ext uri="{FF2B5EF4-FFF2-40B4-BE49-F238E27FC236}">
                    <a16:creationId xmlns:a16="http://schemas.microsoft.com/office/drawing/2014/main" id="{C71743B0-05E9-6D46-A0CE-0CB10B2999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0075" y="2185988"/>
                <a:ext cx="560388" cy="571500"/>
              </a:xfrm>
              <a:custGeom>
                <a:avLst/>
                <a:gdLst>
                  <a:gd name="T0" fmla="*/ 69 w 94"/>
                  <a:gd name="T1" fmla="*/ 70 h 96"/>
                  <a:gd name="T2" fmla="*/ 61 w 94"/>
                  <a:gd name="T3" fmla="*/ 54 h 96"/>
                  <a:gd name="T4" fmla="*/ 70 w 94"/>
                  <a:gd name="T5" fmla="*/ 30 h 96"/>
                  <a:gd name="T6" fmla="*/ 47 w 94"/>
                  <a:gd name="T7" fmla="*/ 0 h 96"/>
                  <a:gd name="T8" fmla="*/ 24 w 94"/>
                  <a:gd name="T9" fmla="*/ 30 h 96"/>
                  <a:gd name="T10" fmla="*/ 33 w 94"/>
                  <a:gd name="T11" fmla="*/ 54 h 96"/>
                  <a:gd name="T12" fmla="*/ 26 w 94"/>
                  <a:gd name="T13" fmla="*/ 70 h 96"/>
                  <a:gd name="T14" fmla="*/ 0 w 94"/>
                  <a:gd name="T15" fmla="*/ 94 h 96"/>
                  <a:gd name="T16" fmla="*/ 2 w 94"/>
                  <a:gd name="T17" fmla="*/ 96 h 96"/>
                  <a:gd name="T18" fmla="*/ 92 w 94"/>
                  <a:gd name="T19" fmla="*/ 96 h 96"/>
                  <a:gd name="T20" fmla="*/ 94 w 94"/>
                  <a:gd name="T21" fmla="*/ 94 h 96"/>
                  <a:gd name="T22" fmla="*/ 69 w 94"/>
                  <a:gd name="T23" fmla="*/ 70 h 96"/>
                  <a:gd name="T24" fmla="*/ 47 w 94"/>
                  <a:gd name="T25" fmla="*/ 5 h 96"/>
                  <a:gd name="T26" fmla="*/ 66 w 94"/>
                  <a:gd name="T27" fmla="*/ 30 h 96"/>
                  <a:gd name="T28" fmla="*/ 47 w 94"/>
                  <a:gd name="T29" fmla="*/ 56 h 96"/>
                  <a:gd name="T30" fmla="*/ 29 w 94"/>
                  <a:gd name="T31" fmla="*/ 30 h 96"/>
                  <a:gd name="T32" fmla="*/ 47 w 94"/>
                  <a:gd name="T33" fmla="*/ 5 h 96"/>
                  <a:gd name="T34" fmla="*/ 5 w 94"/>
                  <a:gd name="T35" fmla="*/ 92 h 96"/>
                  <a:gd name="T36" fmla="*/ 27 w 94"/>
                  <a:gd name="T37" fmla="*/ 74 h 96"/>
                  <a:gd name="T38" fmla="*/ 28 w 94"/>
                  <a:gd name="T39" fmla="*/ 74 h 96"/>
                  <a:gd name="T40" fmla="*/ 38 w 94"/>
                  <a:gd name="T41" fmla="*/ 58 h 96"/>
                  <a:gd name="T42" fmla="*/ 47 w 94"/>
                  <a:gd name="T43" fmla="*/ 60 h 96"/>
                  <a:gd name="T44" fmla="*/ 57 w 94"/>
                  <a:gd name="T45" fmla="*/ 57 h 96"/>
                  <a:gd name="T46" fmla="*/ 68 w 94"/>
                  <a:gd name="T47" fmla="*/ 75 h 96"/>
                  <a:gd name="T48" fmla="*/ 68 w 94"/>
                  <a:gd name="T49" fmla="*/ 75 h 96"/>
                  <a:gd name="T50" fmla="*/ 90 w 94"/>
                  <a:gd name="T51" fmla="*/ 92 h 96"/>
                  <a:gd name="T52" fmla="*/ 5 w 94"/>
                  <a:gd name="T53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4" h="96">
                    <a:moveTo>
                      <a:pt x="69" y="70"/>
                    </a:moveTo>
                    <a:cubicBezTo>
                      <a:pt x="63" y="69"/>
                      <a:pt x="61" y="59"/>
                      <a:pt x="61" y="54"/>
                    </a:cubicBezTo>
                    <a:cubicBezTo>
                      <a:pt x="67" y="48"/>
                      <a:pt x="70" y="40"/>
                      <a:pt x="70" y="30"/>
                    </a:cubicBezTo>
                    <a:cubicBezTo>
                      <a:pt x="70" y="12"/>
                      <a:pt x="61" y="0"/>
                      <a:pt x="47" y="0"/>
                    </a:cubicBezTo>
                    <a:cubicBezTo>
                      <a:pt x="33" y="0"/>
                      <a:pt x="24" y="12"/>
                      <a:pt x="24" y="30"/>
                    </a:cubicBezTo>
                    <a:cubicBezTo>
                      <a:pt x="24" y="40"/>
                      <a:pt x="28" y="48"/>
                      <a:pt x="33" y="54"/>
                    </a:cubicBezTo>
                    <a:cubicBezTo>
                      <a:pt x="33" y="61"/>
                      <a:pt x="31" y="68"/>
                      <a:pt x="26" y="70"/>
                    </a:cubicBezTo>
                    <a:cubicBezTo>
                      <a:pt x="5" y="74"/>
                      <a:pt x="0" y="85"/>
                      <a:pt x="0" y="94"/>
                    </a:cubicBezTo>
                    <a:cubicBezTo>
                      <a:pt x="0" y="95"/>
                      <a:pt x="1" y="96"/>
                      <a:pt x="2" y="96"/>
                    </a:cubicBezTo>
                    <a:cubicBezTo>
                      <a:pt x="92" y="96"/>
                      <a:pt x="92" y="96"/>
                      <a:pt x="92" y="96"/>
                    </a:cubicBezTo>
                    <a:cubicBezTo>
                      <a:pt x="93" y="96"/>
                      <a:pt x="94" y="95"/>
                      <a:pt x="94" y="94"/>
                    </a:cubicBezTo>
                    <a:cubicBezTo>
                      <a:pt x="94" y="85"/>
                      <a:pt x="90" y="75"/>
                      <a:pt x="69" y="70"/>
                    </a:cubicBezTo>
                    <a:close/>
                    <a:moveTo>
                      <a:pt x="47" y="5"/>
                    </a:moveTo>
                    <a:cubicBezTo>
                      <a:pt x="52" y="5"/>
                      <a:pt x="66" y="7"/>
                      <a:pt x="66" y="30"/>
                    </a:cubicBezTo>
                    <a:cubicBezTo>
                      <a:pt x="66" y="45"/>
                      <a:pt x="56" y="56"/>
                      <a:pt x="47" y="56"/>
                    </a:cubicBezTo>
                    <a:cubicBezTo>
                      <a:pt x="39" y="56"/>
                      <a:pt x="29" y="45"/>
                      <a:pt x="29" y="30"/>
                    </a:cubicBezTo>
                    <a:cubicBezTo>
                      <a:pt x="29" y="7"/>
                      <a:pt x="43" y="5"/>
                      <a:pt x="47" y="5"/>
                    </a:cubicBezTo>
                    <a:close/>
                    <a:moveTo>
                      <a:pt x="5" y="92"/>
                    </a:moveTo>
                    <a:cubicBezTo>
                      <a:pt x="6" y="83"/>
                      <a:pt x="14" y="77"/>
                      <a:pt x="27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34" y="72"/>
                      <a:pt x="37" y="65"/>
                      <a:pt x="38" y="58"/>
                    </a:cubicBezTo>
                    <a:cubicBezTo>
                      <a:pt x="41" y="59"/>
                      <a:pt x="44" y="60"/>
                      <a:pt x="47" y="60"/>
                    </a:cubicBezTo>
                    <a:cubicBezTo>
                      <a:pt x="51" y="60"/>
                      <a:pt x="54" y="59"/>
                      <a:pt x="57" y="57"/>
                    </a:cubicBezTo>
                    <a:cubicBezTo>
                      <a:pt x="58" y="65"/>
                      <a:pt x="61" y="73"/>
                      <a:pt x="68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81" y="77"/>
                      <a:pt x="89" y="83"/>
                      <a:pt x="90" y="92"/>
                    </a:cubicBezTo>
                    <a:lnTo>
                      <a:pt x="5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" name="Freeform 42">
                <a:extLst>
                  <a:ext uri="{FF2B5EF4-FFF2-40B4-BE49-F238E27FC236}">
                    <a16:creationId xmlns:a16="http://schemas.microsoft.com/office/drawing/2014/main" id="{D2D0EBAD-AD5D-A547-B3F1-6556E311E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7800" y="1852613"/>
                <a:ext cx="101600" cy="95250"/>
              </a:xfrm>
              <a:custGeom>
                <a:avLst/>
                <a:gdLst>
                  <a:gd name="T0" fmla="*/ 9 w 17"/>
                  <a:gd name="T1" fmla="*/ 0 h 16"/>
                  <a:gd name="T2" fmla="*/ 0 w 17"/>
                  <a:gd name="T3" fmla="*/ 8 h 16"/>
                  <a:gd name="T4" fmla="*/ 9 w 17"/>
                  <a:gd name="T5" fmla="*/ 16 h 16"/>
                  <a:gd name="T6" fmla="*/ 17 w 17"/>
                  <a:gd name="T7" fmla="*/ 8 h 16"/>
                  <a:gd name="T8" fmla="*/ 9 w 17"/>
                  <a:gd name="T9" fmla="*/ 0 h 16"/>
                  <a:gd name="T10" fmla="*/ 9 w 17"/>
                  <a:gd name="T11" fmla="*/ 12 h 16"/>
                  <a:gd name="T12" fmla="*/ 5 w 17"/>
                  <a:gd name="T13" fmla="*/ 8 h 16"/>
                  <a:gd name="T14" fmla="*/ 9 w 17"/>
                  <a:gd name="T15" fmla="*/ 4 h 16"/>
                  <a:gd name="T16" fmla="*/ 12 w 17"/>
                  <a:gd name="T17" fmla="*/ 8 h 16"/>
                  <a:gd name="T18" fmla="*/ 9 w 17"/>
                  <a:gd name="T1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6">
                    <a:moveTo>
                      <a:pt x="9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13"/>
                      <a:pt x="4" y="16"/>
                      <a:pt x="9" y="16"/>
                    </a:cubicBezTo>
                    <a:cubicBezTo>
                      <a:pt x="13" y="16"/>
                      <a:pt x="17" y="13"/>
                      <a:pt x="17" y="8"/>
                    </a:cubicBezTo>
                    <a:cubicBezTo>
                      <a:pt x="17" y="3"/>
                      <a:pt x="13" y="0"/>
                      <a:pt x="9" y="0"/>
                    </a:cubicBezTo>
                    <a:close/>
                    <a:moveTo>
                      <a:pt x="9" y="12"/>
                    </a:moveTo>
                    <a:cubicBezTo>
                      <a:pt x="7" y="12"/>
                      <a:pt x="5" y="10"/>
                      <a:pt x="5" y="8"/>
                    </a:cubicBezTo>
                    <a:cubicBezTo>
                      <a:pt x="5" y="6"/>
                      <a:pt x="7" y="4"/>
                      <a:pt x="9" y="4"/>
                    </a:cubicBezTo>
                    <a:cubicBezTo>
                      <a:pt x="11" y="4"/>
                      <a:pt x="12" y="6"/>
                      <a:pt x="12" y="8"/>
                    </a:cubicBezTo>
                    <a:cubicBezTo>
                      <a:pt x="12" y="10"/>
                      <a:pt x="11" y="12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8029A626-3625-FB46-9F64-890A5DF93C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0512" y="1852613"/>
                <a:ext cx="95250" cy="95250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16 w 16"/>
                  <a:gd name="T7" fmla="*/ 8 h 16"/>
                  <a:gd name="T8" fmla="*/ 8 w 16"/>
                  <a:gd name="T9" fmla="*/ 0 h 16"/>
                  <a:gd name="T10" fmla="*/ 8 w 16"/>
                  <a:gd name="T11" fmla="*/ 12 h 16"/>
                  <a:gd name="T12" fmla="*/ 4 w 16"/>
                  <a:gd name="T13" fmla="*/ 8 h 16"/>
                  <a:gd name="T14" fmla="*/ 8 w 16"/>
                  <a:gd name="T15" fmla="*/ 4 h 16"/>
                  <a:gd name="T16" fmla="*/ 12 w 16"/>
                  <a:gd name="T17" fmla="*/ 8 h 16"/>
                  <a:gd name="T18" fmla="*/ 8 w 16"/>
                  <a:gd name="T1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13" y="16"/>
                      <a:pt x="16" y="13"/>
                      <a:pt x="16" y="8"/>
                    </a:cubicBezTo>
                    <a:cubicBezTo>
                      <a:pt x="16" y="3"/>
                      <a:pt x="13" y="0"/>
                      <a:pt x="8" y="0"/>
                    </a:cubicBezTo>
                    <a:close/>
                    <a:moveTo>
                      <a:pt x="8" y="12"/>
                    </a:move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" name="Freeform 44">
                <a:extLst>
                  <a:ext uri="{FF2B5EF4-FFF2-40B4-BE49-F238E27FC236}">
                    <a16:creationId xmlns:a16="http://schemas.microsoft.com/office/drawing/2014/main" id="{6B2771B7-DDF4-024B-AEA3-49812F4870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8462" y="1852613"/>
                <a:ext cx="101600" cy="95250"/>
              </a:xfrm>
              <a:custGeom>
                <a:avLst/>
                <a:gdLst>
                  <a:gd name="T0" fmla="*/ 17 w 17"/>
                  <a:gd name="T1" fmla="*/ 8 h 16"/>
                  <a:gd name="T2" fmla="*/ 8 w 17"/>
                  <a:gd name="T3" fmla="*/ 0 h 16"/>
                  <a:gd name="T4" fmla="*/ 0 w 17"/>
                  <a:gd name="T5" fmla="*/ 8 h 16"/>
                  <a:gd name="T6" fmla="*/ 8 w 17"/>
                  <a:gd name="T7" fmla="*/ 16 h 16"/>
                  <a:gd name="T8" fmla="*/ 17 w 17"/>
                  <a:gd name="T9" fmla="*/ 8 h 16"/>
                  <a:gd name="T10" fmla="*/ 8 w 17"/>
                  <a:gd name="T11" fmla="*/ 12 h 16"/>
                  <a:gd name="T12" fmla="*/ 5 w 17"/>
                  <a:gd name="T13" fmla="*/ 8 h 16"/>
                  <a:gd name="T14" fmla="*/ 8 w 17"/>
                  <a:gd name="T15" fmla="*/ 4 h 16"/>
                  <a:gd name="T16" fmla="*/ 12 w 17"/>
                  <a:gd name="T17" fmla="*/ 8 h 16"/>
                  <a:gd name="T18" fmla="*/ 8 w 17"/>
                  <a:gd name="T1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6">
                    <a:moveTo>
                      <a:pt x="17" y="8"/>
                    </a:moveTo>
                    <a:cubicBezTo>
                      <a:pt x="17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3" y="16"/>
                      <a:pt x="17" y="13"/>
                      <a:pt x="17" y="8"/>
                    </a:cubicBezTo>
                    <a:close/>
                    <a:moveTo>
                      <a:pt x="8" y="12"/>
                    </a:moveTo>
                    <a:cubicBezTo>
                      <a:pt x="6" y="12"/>
                      <a:pt x="5" y="10"/>
                      <a:pt x="5" y="8"/>
                    </a:cubicBezTo>
                    <a:cubicBezTo>
                      <a:pt x="5" y="6"/>
                      <a:pt x="6" y="4"/>
                      <a:pt x="8" y="4"/>
                    </a:cubicBez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" name="Freeform 45">
                <a:extLst>
                  <a:ext uri="{FF2B5EF4-FFF2-40B4-BE49-F238E27FC236}">
                    <a16:creationId xmlns:a16="http://schemas.microsoft.com/office/drawing/2014/main" id="{EB8BF89F-C927-1B47-AA1D-562772C211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7200" y="1954213"/>
                <a:ext cx="95250" cy="101600"/>
              </a:xfrm>
              <a:custGeom>
                <a:avLst/>
                <a:gdLst>
                  <a:gd name="T0" fmla="*/ 8 w 16"/>
                  <a:gd name="T1" fmla="*/ 0 h 17"/>
                  <a:gd name="T2" fmla="*/ 0 w 16"/>
                  <a:gd name="T3" fmla="*/ 9 h 17"/>
                  <a:gd name="T4" fmla="*/ 8 w 16"/>
                  <a:gd name="T5" fmla="*/ 17 h 17"/>
                  <a:gd name="T6" fmla="*/ 16 w 16"/>
                  <a:gd name="T7" fmla="*/ 9 h 17"/>
                  <a:gd name="T8" fmla="*/ 8 w 16"/>
                  <a:gd name="T9" fmla="*/ 0 h 17"/>
                  <a:gd name="T10" fmla="*/ 8 w 16"/>
                  <a:gd name="T11" fmla="*/ 12 h 17"/>
                  <a:gd name="T12" fmla="*/ 4 w 16"/>
                  <a:gd name="T13" fmla="*/ 9 h 17"/>
                  <a:gd name="T14" fmla="*/ 8 w 16"/>
                  <a:gd name="T15" fmla="*/ 5 h 17"/>
                  <a:gd name="T16" fmla="*/ 12 w 16"/>
                  <a:gd name="T17" fmla="*/ 9 h 17"/>
                  <a:gd name="T18" fmla="*/ 8 w 16"/>
                  <a:gd name="T1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0"/>
                    </a:move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ubicBezTo>
                      <a:pt x="13" y="17"/>
                      <a:pt x="16" y="13"/>
                      <a:pt x="16" y="9"/>
                    </a:cubicBezTo>
                    <a:cubicBezTo>
                      <a:pt x="16" y="4"/>
                      <a:pt x="13" y="0"/>
                      <a:pt x="8" y="0"/>
                    </a:cubicBezTo>
                    <a:close/>
                    <a:moveTo>
                      <a:pt x="8" y="12"/>
                    </a:moveTo>
                    <a:cubicBezTo>
                      <a:pt x="6" y="12"/>
                      <a:pt x="4" y="11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10" y="5"/>
                      <a:pt x="12" y="7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" name="Freeform 46">
                <a:extLst>
                  <a:ext uri="{FF2B5EF4-FFF2-40B4-BE49-F238E27FC236}">
                    <a16:creationId xmlns:a16="http://schemas.microsoft.com/office/drawing/2014/main" id="{6BAFD3CD-D67F-D544-8456-DC4A877A86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5150" y="1954213"/>
                <a:ext cx="101600" cy="101600"/>
              </a:xfrm>
              <a:custGeom>
                <a:avLst/>
                <a:gdLst>
                  <a:gd name="T0" fmla="*/ 17 w 17"/>
                  <a:gd name="T1" fmla="*/ 9 h 17"/>
                  <a:gd name="T2" fmla="*/ 8 w 17"/>
                  <a:gd name="T3" fmla="*/ 0 h 17"/>
                  <a:gd name="T4" fmla="*/ 0 w 17"/>
                  <a:gd name="T5" fmla="*/ 9 h 17"/>
                  <a:gd name="T6" fmla="*/ 8 w 17"/>
                  <a:gd name="T7" fmla="*/ 17 h 17"/>
                  <a:gd name="T8" fmla="*/ 17 w 17"/>
                  <a:gd name="T9" fmla="*/ 9 h 17"/>
                  <a:gd name="T10" fmla="*/ 8 w 17"/>
                  <a:gd name="T11" fmla="*/ 12 h 17"/>
                  <a:gd name="T12" fmla="*/ 5 w 17"/>
                  <a:gd name="T13" fmla="*/ 9 h 17"/>
                  <a:gd name="T14" fmla="*/ 8 w 17"/>
                  <a:gd name="T15" fmla="*/ 5 h 17"/>
                  <a:gd name="T16" fmla="*/ 12 w 17"/>
                  <a:gd name="T17" fmla="*/ 9 h 17"/>
                  <a:gd name="T18" fmla="*/ 8 w 17"/>
                  <a:gd name="T1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17" y="9"/>
                    </a:move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13" y="17"/>
                      <a:pt x="17" y="13"/>
                      <a:pt x="17" y="9"/>
                    </a:cubicBezTo>
                    <a:close/>
                    <a:moveTo>
                      <a:pt x="8" y="12"/>
                    </a:moveTo>
                    <a:cubicBezTo>
                      <a:pt x="6" y="12"/>
                      <a:pt x="5" y="11"/>
                      <a:pt x="5" y="9"/>
                    </a:cubicBezTo>
                    <a:cubicBezTo>
                      <a:pt x="5" y="7"/>
                      <a:pt x="6" y="5"/>
                      <a:pt x="8" y="5"/>
                    </a:cubicBezTo>
                    <a:cubicBezTo>
                      <a:pt x="10" y="5"/>
                      <a:pt x="12" y="7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" name="Freeform 47">
                <a:extLst>
                  <a:ext uri="{FF2B5EF4-FFF2-40B4-BE49-F238E27FC236}">
                    <a16:creationId xmlns:a16="http://schemas.microsoft.com/office/drawing/2014/main" id="{A93CCDE0-145A-B448-AA09-FFE631EFEC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1512" y="1954213"/>
                <a:ext cx="101600" cy="101600"/>
              </a:xfrm>
              <a:custGeom>
                <a:avLst/>
                <a:gdLst>
                  <a:gd name="T0" fmla="*/ 9 w 17"/>
                  <a:gd name="T1" fmla="*/ 17 h 17"/>
                  <a:gd name="T2" fmla="*/ 17 w 17"/>
                  <a:gd name="T3" fmla="*/ 9 h 17"/>
                  <a:gd name="T4" fmla="*/ 9 w 17"/>
                  <a:gd name="T5" fmla="*/ 0 h 17"/>
                  <a:gd name="T6" fmla="*/ 0 w 17"/>
                  <a:gd name="T7" fmla="*/ 9 h 17"/>
                  <a:gd name="T8" fmla="*/ 9 w 17"/>
                  <a:gd name="T9" fmla="*/ 17 h 17"/>
                  <a:gd name="T10" fmla="*/ 9 w 17"/>
                  <a:gd name="T11" fmla="*/ 5 h 17"/>
                  <a:gd name="T12" fmla="*/ 12 w 17"/>
                  <a:gd name="T13" fmla="*/ 9 h 17"/>
                  <a:gd name="T14" fmla="*/ 9 w 17"/>
                  <a:gd name="T15" fmla="*/ 12 h 17"/>
                  <a:gd name="T16" fmla="*/ 5 w 17"/>
                  <a:gd name="T17" fmla="*/ 9 h 17"/>
                  <a:gd name="T18" fmla="*/ 9 w 17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3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7"/>
                      <a:pt x="9" y="17"/>
                    </a:cubicBezTo>
                    <a:close/>
                    <a:moveTo>
                      <a:pt x="9" y="5"/>
                    </a:moveTo>
                    <a:cubicBezTo>
                      <a:pt x="11" y="5"/>
                      <a:pt x="12" y="7"/>
                      <a:pt x="12" y="9"/>
                    </a:cubicBezTo>
                    <a:cubicBezTo>
                      <a:pt x="12" y="11"/>
                      <a:pt x="11" y="12"/>
                      <a:pt x="9" y="12"/>
                    </a:cubicBezTo>
                    <a:cubicBezTo>
                      <a:pt x="7" y="12"/>
                      <a:pt x="5" y="11"/>
                      <a:pt x="5" y="9"/>
                    </a:cubicBezTo>
                    <a:cubicBezTo>
                      <a:pt x="5" y="7"/>
                      <a:pt x="7" y="5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Freeform 48">
                <a:extLst>
                  <a:ext uri="{FF2B5EF4-FFF2-40B4-BE49-F238E27FC236}">
                    <a16:creationId xmlns:a16="http://schemas.microsoft.com/office/drawing/2014/main" id="{A2417AA1-47DB-9C42-9BFC-F653B052B3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8900" y="1679575"/>
                <a:ext cx="755650" cy="642938"/>
              </a:xfrm>
              <a:custGeom>
                <a:avLst/>
                <a:gdLst>
                  <a:gd name="T0" fmla="*/ 99 w 127"/>
                  <a:gd name="T1" fmla="*/ 107 h 108"/>
                  <a:gd name="T2" fmla="*/ 100 w 127"/>
                  <a:gd name="T3" fmla="*/ 108 h 108"/>
                  <a:gd name="T4" fmla="*/ 102 w 127"/>
                  <a:gd name="T5" fmla="*/ 107 h 108"/>
                  <a:gd name="T6" fmla="*/ 103 w 127"/>
                  <a:gd name="T7" fmla="*/ 104 h 108"/>
                  <a:gd name="T8" fmla="*/ 99 w 127"/>
                  <a:gd name="T9" fmla="*/ 88 h 108"/>
                  <a:gd name="T10" fmla="*/ 127 w 127"/>
                  <a:gd name="T11" fmla="*/ 54 h 108"/>
                  <a:gd name="T12" fmla="*/ 87 w 127"/>
                  <a:gd name="T13" fmla="*/ 19 h 108"/>
                  <a:gd name="T14" fmla="*/ 77 w 127"/>
                  <a:gd name="T15" fmla="*/ 20 h 108"/>
                  <a:gd name="T16" fmla="*/ 41 w 127"/>
                  <a:gd name="T17" fmla="*/ 0 h 108"/>
                  <a:gd name="T18" fmla="*/ 0 w 127"/>
                  <a:gd name="T19" fmla="*/ 36 h 108"/>
                  <a:gd name="T20" fmla="*/ 24 w 127"/>
                  <a:gd name="T21" fmla="*/ 68 h 108"/>
                  <a:gd name="T22" fmla="*/ 16 w 127"/>
                  <a:gd name="T23" fmla="*/ 91 h 108"/>
                  <a:gd name="T24" fmla="*/ 16 w 127"/>
                  <a:gd name="T25" fmla="*/ 94 h 108"/>
                  <a:gd name="T26" fmla="*/ 19 w 127"/>
                  <a:gd name="T27" fmla="*/ 95 h 108"/>
                  <a:gd name="T28" fmla="*/ 43 w 127"/>
                  <a:gd name="T29" fmla="*/ 71 h 108"/>
                  <a:gd name="T30" fmla="*/ 51 w 127"/>
                  <a:gd name="T31" fmla="*/ 70 h 108"/>
                  <a:gd name="T32" fmla="*/ 83 w 127"/>
                  <a:gd name="T33" fmla="*/ 89 h 108"/>
                  <a:gd name="T34" fmla="*/ 99 w 127"/>
                  <a:gd name="T35" fmla="*/ 107 h 108"/>
                  <a:gd name="T36" fmla="*/ 85 w 127"/>
                  <a:gd name="T37" fmla="*/ 85 h 108"/>
                  <a:gd name="T38" fmla="*/ 54 w 127"/>
                  <a:gd name="T39" fmla="*/ 66 h 108"/>
                  <a:gd name="T40" fmla="*/ 52 w 127"/>
                  <a:gd name="T41" fmla="*/ 65 h 108"/>
                  <a:gd name="T42" fmla="*/ 51 w 127"/>
                  <a:gd name="T43" fmla="*/ 65 h 108"/>
                  <a:gd name="T44" fmla="*/ 41 w 127"/>
                  <a:gd name="T45" fmla="*/ 67 h 108"/>
                  <a:gd name="T46" fmla="*/ 39 w 127"/>
                  <a:gd name="T47" fmla="*/ 68 h 108"/>
                  <a:gd name="T48" fmla="*/ 39 w 127"/>
                  <a:gd name="T49" fmla="*/ 69 h 108"/>
                  <a:gd name="T50" fmla="*/ 24 w 127"/>
                  <a:gd name="T51" fmla="*/ 87 h 108"/>
                  <a:gd name="T52" fmla="*/ 29 w 127"/>
                  <a:gd name="T53" fmla="*/ 67 h 108"/>
                  <a:gd name="T54" fmla="*/ 29 w 127"/>
                  <a:gd name="T55" fmla="*/ 67 h 108"/>
                  <a:gd name="T56" fmla="*/ 28 w 127"/>
                  <a:gd name="T57" fmla="*/ 64 h 108"/>
                  <a:gd name="T58" fmla="*/ 5 w 127"/>
                  <a:gd name="T59" fmla="*/ 36 h 108"/>
                  <a:gd name="T60" fmla="*/ 41 w 127"/>
                  <a:gd name="T61" fmla="*/ 5 h 108"/>
                  <a:gd name="T62" fmla="*/ 73 w 127"/>
                  <a:gd name="T63" fmla="*/ 23 h 108"/>
                  <a:gd name="T64" fmla="*/ 76 w 127"/>
                  <a:gd name="T65" fmla="*/ 25 h 108"/>
                  <a:gd name="T66" fmla="*/ 87 w 127"/>
                  <a:gd name="T67" fmla="*/ 23 h 108"/>
                  <a:gd name="T68" fmla="*/ 123 w 127"/>
                  <a:gd name="T69" fmla="*/ 54 h 108"/>
                  <a:gd name="T70" fmla="*/ 96 w 127"/>
                  <a:gd name="T71" fmla="*/ 84 h 108"/>
                  <a:gd name="T72" fmla="*/ 94 w 127"/>
                  <a:gd name="T73" fmla="*/ 86 h 108"/>
                  <a:gd name="T74" fmla="*/ 96 w 127"/>
                  <a:gd name="T75" fmla="*/ 99 h 108"/>
                  <a:gd name="T76" fmla="*/ 87 w 127"/>
                  <a:gd name="T77" fmla="*/ 86 h 108"/>
                  <a:gd name="T78" fmla="*/ 85 w 127"/>
                  <a:gd name="T79" fmla="*/ 8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108">
                    <a:moveTo>
                      <a:pt x="99" y="107"/>
                    </a:moveTo>
                    <a:cubicBezTo>
                      <a:pt x="100" y="108"/>
                      <a:pt x="100" y="108"/>
                      <a:pt x="100" y="108"/>
                    </a:cubicBezTo>
                    <a:cubicBezTo>
                      <a:pt x="101" y="108"/>
                      <a:pt x="102" y="108"/>
                      <a:pt x="102" y="107"/>
                    </a:cubicBezTo>
                    <a:cubicBezTo>
                      <a:pt x="103" y="107"/>
                      <a:pt x="103" y="105"/>
                      <a:pt x="103" y="104"/>
                    </a:cubicBezTo>
                    <a:cubicBezTo>
                      <a:pt x="103" y="104"/>
                      <a:pt x="99" y="97"/>
                      <a:pt x="99" y="88"/>
                    </a:cubicBezTo>
                    <a:cubicBezTo>
                      <a:pt x="116" y="84"/>
                      <a:pt x="127" y="70"/>
                      <a:pt x="127" y="54"/>
                    </a:cubicBezTo>
                    <a:cubicBezTo>
                      <a:pt x="127" y="34"/>
                      <a:pt x="109" y="19"/>
                      <a:pt x="87" y="19"/>
                    </a:cubicBezTo>
                    <a:cubicBezTo>
                      <a:pt x="83" y="19"/>
                      <a:pt x="80" y="19"/>
                      <a:pt x="77" y="20"/>
                    </a:cubicBezTo>
                    <a:cubicBezTo>
                      <a:pt x="70" y="8"/>
                      <a:pt x="56" y="0"/>
                      <a:pt x="41" y="0"/>
                    </a:cubicBezTo>
                    <a:cubicBezTo>
                      <a:pt x="18" y="0"/>
                      <a:pt x="0" y="16"/>
                      <a:pt x="0" y="36"/>
                    </a:cubicBezTo>
                    <a:cubicBezTo>
                      <a:pt x="0" y="50"/>
                      <a:pt x="10" y="63"/>
                      <a:pt x="24" y="68"/>
                    </a:cubicBezTo>
                    <a:cubicBezTo>
                      <a:pt x="24" y="81"/>
                      <a:pt x="16" y="91"/>
                      <a:pt x="16" y="91"/>
                    </a:cubicBezTo>
                    <a:cubicBezTo>
                      <a:pt x="15" y="92"/>
                      <a:pt x="15" y="93"/>
                      <a:pt x="16" y="94"/>
                    </a:cubicBezTo>
                    <a:cubicBezTo>
                      <a:pt x="17" y="95"/>
                      <a:pt x="18" y="95"/>
                      <a:pt x="19" y="95"/>
                    </a:cubicBezTo>
                    <a:cubicBezTo>
                      <a:pt x="31" y="89"/>
                      <a:pt x="39" y="82"/>
                      <a:pt x="43" y="71"/>
                    </a:cubicBezTo>
                    <a:cubicBezTo>
                      <a:pt x="45" y="71"/>
                      <a:pt x="48" y="71"/>
                      <a:pt x="51" y="70"/>
                    </a:cubicBezTo>
                    <a:cubicBezTo>
                      <a:pt x="57" y="81"/>
                      <a:pt x="69" y="88"/>
                      <a:pt x="83" y="89"/>
                    </a:cubicBezTo>
                    <a:cubicBezTo>
                      <a:pt x="86" y="96"/>
                      <a:pt x="91" y="102"/>
                      <a:pt x="99" y="107"/>
                    </a:cubicBezTo>
                    <a:close/>
                    <a:moveTo>
                      <a:pt x="85" y="85"/>
                    </a:moveTo>
                    <a:cubicBezTo>
                      <a:pt x="71" y="84"/>
                      <a:pt x="59" y="77"/>
                      <a:pt x="54" y="66"/>
                    </a:cubicBezTo>
                    <a:cubicBezTo>
                      <a:pt x="54" y="66"/>
                      <a:pt x="53" y="65"/>
                      <a:pt x="52" y="65"/>
                    </a:cubicBezTo>
                    <a:cubicBezTo>
                      <a:pt x="52" y="65"/>
                      <a:pt x="51" y="65"/>
                      <a:pt x="51" y="65"/>
                    </a:cubicBezTo>
                    <a:cubicBezTo>
                      <a:pt x="48" y="66"/>
                      <a:pt x="45" y="67"/>
                      <a:pt x="41" y="67"/>
                    </a:cubicBezTo>
                    <a:cubicBezTo>
                      <a:pt x="40" y="67"/>
                      <a:pt x="39" y="67"/>
                      <a:pt x="39" y="68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6" y="77"/>
                      <a:pt x="31" y="82"/>
                      <a:pt x="24" y="87"/>
                    </a:cubicBezTo>
                    <a:cubicBezTo>
                      <a:pt x="26" y="82"/>
                      <a:pt x="29" y="75"/>
                      <a:pt x="29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66"/>
                      <a:pt x="28" y="65"/>
                      <a:pt x="28" y="64"/>
                    </a:cubicBezTo>
                    <a:cubicBezTo>
                      <a:pt x="14" y="60"/>
                      <a:pt x="5" y="48"/>
                      <a:pt x="5" y="36"/>
                    </a:cubicBezTo>
                    <a:cubicBezTo>
                      <a:pt x="5" y="19"/>
                      <a:pt x="21" y="5"/>
                      <a:pt x="41" y="5"/>
                    </a:cubicBezTo>
                    <a:cubicBezTo>
                      <a:pt x="55" y="5"/>
                      <a:pt x="68" y="12"/>
                      <a:pt x="73" y="23"/>
                    </a:cubicBezTo>
                    <a:cubicBezTo>
                      <a:pt x="74" y="24"/>
                      <a:pt x="75" y="25"/>
                      <a:pt x="76" y="25"/>
                    </a:cubicBezTo>
                    <a:cubicBezTo>
                      <a:pt x="80" y="24"/>
                      <a:pt x="83" y="23"/>
                      <a:pt x="87" y="23"/>
                    </a:cubicBezTo>
                    <a:cubicBezTo>
                      <a:pt x="107" y="23"/>
                      <a:pt x="123" y="37"/>
                      <a:pt x="123" y="54"/>
                    </a:cubicBezTo>
                    <a:cubicBezTo>
                      <a:pt x="123" y="68"/>
                      <a:pt x="112" y="81"/>
                      <a:pt x="96" y="84"/>
                    </a:cubicBezTo>
                    <a:cubicBezTo>
                      <a:pt x="95" y="84"/>
                      <a:pt x="94" y="85"/>
                      <a:pt x="94" y="86"/>
                    </a:cubicBezTo>
                    <a:cubicBezTo>
                      <a:pt x="94" y="91"/>
                      <a:pt x="95" y="95"/>
                      <a:pt x="96" y="99"/>
                    </a:cubicBezTo>
                    <a:cubicBezTo>
                      <a:pt x="92" y="95"/>
                      <a:pt x="89" y="91"/>
                      <a:pt x="87" y="86"/>
                    </a:cubicBezTo>
                    <a:cubicBezTo>
                      <a:pt x="86" y="85"/>
                      <a:pt x="86" y="85"/>
                      <a:pt x="85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E1C402A1-BD32-1C45-A1F5-B1C61632586D}"/>
              </a:ext>
            </a:extLst>
          </p:cNvPr>
          <p:cNvGrpSpPr/>
          <p:nvPr/>
        </p:nvGrpSpPr>
        <p:grpSpPr>
          <a:xfrm>
            <a:off x="8002103" y="1988453"/>
            <a:ext cx="747904" cy="747904"/>
            <a:chOff x="8002103" y="1988453"/>
            <a:chExt cx="747904" cy="747904"/>
          </a:xfrm>
        </p:grpSpPr>
        <p:sp>
          <p:nvSpPr>
            <p:cNvPr id="67" name="Oval 19">
              <a:extLst>
                <a:ext uri="{FF2B5EF4-FFF2-40B4-BE49-F238E27FC236}">
                  <a16:creationId xmlns:a16="http://schemas.microsoft.com/office/drawing/2014/main" id="{593D56C7-F508-B249-A169-4010F80CF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2103" y="1988453"/>
              <a:ext cx="747904" cy="74790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6B520B1E-DB38-CA44-B52D-F95EE87E81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7932" y="2064157"/>
              <a:ext cx="559130" cy="598556"/>
            </a:xfrm>
            <a:custGeom>
              <a:avLst/>
              <a:gdLst>
                <a:gd name="T0" fmla="*/ 260 w 265"/>
                <a:gd name="T1" fmla="*/ 96 h 264"/>
                <a:gd name="T2" fmla="*/ 151 w 265"/>
                <a:gd name="T3" fmla="*/ 1 h 264"/>
                <a:gd name="T4" fmla="*/ 127 w 265"/>
                <a:gd name="T5" fmla="*/ 0 h 264"/>
                <a:gd name="T6" fmla="*/ 59 w 265"/>
                <a:gd name="T7" fmla="*/ 23 h 264"/>
                <a:gd name="T8" fmla="*/ 5 w 265"/>
                <a:gd name="T9" fmla="*/ 99 h 264"/>
                <a:gd name="T10" fmla="*/ 33 w 265"/>
                <a:gd name="T11" fmla="*/ 218 h 264"/>
                <a:gd name="T12" fmla="*/ 187 w 265"/>
                <a:gd name="T13" fmla="*/ 211 h 264"/>
                <a:gd name="T14" fmla="*/ 230 w 265"/>
                <a:gd name="T15" fmla="*/ 199 h 264"/>
                <a:gd name="T16" fmla="*/ 83 w 265"/>
                <a:gd name="T17" fmla="*/ 240 h 264"/>
                <a:gd name="T18" fmla="*/ 62 w 265"/>
                <a:gd name="T19" fmla="*/ 186 h 264"/>
                <a:gd name="T20" fmla="*/ 25 w 265"/>
                <a:gd name="T21" fmla="*/ 130 h 264"/>
                <a:gd name="T22" fmla="*/ 50 w 265"/>
                <a:gd name="T23" fmla="*/ 173 h 264"/>
                <a:gd name="T24" fmla="*/ 54 w 265"/>
                <a:gd name="T25" fmla="*/ 145 h 264"/>
                <a:gd name="T26" fmla="*/ 10 w 265"/>
                <a:gd name="T27" fmla="*/ 98 h 264"/>
                <a:gd name="T28" fmla="*/ 83 w 265"/>
                <a:gd name="T29" fmla="*/ 48 h 264"/>
                <a:gd name="T30" fmla="*/ 24 w 265"/>
                <a:gd name="T31" fmla="*/ 112 h 264"/>
                <a:gd name="T32" fmla="*/ 117 w 265"/>
                <a:gd name="T33" fmla="*/ 180 h 264"/>
                <a:gd name="T34" fmla="*/ 83 w 265"/>
                <a:gd name="T35" fmla="*/ 42 h 264"/>
                <a:gd name="T36" fmla="*/ 144 w 265"/>
                <a:gd name="T37" fmla="*/ 5 h 264"/>
                <a:gd name="T38" fmla="*/ 126 w 265"/>
                <a:gd name="T39" fmla="*/ 30 h 264"/>
                <a:gd name="T40" fmla="*/ 133 w 265"/>
                <a:gd name="T41" fmla="*/ 5 h 264"/>
                <a:gd name="T42" fmla="*/ 227 w 265"/>
                <a:gd name="T43" fmla="*/ 166 h 264"/>
                <a:gd name="T44" fmla="*/ 190 w 265"/>
                <a:gd name="T45" fmla="*/ 190 h 264"/>
                <a:gd name="T46" fmla="*/ 158 w 265"/>
                <a:gd name="T47" fmla="*/ 93 h 264"/>
                <a:gd name="T48" fmla="*/ 185 w 265"/>
                <a:gd name="T49" fmla="*/ 86 h 264"/>
                <a:gd name="T50" fmla="*/ 212 w 265"/>
                <a:gd name="T51" fmla="*/ 99 h 264"/>
                <a:gd name="T52" fmla="*/ 203 w 265"/>
                <a:gd name="T53" fmla="*/ 82 h 264"/>
                <a:gd name="T54" fmla="*/ 171 w 265"/>
                <a:gd name="T55" fmla="*/ 73 h 264"/>
                <a:gd name="T56" fmla="*/ 167 w 265"/>
                <a:gd name="T57" fmla="*/ 72 h 264"/>
                <a:gd name="T58" fmla="*/ 254 w 265"/>
                <a:gd name="T59" fmla="*/ 94 h 264"/>
                <a:gd name="T60" fmla="*/ 130 w 265"/>
                <a:gd name="T61" fmla="*/ 216 h 264"/>
                <a:gd name="T62" fmla="*/ 130 w 265"/>
                <a:gd name="T63" fmla="*/ 173 h 264"/>
                <a:gd name="T64" fmla="*/ 98 w 265"/>
                <a:gd name="T65" fmla="*/ 65 h 264"/>
                <a:gd name="T66" fmla="*/ 173 w 265"/>
                <a:gd name="T67" fmla="*/ 35 h 264"/>
                <a:gd name="T68" fmla="*/ 135 w 265"/>
                <a:gd name="T69" fmla="*/ 43 h 264"/>
                <a:gd name="T70" fmla="*/ 153 w 265"/>
                <a:gd name="T71" fmla="*/ 78 h 264"/>
                <a:gd name="T72" fmla="*/ 154 w 265"/>
                <a:gd name="T73" fmla="*/ 59 h 264"/>
                <a:gd name="T74" fmla="*/ 159 w 265"/>
                <a:gd name="T75" fmla="*/ 70 h 264"/>
                <a:gd name="T76" fmla="*/ 70 w 265"/>
                <a:gd name="T77" fmla="*/ 130 h 264"/>
                <a:gd name="T78" fmla="*/ 165 w 265"/>
                <a:gd name="T79" fmla="*/ 48 h 264"/>
                <a:gd name="T80" fmla="*/ 154 w 265"/>
                <a:gd name="T81" fmla="*/ 54 h 264"/>
                <a:gd name="T82" fmla="*/ 176 w 265"/>
                <a:gd name="T83" fmla="*/ 48 h 264"/>
                <a:gd name="T84" fmla="*/ 127 w 265"/>
                <a:gd name="T85" fmla="*/ 35 h 264"/>
                <a:gd name="T86" fmla="*/ 56 w 265"/>
                <a:gd name="T87" fmla="*/ 102 h 264"/>
                <a:gd name="T88" fmla="*/ 39 w 265"/>
                <a:gd name="T89" fmla="*/ 99 h 264"/>
                <a:gd name="T90" fmla="*/ 62 w 265"/>
                <a:gd name="T91" fmla="*/ 134 h 264"/>
                <a:gd name="T92" fmla="*/ 185 w 265"/>
                <a:gd name="T93" fmla="*/ 173 h 264"/>
                <a:gd name="T94" fmla="*/ 187 w 265"/>
                <a:gd name="T95" fmla="*/ 81 h 264"/>
                <a:gd name="T96" fmla="*/ 172 w 265"/>
                <a:gd name="T97" fmla="*/ 77 h 264"/>
                <a:gd name="T98" fmla="*/ 193 w 265"/>
                <a:gd name="T99" fmla="*/ 76 h 264"/>
                <a:gd name="T100" fmla="*/ 216 w 265"/>
                <a:gd name="T101" fmla="*/ 90 h 264"/>
                <a:gd name="T102" fmla="*/ 198 w 265"/>
                <a:gd name="T103" fmla="*/ 95 h 264"/>
                <a:gd name="T104" fmla="*/ 88 w 265"/>
                <a:gd name="T105" fmla="*/ 221 h 264"/>
                <a:gd name="T106" fmla="*/ 185 w 265"/>
                <a:gd name="T107" fmla="*/ 178 h 264"/>
                <a:gd name="T108" fmla="*/ 232 w 265"/>
                <a:gd name="T109" fmla="*/ 195 h 264"/>
                <a:gd name="T110" fmla="*/ 231 w 265"/>
                <a:gd name="T111" fmla="*/ 173 h 264"/>
                <a:gd name="T112" fmla="*/ 42 w 265"/>
                <a:gd name="T113" fmla="*/ 221 h 264"/>
                <a:gd name="T114" fmla="*/ 42 w 265"/>
                <a:gd name="T115" fmla="*/ 22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" h="264">
                  <a:moveTo>
                    <a:pt x="257" y="176"/>
                  </a:moveTo>
                  <a:cubicBezTo>
                    <a:pt x="262" y="162"/>
                    <a:pt x="265" y="147"/>
                    <a:pt x="265" y="132"/>
                  </a:cubicBezTo>
                  <a:cubicBezTo>
                    <a:pt x="265" y="124"/>
                    <a:pt x="264" y="115"/>
                    <a:pt x="262" y="107"/>
                  </a:cubicBezTo>
                  <a:cubicBezTo>
                    <a:pt x="262" y="107"/>
                    <a:pt x="262" y="107"/>
                    <a:pt x="262" y="107"/>
                  </a:cubicBezTo>
                  <a:cubicBezTo>
                    <a:pt x="262" y="107"/>
                    <a:pt x="262" y="107"/>
                    <a:pt x="262" y="107"/>
                  </a:cubicBezTo>
                  <a:cubicBezTo>
                    <a:pt x="262" y="105"/>
                    <a:pt x="261" y="103"/>
                    <a:pt x="261" y="102"/>
                  </a:cubicBezTo>
                  <a:cubicBezTo>
                    <a:pt x="261" y="101"/>
                    <a:pt x="261" y="101"/>
                    <a:pt x="261" y="100"/>
                  </a:cubicBezTo>
                  <a:cubicBezTo>
                    <a:pt x="260" y="99"/>
                    <a:pt x="260" y="97"/>
                    <a:pt x="260" y="96"/>
                  </a:cubicBezTo>
                  <a:cubicBezTo>
                    <a:pt x="259" y="95"/>
                    <a:pt x="259" y="94"/>
                    <a:pt x="259" y="94"/>
                  </a:cubicBezTo>
                  <a:cubicBezTo>
                    <a:pt x="259" y="93"/>
                    <a:pt x="258" y="92"/>
                    <a:pt x="258" y="91"/>
                  </a:cubicBezTo>
                  <a:cubicBezTo>
                    <a:pt x="258" y="90"/>
                    <a:pt x="257" y="88"/>
                    <a:pt x="257" y="87"/>
                  </a:cubicBezTo>
                  <a:cubicBezTo>
                    <a:pt x="257" y="87"/>
                    <a:pt x="257" y="86"/>
                    <a:pt x="256" y="86"/>
                  </a:cubicBezTo>
                  <a:cubicBezTo>
                    <a:pt x="248" y="62"/>
                    <a:pt x="232" y="41"/>
                    <a:pt x="211" y="26"/>
                  </a:cubicBezTo>
                  <a:cubicBezTo>
                    <a:pt x="211" y="26"/>
                    <a:pt x="210" y="25"/>
                    <a:pt x="210" y="25"/>
                  </a:cubicBezTo>
                  <a:cubicBezTo>
                    <a:pt x="193" y="13"/>
                    <a:pt x="173" y="4"/>
                    <a:pt x="151" y="1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48" y="1"/>
                    <a:pt x="145" y="1"/>
                    <a:pt x="142" y="0"/>
                  </a:cubicBezTo>
                  <a:cubicBezTo>
                    <a:pt x="142" y="0"/>
                    <a:pt x="141" y="0"/>
                    <a:pt x="141" y="0"/>
                  </a:cubicBezTo>
                  <a:cubicBezTo>
                    <a:pt x="140" y="0"/>
                    <a:pt x="139" y="0"/>
                    <a:pt x="13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4" y="0"/>
                    <a:pt x="133" y="0"/>
                  </a:cubicBezTo>
                  <a:cubicBezTo>
                    <a:pt x="132" y="0"/>
                    <a:pt x="130" y="0"/>
                    <a:pt x="129" y="0"/>
                  </a:cubicBezTo>
                  <a:cubicBezTo>
                    <a:pt x="129" y="0"/>
                    <a:pt x="128" y="0"/>
                    <a:pt x="127" y="0"/>
                  </a:cubicBezTo>
                  <a:cubicBezTo>
                    <a:pt x="127" y="0"/>
                    <a:pt x="126" y="0"/>
                    <a:pt x="126" y="0"/>
                  </a:cubicBezTo>
                  <a:cubicBezTo>
                    <a:pt x="125" y="0"/>
                    <a:pt x="124" y="0"/>
                    <a:pt x="123" y="0"/>
                  </a:cubicBezTo>
                  <a:cubicBezTo>
                    <a:pt x="123" y="0"/>
                    <a:pt x="123" y="0"/>
                    <a:pt x="122" y="1"/>
                  </a:cubicBezTo>
                  <a:cubicBezTo>
                    <a:pt x="121" y="1"/>
                    <a:pt x="120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04" y="2"/>
                    <a:pt x="89" y="7"/>
                    <a:pt x="75" y="14"/>
                  </a:cubicBezTo>
                  <a:cubicBezTo>
                    <a:pt x="75" y="14"/>
                    <a:pt x="74" y="14"/>
                    <a:pt x="74" y="14"/>
                  </a:cubicBezTo>
                  <a:cubicBezTo>
                    <a:pt x="69" y="16"/>
                    <a:pt x="64" y="19"/>
                    <a:pt x="59" y="23"/>
                  </a:cubicBezTo>
                  <a:cubicBezTo>
                    <a:pt x="59" y="23"/>
                    <a:pt x="59" y="23"/>
                    <a:pt x="58" y="23"/>
                  </a:cubicBezTo>
                  <a:cubicBezTo>
                    <a:pt x="37" y="38"/>
                    <a:pt x="20" y="59"/>
                    <a:pt x="10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9" y="86"/>
                    <a:pt x="9" y="87"/>
                    <a:pt x="8" y="89"/>
                  </a:cubicBezTo>
                  <a:cubicBezTo>
                    <a:pt x="8" y="90"/>
                    <a:pt x="8" y="90"/>
                    <a:pt x="7" y="91"/>
                  </a:cubicBezTo>
                  <a:cubicBezTo>
                    <a:pt x="7" y="92"/>
                    <a:pt x="7" y="93"/>
                    <a:pt x="6" y="94"/>
                  </a:cubicBezTo>
                  <a:cubicBezTo>
                    <a:pt x="6" y="95"/>
                    <a:pt x="6" y="96"/>
                    <a:pt x="5" y="97"/>
                  </a:cubicBezTo>
                  <a:cubicBezTo>
                    <a:pt x="5" y="98"/>
                    <a:pt x="5" y="98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9"/>
                    <a:pt x="1" y="120"/>
                    <a:pt x="1" y="131"/>
                  </a:cubicBezTo>
                  <a:cubicBezTo>
                    <a:pt x="1" y="131"/>
                    <a:pt x="0" y="131"/>
                    <a:pt x="0" y="132"/>
                  </a:cubicBezTo>
                  <a:cubicBezTo>
                    <a:pt x="0" y="132"/>
                    <a:pt x="1" y="133"/>
                    <a:pt x="1" y="133"/>
                  </a:cubicBezTo>
                  <a:cubicBezTo>
                    <a:pt x="1" y="148"/>
                    <a:pt x="4" y="162"/>
                    <a:pt x="8" y="175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8" y="176"/>
                    <a:pt x="8" y="176"/>
                    <a:pt x="9" y="177"/>
                  </a:cubicBezTo>
                  <a:cubicBezTo>
                    <a:pt x="14" y="192"/>
                    <a:pt x="23" y="206"/>
                    <a:pt x="33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3" y="220"/>
                    <a:pt x="34" y="221"/>
                    <a:pt x="35" y="221"/>
                  </a:cubicBezTo>
                  <a:cubicBezTo>
                    <a:pt x="59" y="247"/>
                    <a:pt x="94" y="264"/>
                    <a:pt x="133" y="264"/>
                  </a:cubicBezTo>
                  <a:cubicBezTo>
                    <a:pt x="190" y="264"/>
                    <a:pt x="239" y="227"/>
                    <a:pt x="257" y="176"/>
                  </a:cubicBezTo>
                  <a:cubicBezTo>
                    <a:pt x="257" y="176"/>
                    <a:pt x="257" y="176"/>
                    <a:pt x="257" y="176"/>
                  </a:cubicBezTo>
                  <a:close/>
                  <a:moveTo>
                    <a:pt x="228" y="216"/>
                  </a:moveTo>
                  <a:cubicBezTo>
                    <a:pt x="185" y="216"/>
                    <a:pt x="185" y="216"/>
                    <a:pt x="185" y="216"/>
                  </a:cubicBezTo>
                  <a:cubicBezTo>
                    <a:pt x="185" y="214"/>
                    <a:pt x="186" y="212"/>
                    <a:pt x="187" y="211"/>
                  </a:cubicBezTo>
                  <a:cubicBezTo>
                    <a:pt x="187" y="211"/>
                    <a:pt x="188" y="212"/>
                    <a:pt x="188" y="213"/>
                  </a:cubicBezTo>
                  <a:cubicBezTo>
                    <a:pt x="190" y="215"/>
                    <a:pt x="193" y="216"/>
                    <a:pt x="196" y="216"/>
                  </a:cubicBezTo>
                  <a:cubicBezTo>
                    <a:pt x="196" y="216"/>
                    <a:pt x="196" y="216"/>
                    <a:pt x="196" y="216"/>
                  </a:cubicBezTo>
                  <a:cubicBezTo>
                    <a:pt x="198" y="216"/>
                    <a:pt x="200" y="215"/>
                    <a:pt x="203" y="215"/>
                  </a:cubicBezTo>
                  <a:cubicBezTo>
                    <a:pt x="221" y="210"/>
                    <a:pt x="227" y="193"/>
                    <a:pt x="230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0" y="182"/>
                    <a:pt x="228" y="188"/>
                    <a:pt x="228" y="188"/>
                  </a:cubicBezTo>
                  <a:cubicBezTo>
                    <a:pt x="227" y="194"/>
                    <a:pt x="227" y="198"/>
                    <a:pt x="230" y="199"/>
                  </a:cubicBezTo>
                  <a:cubicBezTo>
                    <a:pt x="231" y="200"/>
                    <a:pt x="231" y="200"/>
                    <a:pt x="232" y="200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8" y="200"/>
                    <a:pt x="241" y="187"/>
                    <a:pt x="242" y="181"/>
                  </a:cubicBezTo>
                  <a:cubicBezTo>
                    <a:pt x="242" y="180"/>
                    <a:pt x="242" y="179"/>
                    <a:pt x="242" y="178"/>
                  </a:cubicBezTo>
                  <a:cubicBezTo>
                    <a:pt x="252" y="178"/>
                    <a:pt x="252" y="178"/>
                    <a:pt x="252" y="178"/>
                  </a:cubicBezTo>
                  <a:cubicBezTo>
                    <a:pt x="246" y="192"/>
                    <a:pt x="238" y="205"/>
                    <a:pt x="228" y="216"/>
                  </a:cubicBezTo>
                  <a:close/>
                  <a:moveTo>
                    <a:pt x="82" y="237"/>
                  </a:moveTo>
                  <a:cubicBezTo>
                    <a:pt x="83" y="239"/>
                    <a:pt x="83" y="240"/>
                    <a:pt x="83" y="240"/>
                  </a:cubicBezTo>
                  <a:cubicBezTo>
                    <a:pt x="83" y="240"/>
                    <a:pt x="83" y="240"/>
                    <a:pt x="82" y="240"/>
                  </a:cubicBezTo>
                  <a:cubicBezTo>
                    <a:pt x="81" y="240"/>
                    <a:pt x="79" y="240"/>
                    <a:pt x="78" y="238"/>
                  </a:cubicBezTo>
                  <a:cubicBezTo>
                    <a:pt x="75" y="235"/>
                    <a:pt x="74" y="228"/>
                    <a:pt x="74" y="221"/>
                  </a:cubicBezTo>
                  <a:cubicBezTo>
                    <a:pt x="82" y="221"/>
                    <a:pt x="82" y="221"/>
                    <a:pt x="82" y="221"/>
                  </a:cubicBezTo>
                  <a:cubicBezTo>
                    <a:pt x="79" y="226"/>
                    <a:pt x="78" y="231"/>
                    <a:pt x="82" y="237"/>
                  </a:cubicBezTo>
                  <a:close/>
                  <a:moveTo>
                    <a:pt x="14" y="178"/>
                  </a:moveTo>
                  <a:cubicBezTo>
                    <a:pt x="53" y="178"/>
                    <a:pt x="53" y="178"/>
                    <a:pt x="53" y="178"/>
                  </a:cubicBezTo>
                  <a:cubicBezTo>
                    <a:pt x="56" y="181"/>
                    <a:pt x="59" y="184"/>
                    <a:pt x="62" y="186"/>
                  </a:cubicBezTo>
                  <a:cubicBezTo>
                    <a:pt x="64" y="188"/>
                    <a:pt x="66" y="190"/>
                    <a:pt x="67" y="191"/>
                  </a:cubicBezTo>
                  <a:cubicBezTo>
                    <a:pt x="69" y="194"/>
                    <a:pt x="69" y="203"/>
                    <a:pt x="69" y="211"/>
                  </a:cubicBezTo>
                  <a:cubicBezTo>
                    <a:pt x="69" y="213"/>
                    <a:pt x="69" y="214"/>
                    <a:pt x="69" y="216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27" y="205"/>
                    <a:pt x="19" y="192"/>
                    <a:pt x="14" y="178"/>
                  </a:cubicBezTo>
                  <a:close/>
                  <a:moveTo>
                    <a:pt x="8" y="106"/>
                  </a:moveTo>
                  <a:cubicBezTo>
                    <a:pt x="10" y="111"/>
                    <a:pt x="11" y="114"/>
                    <a:pt x="12" y="117"/>
                  </a:cubicBezTo>
                  <a:cubicBezTo>
                    <a:pt x="13" y="122"/>
                    <a:pt x="19" y="126"/>
                    <a:pt x="2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6" y="122"/>
                    <a:pt x="7" y="114"/>
                    <a:pt x="8" y="106"/>
                  </a:cubicBezTo>
                  <a:close/>
                  <a:moveTo>
                    <a:pt x="33" y="134"/>
                  </a:moveTo>
                  <a:cubicBezTo>
                    <a:pt x="37" y="137"/>
                    <a:pt x="40" y="140"/>
                    <a:pt x="40" y="142"/>
                  </a:cubicBezTo>
                  <a:cubicBezTo>
                    <a:pt x="40" y="148"/>
                    <a:pt x="46" y="148"/>
                    <a:pt x="48" y="148"/>
                  </a:cubicBezTo>
                  <a:cubicBezTo>
                    <a:pt x="49" y="148"/>
                    <a:pt x="50" y="148"/>
                    <a:pt x="51" y="148"/>
                  </a:cubicBezTo>
                  <a:cubicBezTo>
                    <a:pt x="51" y="148"/>
                    <a:pt x="51" y="149"/>
                    <a:pt x="50" y="150"/>
                  </a:cubicBezTo>
                  <a:cubicBezTo>
                    <a:pt x="47" y="160"/>
                    <a:pt x="48" y="167"/>
                    <a:pt x="50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8" y="161"/>
                    <a:pt x="6" y="148"/>
                    <a:pt x="6" y="134"/>
                  </a:cubicBezTo>
                  <a:lnTo>
                    <a:pt x="33" y="134"/>
                  </a:lnTo>
                  <a:close/>
                  <a:moveTo>
                    <a:pt x="74" y="211"/>
                  </a:moveTo>
                  <a:cubicBezTo>
                    <a:pt x="74" y="201"/>
                    <a:pt x="74" y="192"/>
                    <a:pt x="70" y="188"/>
                  </a:cubicBezTo>
                  <a:cubicBezTo>
                    <a:pt x="69" y="186"/>
                    <a:pt x="67" y="185"/>
                    <a:pt x="65" y="183"/>
                  </a:cubicBezTo>
                  <a:cubicBezTo>
                    <a:pt x="57" y="176"/>
                    <a:pt x="49" y="169"/>
                    <a:pt x="55" y="151"/>
                  </a:cubicBezTo>
                  <a:cubicBezTo>
                    <a:pt x="55" y="150"/>
                    <a:pt x="56" y="147"/>
                    <a:pt x="54" y="145"/>
                  </a:cubicBezTo>
                  <a:cubicBezTo>
                    <a:pt x="53" y="143"/>
                    <a:pt x="50" y="143"/>
                    <a:pt x="48" y="143"/>
                  </a:cubicBezTo>
                  <a:cubicBezTo>
                    <a:pt x="45" y="143"/>
                    <a:pt x="45" y="143"/>
                    <a:pt x="45" y="142"/>
                  </a:cubicBezTo>
                  <a:cubicBezTo>
                    <a:pt x="45" y="137"/>
                    <a:pt x="40" y="134"/>
                    <a:pt x="35" y="130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3" y="129"/>
                    <a:pt x="32" y="128"/>
                    <a:pt x="30" y="127"/>
                  </a:cubicBezTo>
                  <a:cubicBezTo>
                    <a:pt x="24" y="124"/>
                    <a:pt x="17" y="119"/>
                    <a:pt x="17" y="116"/>
                  </a:cubicBezTo>
                  <a:cubicBezTo>
                    <a:pt x="16" y="112"/>
                    <a:pt x="14" y="106"/>
                    <a:pt x="10" y="99"/>
                  </a:cubicBezTo>
                  <a:cubicBezTo>
                    <a:pt x="10" y="99"/>
                    <a:pt x="10" y="98"/>
                    <a:pt x="10" y="98"/>
                  </a:cubicBezTo>
                  <a:cubicBezTo>
                    <a:pt x="10" y="97"/>
                    <a:pt x="11" y="96"/>
                    <a:pt x="11" y="95"/>
                  </a:cubicBezTo>
                  <a:cubicBezTo>
                    <a:pt x="11" y="94"/>
                    <a:pt x="12" y="93"/>
                    <a:pt x="12" y="92"/>
                  </a:cubicBezTo>
                  <a:cubicBezTo>
                    <a:pt x="12" y="91"/>
                    <a:pt x="12" y="91"/>
                    <a:pt x="13" y="90"/>
                  </a:cubicBezTo>
                  <a:cubicBezTo>
                    <a:pt x="13" y="89"/>
                    <a:pt x="14" y="87"/>
                    <a:pt x="14" y="86"/>
                  </a:cubicBezTo>
                  <a:cubicBezTo>
                    <a:pt x="14" y="86"/>
                    <a:pt x="14" y="85"/>
                    <a:pt x="14" y="85"/>
                  </a:cubicBezTo>
                  <a:cubicBezTo>
                    <a:pt x="24" y="62"/>
                    <a:pt x="40" y="42"/>
                    <a:pt x="60" y="28"/>
                  </a:cubicBezTo>
                  <a:cubicBezTo>
                    <a:pt x="70" y="36"/>
                    <a:pt x="77" y="42"/>
                    <a:pt x="82" y="48"/>
                  </a:cubicBezTo>
                  <a:cubicBezTo>
                    <a:pt x="82" y="48"/>
                    <a:pt x="82" y="48"/>
                    <a:pt x="83" y="48"/>
                  </a:cubicBezTo>
                  <a:cubicBezTo>
                    <a:pt x="91" y="56"/>
                    <a:pt x="94" y="61"/>
                    <a:pt x="93" y="64"/>
                  </a:cubicBezTo>
                  <a:cubicBezTo>
                    <a:pt x="93" y="64"/>
                    <a:pt x="92" y="65"/>
                    <a:pt x="91" y="65"/>
                  </a:cubicBezTo>
                  <a:cubicBezTo>
                    <a:pt x="71" y="69"/>
                    <a:pt x="58" y="77"/>
                    <a:pt x="53" y="88"/>
                  </a:cubicBezTo>
                  <a:cubicBezTo>
                    <a:pt x="50" y="93"/>
                    <a:pt x="51" y="99"/>
                    <a:pt x="52" y="103"/>
                  </a:cubicBezTo>
                  <a:cubicBezTo>
                    <a:pt x="52" y="104"/>
                    <a:pt x="52" y="106"/>
                    <a:pt x="52" y="106"/>
                  </a:cubicBezTo>
                  <a:cubicBezTo>
                    <a:pt x="51" y="106"/>
                    <a:pt x="51" y="106"/>
                    <a:pt x="50" y="104"/>
                  </a:cubicBezTo>
                  <a:cubicBezTo>
                    <a:pt x="50" y="100"/>
                    <a:pt x="48" y="94"/>
                    <a:pt x="39" y="94"/>
                  </a:cubicBezTo>
                  <a:cubicBezTo>
                    <a:pt x="28" y="94"/>
                    <a:pt x="24" y="103"/>
                    <a:pt x="24" y="112"/>
                  </a:cubicBezTo>
                  <a:cubicBezTo>
                    <a:pt x="24" y="115"/>
                    <a:pt x="25" y="118"/>
                    <a:pt x="28" y="120"/>
                  </a:cubicBezTo>
                  <a:cubicBezTo>
                    <a:pt x="31" y="123"/>
                    <a:pt x="35" y="125"/>
                    <a:pt x="39" y="125"/>
                  </a:cubicBezTo>
                  <a:cubicBezTo>
                    <a:pt x="42" y="125"/>
                    <a:pt x="43" y="128"/>
                    <a:pt x="44" y="133"/>
                  </a:cubicBezTo>
                  <a:cubicBezTo>
                    <a:pt x="45" y="137"/>
                    <a:pt x="46" y="141"/>
                    <a:pt x="50" y="141"/>
                  </a:cubicBezTo>
                  <a:cubicBezTo>
                    <a:pt x="52" y="141"/>
                    <a:pt x="54" y="141"/>
                    <a:pt x="56" y="140"/>
                  </a:cubicBezTo>
                  <a:cubicBezTo>
                    <a:pt x="60" y="139"/>
                    <a:pt x="64" y="138"/>
                    <a:pt x="69" y="138"/>
                  </a:cubicBezTo>
                  <a:cubicBezTo>
                    <a:pt x="73" y="138"/>
                    <a:pt x="77" y="139"/>
                    <a:pt x="80" y="141"/>
                  </a:cubicBezTo>
                  <a:cubicBezTo>
                    <a:pt x="97" y="148"/>
                    <a:pt x="124" y="165"/>
                    <a:pt x="117" y="180"/>
                  </a:cubicBezTo>
                  <a:cubicBezTo>
                    <a:pt x="114" y="186"/>
                    <a:pt x="107" y="194"/>
                    <a:pt x="100" y="201"/>
                  </a:cubicBezTo>
                  <a:cubicBezTo>
                    <a:pt x="94" y="206"/>
                    <a:pt x="89" y="211"/>
                    <a:pt x="85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4" y="214"/>
                    <a:pt x="74" y="213"/>
                    <a:pt x="74" y="211"/>
                  </a:cubicBezTo>
                  <a:close/>
                  <a:moveTo>
                    <a:pt x="76" y="18"/>
                  </a:moveTo>
                  <a:cubicBezTo>
                    <a:pt x="87" y="23"/>
                    <a:pt x="88" y="25"/>
                    <a:pt x="88" y="25"/>
                  </a:cubicBezTo>
                  <a:cubicBezTo>
                    <a:pt x="88" y="27"/>
                    <a:pt x="88" y="29"/>
                    <a:pt x="89" y="31"/>
                  </a:cubicBezTo>
                  <a:cubicBezTo>
                    <a:pt x="87" y="35"/>
                    <a:pt x="85" y="38"/>
                    <a:pt x="83" y="42"/>
                  </a:cubicBezTo>
                  <a:cubicBezTo>
                    <a:pt x="78" y="37"/>
                    <a:pt x="72" y="31"/>
                    <a:pt x="64" y="25"/>
                  </a:cubicBezTo>
                  <a:cubicBezTo>
                    <a:pt x="68" y="23"/>
                    <a:pt x="72" y="20"/>
                    <a:pt x="76" y="18"/>
                  </a:cubicBezTo>
                  <a:close/>
                  <a:moveTo>
                    <a:pt x="133" y="5"/>
                  </a:moveTo>
                  <a:cubicBezTo>
                    <a:pt x="134" y="5"/>
                    <a:pt x="135" y="5"/>
                    <a:pt x="136" y="5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38" y="5"/>
                    <a:pt x="139" y="5"/>
                    <a:pt x="140" y="5"/>
                  </a:cubicBezTo>
                  <a:cubicBezTo>
                    <a:pt x="140" y="5"/>
                    <a:pt x="141" y="5"/>
                    <a:pt x="141" y="5"/>
                  </a:cubicBezTo>
                  <a:cubicBezTo>
                    <a:pt x="142" y="5"/>
                    <a:pt x="143" y="5"/>
                    <a:pt x="144" y="5"/>
                  </a:cubicBezTo>
                  <a:cubicBezTo>
                    <a:pt x="144" y="5"/>
                    <a:pt x="144" y="5"/>
                    <a:pt x="145" y="5"/>
                  </a:cubicBezTo>
                  <a:cubicBezTo>
                    <a:pt x="146" y="5"/>
                    <a:pt x="147" y="6"/>
                    <a:pt x="148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8" y="7"/>
                    <a:pt x="148" y="7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48" y="8"/>
                    <a:pt x="148" y="9"/>
                    <a:pt x="147" y="9"/>
                  </a:cubicBezTo>
                  <a:cubicBezTo>
                    <a:pt x="144" y="10"/>
                    <a:pt x="138" y="13"/>
                    <a:pt x="138" y="24"/>
                  </a:cubicBezTo>
                  <a:cubicBezTo>
                    <a:pt x="137" y="28"/>
                    <a:pt x="133" y="29"/>
                    <a:pt x="126" y="30"/>
                  </a:cubicBezTo>
                  <a:cubicBezTo>
                    <a:pt x="124" y="31"/>
                    <a:pt x="122" y="31"/>
                    <a:pt x="120" y="32"/>
                  </a:cubicBezTo>
                  <a:cubicBezTo>
                    <a:pt x="115" y="33"/>
                    <a:pt x="114" y="36"/>
                    <a:pt x="112" y="38"/>
                  </a:cubicBezTo>
                  <a:cubicBezTo>
                    <a:pt x="111" y="41"/>
                    <a:pt x="110" y="42"/>
                    <a:pt x="107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0" y="42"/>
                    <a:pt x="92" y="30"/>
                    <a:pt x="92" y="25"/>
                  </a:cubicBezTo>
                  <a:cubicBezTo>
                    <a:pt x="92" y="23"/>
                    <a:pt x="91" y="20"/>
                    <a:pt x="82" y="16"/>
                  </a:cubicBezTo>
                  <a:cubicBezTo>
                    <a:pt x="97" y="9"/>
                    <a:pt x="115" y="5"/>
                    <a:pt x="133" y="5"/>
                  </a:cubicBezTo>
                  <a:close/>
                  <a:moveTo>
                    <a:pt x="254" y="94"/>
                  </a:moveTo>
                  <a:cubicBezTo>
                    <a:pt x="254" y="94"/>
                    <a:pt x="255" y="95"/>
                    <a:pt x="255" y="96"/>
                  </a:cubicBezTo>
                  <a:cubicBezTo>
                    <a:pt x="255" y="98"/>
                    <a:pt x="256" y="99"/>
                    <a:pt x="256" y="100"/>
                  </a:cubicBezTo>
                  <a:cubicBezTo>
                    <a:pt x="256" y="101"/>
                    <a:pt x="256" y="101"/>
                    <a:pt x="256" y="101"/>
                  </a:cubicBezTo>
                  <a:cubicBezTo>
                    <a:pt x="257" y="103"/>
                    <a:pt x="257" y="105"/>
                    <a:pt x="257" y="106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37" y="118"/>
                    <a:pt x="230" y="151"/>
                    <a:pt x="228" y="161"/>
                  </a:cubicBezTo>
                  <a:cubicBezTo>
                    <a:pt x="228" y="163"/>
                    <a:pt x="227" y="164"/>
                    <a:pt x="227" y="166"/>
                  </a:cubicBezTo>
                  <a:cubicBezTo>
                    <a:pt x="227" y="168"/>
                    <a:pt x="226" y="171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3" y="189"/>
                    <a:pt x="218" y="206"/>
                    <a:pt x="202" y="210"/>
                  </a:cubicBezTo>
                  <a:cubicBezTo>
                    <a:pt x="200" y="211"/>
                    <a:pt x="198" y="211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4" y="211"/>
                    <a:pt x="193" y="211"/>
                    <a:pt x="192" y="210"/>
                  </a:cubicBezTo>
                  <a:cubicBezTo>
                    <a:pt x="189" y="207"/>
                    <a:pt x="190" y="201"/>
                    <a:pt x="190" y="196"/>
                  </a:cubicBezTo>
                  <a:cubicBezTo>
                    <a:pt x="190" y="194"/>
                    <a:pt x="190" y="192"/>
                    <a:pt x="190" y="190"/>
                  </a:cubicBezTo>
                  <a:cubicBezTo>
                    <a:pt x="190" y="188"/>
                    <a:pt x="190" y="187"/>
                    <a:pt x="190" y="185"/>
                  </a:cubicBezTo>
                  <a:cubicBezTo>
                    <a:pt x="190" y="172"/>
                    <a:pt x="190" y="154"/>
                    <a:pt x="183" y="146"/>
                  </a:cubicBezTo>
                  <a:cubicBezTo>
                    <a:pt x="181" y="144"/>
                    <a:pt x="178" y="143"/>
                    <a:pt x="175" y="143"/>
                  </a:cubicBezTo>
                  <a:cubicBezTo>
                    <a:pt x="173" y="143"/>
                    <a:pt x="171" y="143"/>
                    <a:pt x="168" y="144"/>
                  </a:cubicBezTo>
                  <a:cubicBezTo>
                    <a:pt x="166" y="144"/>
                    <a:pt x="164" y="145"/>
                    <a:pt x="162" y="145"/>
                  </a:cubicBezTo>
                  <a:cubicBezTo>
                    <a:pt x="160" y="145"/>
                    <a:pt x="157" y="144"/>
                    <a:pt x="153" y="140"/>
                  </a:cubicBezTo>
                  <a:cubicBezTo>
                    <a:pt x="146" y="132"/>
                    <a:pt x="143" y="123"/>
                    <a:pt x="144" y="115"/>
                  </a:cubicBezTo>
                  <a:cubicBezTo>
                    <a:pt x="146" y="102"/>
                    <a:pt x="158" y="93"/>
                    <a:pt x="158" y="93"/>
                  </a:cubicBezTo>
                  <a:cubicBezTo>
                    <a:pt x="159" y="93"/>
                    <a:pt x="160" y="92"/>
                    <a:pt x="159" y="91"/>
                  </a:cubicBezTo>
                  <a:cubicBezTo>
                    <a:pt x="159" y="91"/>
                    <a:pt x="159" y="90"/>
                    <a:pt x="159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60" y="89"/>
                    <a:pt x="165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72" y="89"/>
                    <a:pt x="174" y="89"/>
                    <a:pt x="175" y="88"/>
                  </a:cubicBezTo>
                  <a:cubicBezTo>
                    <a:pt x="177" y="87"/>
                    <a:pt x="181" y="86"/>
                    <a:pt x="184" y="86"/>
                  </a:cubicBezTo>
                  <a:cubicBezTo>
                    <a:pt x="184" y="86"/>
                    <a:pt x="185" y="86"/>
                    <a:pt x="185" y="86"/>
                  </a:cubicBezTo>
                  <a:cubicBezTo>
                    <a:pt x="185" y="86"/>
                    <a:pt x="185" y="87"/>
                    <a:pt x="185" y="88"/>
                  </a:cubicBezTo>
                  <a:cubicBezTo>
                    <a:pt x="184" y="90"/>
                    <a:pt x="183" y="96"/>
                    <a:pt x="191" y="98"/>
                  </a:cubicBezTo>
                  <a:cubicBezTo>
                    <a:pt x="193" y="99"/>
                    <a:pt x="194" y="99"/>
                    <a:pt x="195" y="99"/>
                  </a:cubicBezTo>
                  <a:cubicBezTo>
                    <a:pt x="195" y="99"/>
                    <a:pt x="195" y="99"/>
                    <a:pt x="195" y="99"/>
                  </a:cubicBezTo>
                  <a:cubicBezTo>
                    <a:pt x="196" y="99"/>
                    <a:pt x="197" y="99"/>
                    <a:pt x="198" y="99"/>
                  </a:cubicBezTo>
                  <a:cubicBezTo>
                    <a:pt x="201" y="99"/>
                    <a:pt x="203" y="99"/>
                    <a:pt x="204" y="99"/>
                  </a:cubicBezTo>
                  <a:cubicBezTo>
                    <a:pt x="206" y="98"/>
                    <a:pt x="207" y="98"/>
                    <a:pt x="208" y="98"/>
                  </a:cubicBezTo>
                  <a:cubicBezTo>
                    <a:pt x="209" y="98"/>
                    <a:pt x="211" y="99"/>
                    <a:pt x="212" y="99"/>
                  </a:cubicBezTo>
                  <a:cubicBezTo>
                    <a:pt x="215" y="100"/>
                    <a:pt x="217" y="101"/>
                    <a:pt x="220" y="101"/>
                  </a:cubicBezTo>
                  <a:cubicBezTo>
                    <a:pt x="222" y="101"/>
                    <a:pt x="223" y="100"/>
                    <a:pt x="224" y="99"/>
                  </a:cubicBezTo>
                  <a:cubicBezTo>
                    <a:pt x="225" y="98"/>
                    <a:pt x="226" y="96"/>
                    <a:pt x="226" y="94"/>
                  </a:cubicBezTo>
                  <a:cubicBezTo>
                    <a:pt x="225" y="87"/>
                    <a:pt x="220" y="86"/>
                    <a:pt x="216" y="85"/>
                  </a:cubicBezTo>
                  <a:cubicBezTo>
                    <a:pt x="215" y="85"/>
                    <a:pt x="213" y="85"/>
                    <a:pt x="212" y="84"/>
                  </a:cubicBezTo>
                  <a:cubicBezTo>
                    <a:pt x="211" y="83"/>
                    <a:pt x="210" y="82"/>
                    <a:pt x="209" y="82"/>
                  </a:cubicBezTo>
                  <a:cubicBezTo>
                    <a:pt x="207" y="82"/>
                    <a:pt x="206" y="84"/>
                    <a:pt x="205" y="85"/>
                  </a:cubicBezTo>
                  <a:cubicBezTo>
                    <a:pt x="204" y="84"/>
                    <a:pt x="204" y="83"/>
                    <a:pt x="203" y="82"/>
                  </a:cubicBezTo>
                  <a:cubicBezTo>
                    <a:pt x="198" y="74"/>
                    <a:pt x="194" y="68"/>
                    <a:pt x="190" y="68"/>
                  </a:cubicBezTo>
                  <a:cubicBezTo>
                    <a:pt x="190" y="68"/>
                    <a:pt x="189" y="68"/>
                    <a:pt x="189" y="68"/>
                  </a:cubicBezTo>
                  <a:cubicBezTo>
                    <a:pt x="188" y="68"/>
                    <a:pt x="187" y="68"/>
                    <a:pt x="186" y="69"/>
                  </a:cubicBezTo>
                  <a:cubicBezTo>
                    <a:pt x="186" y="70"/>
                    <a:pt x="186" y="71"/>
                    <a:pt x="186" y="73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79" y="71"/>
                    <a:pt x="178" y="71"/>
                  </a:cubicBezTo>
                  <a:cubicBezTo>
                    <a:pt x="176" y="71"/>
                    <a:pt x="174" y="72"/>
                    <a:pt x="172" y="72"/>
                  </a:cubicBezTo>
                  <a:cubicBezTo>
                    <a:pt x="171" y="73"/>
                    <a:pt x="171" y="73"/>
                    <a:pt x="171" y="73"/>
                  </a:cubicBezTo>
                  <a:cubicBezTo>
                    <a:pt x="167" y="74"/>
                    <a:pt x="168" y="77"/>
                    <a:pt x="168" y="78"/>
                  </a:cubicBezTo>
                  <a:cubicBezTo>
                    <a:pt x="168" y="79"/>
                    <a:pt x="168" y="79"/>
                    <a:pt x="168" y="80"/>
                  </a:cubicBezTo>
                  <a:cubicBezTo>
                    <a:pt x="167" y="81"/>
                    <a:pt x="165" y="81"/>
                    <a:pt x="164" y="82"/>
                  </a:cubicBezTo>
                  <a:cubicBezTo>
                    <a:pt x="162" y="82"/>
                    <a:pt x="159" y="83"/>
                    <a:pt x="158" y="84"/>
                  </a:cubicBezTo>
                  <a:cubicBezTo>
                    <a:pt x="158" y="83"/>
                    <a:pt x="157" y="82"/>
                    <a:pt x="157" y="81"/>
                  </a:cubicBezTo>
                  <a:cubicBezTo>
                    <a:pt x="157" y="81"/>
                    <a:pt x="157" y="80"/>
                    <a:pt x="158" y="78"/>
                  </a:cubicBezTo>
                  <a:cubicBezTo>
                    <a:pt x="159" y="77"/>
                    <a:pt x="161" y="76"/>
                    <a:pt x="162" y="76"/>
                  </a:cubicBezTo>
                  <a:cubicBezTo>
                    <a:pt x="164" y="76"/>
                    <a:pt x="166" y="74"/>
                    <a:pt x="167" y="72"/>
                  </a:cubicBezTo>
                  <a:cubicBezTo>
                    <a:pt x="167" y="70"/>
                    <a:pt x="165" y="67"/>
                    <a:pt x="162" y="66"/>
                  </a:cubicBezTo>
                  <a:cubicBezTo>
                    <a:pt x="165" y="64"/>
                    <a:pt x="171" y="61"/>
                    <a:pt x="176" y="61"/>
                  </a:cubicBezTo>
                  <a:cubicBezTo>
                    <a:pt x="179" y="60"/>
                    <a:pt x="181" y="59"/>
                    <a:pt x="182" y="56"/>
                  </a:cubicBezTo>
                  <a:cubicBezTo>
                    <a:pt x="184" y="52"/>
                    <a:pt x="181" y="45"/>
                    <a:pt x="177" y="39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7" y="36"/>
                    <a:pt x="183" y="33"/>
                    <a:pt x="209" y="30"/>
                  </a:cubicBezTo>
                  <a:cubicBezTo>
                    <a:pt x="229" y="45"/>
                    <a:pt x="245" y="66"/>
                    <a:pt x="253" y="91"/>
                  </a:cubicBezTo>
                  <a:cubicBezTo>
                    <a:pt x="253" y="92"/>
                    <a:pt x="254" y="93"/>
                    <a:pt x="254" y="94"/>
                  </a:cubicBezTo>
                  <a:close/>
                  <a:moveTo>
                    <a:pt x="260" y="130"/>
                  </a:moveTo>
                  <a:cubicBezTo>
                    <a:pt x="243" y="130"/>
                    <a:pt x="243" y="130"/>
                    <a:pt x="243" y="130"/>
                  </a:cubicBezTo>
                  <a:cubicBezTo>
                    <a:pt x="247" y="121"/>
                    <a:pt x="252" y="115"/>
                    <a:pt x="258" y="111"/>
                  </a:cubicBezTo>
                  <a:cubicBezTo>
                    <a:pt x="259" y="117"/>
                    <a:pt x="260" y="123"/>
                    <a:pt x="260" y="130"/>
                  </a:cubicBezTo>
                  <a:close/>
                  <a:moveTo>
                    <a:pt x="122" y="181"/>
                  </a:moveTo>
                  <a:cubicBezTo>
                    <a:pt x="122" y="180"/>
                    <a:pt x="123" y="179"/>
                    <a:pt x="123" y="178"/>
                  </a:cubicBezTo>
                  <a:cubicBezTo>
                    <a:pt x="130" y="178"/>
                    <a:pt x="130" y="178"/>
                    <a:pt x="130" y="178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91" y="216"/>
                    <a:pt x="91" y="216"/>
                    <a:pt x="91" y="216"/>
                  </a:cubicBezTo>
                  <a:cubicBezTo>
                    <a:pt x="94" y="212"/>
                    <a:pt x="99" y="208"/>
                    <a:pt x="103" y="204"/>
                  </a:cubicBezTo>
                  <a:cubicBezTo>
                    <a:pt x="110" y="197"/>
                    <a:pt x="118" y="189"/>
                    <a:pt x="122" y="181"/>
                  </a:cubicBezTo>
                  <a:close/>
                  <a:moveTo>
                    <a:pt x="123" y="173"/>
                  </a:moveTo>
                  <a:cubicBezTo>
                    <a:pt x="120" y="154"/>
                    <a:pt x="86" y="138"/>
                    <a:pt x="82" y="136"/>
                  </a:cubicBezTo>
                  <a:cubicBezTo>
                    <a:pt x="80" y="135"/>
                    <a:pt x="78" y="135"/>
                    <a:pt x="75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73"/>
                    <a:pt x="130" y="173"/>
                    <a:pt x="130" y="173"/>
                  </a:cubicBezTo>
                  <a:lnTo>
                    <a:pt x="123" y="173"/>
                  </a:lnTo>
                  <a:close/>
                  <a:moveTo>
                    <a:pt x="89" y="48"/>
                  </a:moveTo>
                  <a:cubicBezTo>
                    <a:pt x="130" y="48"/>
                    <a:pt x="130" y="48"/>
                    <a:pt x="130" y="48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5" y="82"/>
                    <a:pt x="76" y="78"/>
                    <a:pt x="77" y="74"/>
                  </a:cubicBezTo>
                  <a:cubicBezTo>
                    <a:pt x="82" y="72"/>
                    <a:pt x="87" y="71"/>
                    <a:pt x="92" y="69"/>
                  </a:cubicBezTo>
                  <a:cubicBezTo>
                    <a:pt x="96" y="69"/>
                    <a:pt x="98" y="67"/>
                    <a:pt x="98" y="65"/>
                  </a:cubicBezTo>
                  <a:cubicBezTo>
                    <a:pt x="99" y="61"/>
                    <a:pt x="96" y="56"/>
                    <a:pt x="89" y="48"/>
                  </a:cubicBezTo>
                  <a:close/>
                  <a:moveTo>
                    <a:pt x="98" y="43"/>
                  </a:moveTo>
                  <a:cubicBezTo>
                    <a:pt x="88" y="43"/>
                    <a:pt x="88" y="43"/>
                    <a:pt x="88" y="43"/>
                  </a:cubicBezTo>
                  <a:cubicBezTo>
                    <a:pt x="89" y="41"/>
                    <a:pt x="91" y="38"/>
                    <a:pt x="92" y="36"/>
                  </a:cubicBezTo>
                  <a:cubicBezTo>
                    <a:pt x="93" y="39"/>
                    <a:pt x="95" y="41"/>
                    <a:pt x="98" y="43"/>
                  </a:cubicBezTo>
                  <a:close/>
                  <a:moveTo>
                    <a:pt x="149" y="13"/>
                  </a:moveTo>
                  <a:cubicBezTo>
                    <a:pt x="150" y="13"/>
                    <a:pt x="151" y="12"/>
                    <a:pt x="152" y="11"/>
                  </a:cubicBezTo>
                  <a:cubicBezTo>
                    <a:pt x="159" y="16"/>
                    <a:pt x="167" y="24"/>
                    <a:pt x="173" y="35"/>
                  </a:cubicBezTo>
                  <a:cubicBezTo>
                    <a:pt x="173" y="35"/>
                    <a:pt x="172" y="35"/>
                    <a:pt x="172" y="36"/>
                  </a:cubicBezTo>
                  <a:cubicBezTo>
                    <a:pt x="172" y="37"/>
                    <a:pt x="171" y="39"/>
                    <a:pt x="173" y="41"/>
                  </a:cubicBezTo>
                  <a:cubicBezTo>
                    <a:pt x="173" y="42"/>
                    <a:pt x="173" y="42"/>
                    <a:pt x="174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4" y="43"/>
                    <a:pt x="163" y="43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59" y="42"/>
                    <a:pt x="159" y="43"/>
                    <a:pt x="158" y="43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9" y="31"/>
                    <a:pt x="142" y="29"/>
                    <a:pt x="142" y="24"/>
                  </a:cubicBezTo>
                  <a:cubicBezTo>
                    <a:pt x="142" y="16"/>
                    <a:pt x="146" y="15"/>
                    <a:pt x="149" y="13"/>
                  </a:cubicBezTo>
                  <a:close/>
                  <a:moveTo>
                    <a:pt x="159" y="70"/>
                  </a:moveTo>
                  <a:cubicBezTo>
                    <a:pt x="161" y="70"/>
                    <a:pt x="162" y="71"/>
                    <a:pt x="162" y="71"/>
                  </a:cubicBezTo>
                  <a:cubicBezTo>
                    <a:pt x="162" y="71"/>
                    <a:pt x="162" y="71"/>
                    <a:pt x="162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58" y="72"/>
                    <a:pt x="154" y="75"/>
                    <a:pt x="153" y="78"/>
                  </a:cubicBezTo>
                  <a:cubicBezTo>
                    <a:pt x="151" y="81"/>
                    <a:pt x="152" y="83"/>
                    <a:pt x="153" y="84"/>
                  </a:cubicBezTo>
                  <a:cubicBezTo>
                    <a:pt x="153" y="84"/>
                    <a:pt x="154" y="85"/>
                    <a:pt x="154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49" y="48"/>
                    <a:pt x="149" y="48"/>
                    <a:pt x="149" y="48"/>
                  </a:cubicBezTo>
                  <a:cubicBezTo>
                    <a:pt x="149" y="49"/>
                    <a:pt x="148" y="50"/>
                    <a:pt x="148" y="51"/>
                  </a:cubicBezTo>
                  <a:cubicBezTo>
                    <a:pt x="148" y="55"/>
                    <a:pt x="150" y="58"/>
                    <a:pt x="153" y="59"/>
                  </a:cubicBezTo>
                  <a:cubicBezTo>
                    <a:pt x="153" y="59"/>
                    <a:pt x="153" y="59"/>
                    <a:pt x="154" y="59"/>
                  </a:cubicBezTo>
                  <a:cubicBezTo>
                    <a:pt x="156" y="59"/>
                    <a:pt x="159" y="57"/>
                    <a:pt x="159" y="53"/>
                  </a:cubicBezTo>
                  <a:cubicBezTo>
                    <a:pt x="159" y="53"/>
                    <a:pt x="159" y="52"/>
                    <a:pt x="159" y="51"/>
                  </a:cubicBezTo>
                  <a:cubicBezTo>
                    <a:pt x="160" y="52"/>
                    <a:pt x="160" y="52"/>
                    <a:pt x="161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59" y="56"/>
                    <a:pt x="157" y="59"/>
                    <a:pt x="158" y="61"/>
                  </a:cubicBezTo>
                  <a:cubicBezTo>
                    <a:pt x="159" y="61"/>
                    <a:pt x="159" y="62"/>
                    <a:pt x="160" y="62"/>
                  </a:cubicBezTo>
                  <a:cubicBezTo>
                    <a:pt x="157" y="64"/>
                    <a:pt x="156" y="65"/>
                    <a:pt x="156" y="67"/>
                  </a:cubicBezTo>
                  <a:cubicBezTo>
                    <a:pt x="156" y="67"/>
                    <a:pt x="156" y="70"/>
                    <a:pt x="159" y="70"/>
                  </a:cubicBezTo>
                  <a:close/>
                  <a:moveTo>
                    <a:pt x="142" y="130"/>
                  </a:moveTo>
                  <a:cubicBezTo>
                    <a:pt x="135" y="130"/>
                    <a:pt x="135" y="130"/>
                    <a:pt x="135" y="130"/>
                  </a:cubicBezTo>
                  <a:cubicBezTo>
                    <a:pt x="135" y="91"/>
                    <a:pt x="135" y="91"/>
                    <a:pt x="135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49" y="95"/>
                    <a:pt x="141" y="103"/>
                    <a:pt x="140" y="114"/>
                  </a:cubicBezTo>
                  <a:cubicBezTo>
                    <a:pt x="139" y="119"/>
                    <a:pt x="140" y="125"/>
                    <a:pt x="142" y="130"/>
                  </a:cubicBezTo>
                  <a:close/>
                  <a:moveTo>
                    <a:pt x="130" y="130"/>
                  </a:moveTo>
                  <a:cubicBezTo>
                    <a:pt x="70" y="130"/>
                    <a:pt x="70" y="130"/>
                    <a:pt x="70" y="130"/>
                  </a:cubicBezTo>
                  <a:cubicBezTo>
                    <a:pt x="70" y="117"/>
                    <a:pt x="72" y="104"/>
                    <a:pt x="74" y="91"/>
                  </a:cubicBezTo>
                  <a:cubicBezTo>
                    <a:pt x="130" y="91"/>
                    <a:pt x="130" y="91"/>
                    <a:pt x="130" y="91"/>
                  </a:cubicBezTo>
                  <a:lnTo>
                    <a:pt x="130" y="130"/>
                  </a:lnTo>
                  <a:close/>
                  <a:moveTo>
                    <a:pt x="165" y="48"/>
                  </a:moveTo>
                  <a:cubicBezTo>
                    <a:pt x="165" y="48"/>
                    <a:pt x="165" y="49"/>
                    <a:pt x="165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3" y="48"/>
                    <a:pt x="163" y="48"/>
                  </a:cubicBezTo>
                  <a:lnTo>
                    <a:pt x="165" y="48"/>
                  </a:lnTo>
                  <a:close/>
                  <a:moveTo>
                    <a:pt x="163" y="58"/>
                  </a:moveTo>
                  <a:cubicBezTo>
                    <a:pt x="163" y="57"/>
                    <a:pt x="164" y="57"/>
                    <a:pt x="164" y="56"/>
                  </a:cubicBezTo>
                  <a:cubicBezTo>
                    <a:pt x="165" y="56"/>
                    <a:pt x="165" y="55"/>
                    <a:pt x="165" y="55"/>
                  </a:cubicBezTo>
                  <a:cubicBezTo>
                    <a:pt x="166" y="56"/>
                    <a:pt x="166" y="57"/>
                    <a:pt x="167" y="57"/>
                  </a:cubicBezTo>
                  <a:cubicBezTo>
                    <a:pt x="166" y="58"/>
                    <a:pt x="165" y="58"/>
                    <a:pt x="163" y="58"/>
                  </a:cubicBezTo>
                  <a:close/>
                  <a:moveTo>
                    <a:pt x="155" y="53"/>
                  </a:moveTo>
                  <a:cubicBezTo>
                    <a:pt x="154" y="53"/>
                    <a:pt x="154" y="54"/>
                    <a:pt x="154" y="54"/>
                  </a:cubicBezTo>
                  <a:cubicBezTo>
                    <a:pt x="154" y="54"/>
                    <a:pt x="154" y="54"/>
                    <a:pt x="154" y="54"/>
                  </a:cubicBezTo>
                  <a:cubicBezTo>
                    <a:pt x="153" y="54"/>
                    <a:pt x="153" y="53"/>
                    <a:pt x="153" y="53"/>
                  </a:cubicBezTo>
                  <a:cubicBezTo>
                    <a:pt x="153" y="51"/>
                    <a:pt x="153" y="50"/>
                    <a:pt x="154" y="50"/>
                  </a:cubicBezTo>
                  <a:cubicBezTo>
                    <a:pt x="154" y="50"/>
                    <a:pt x="155" y="51"/>
                    <a:pt x="155" y="53"/>
                  </a:cubicBezTo>
                  <a:close/>
                  <a:moveTo>
                    <a:pt x="172" y="57"/>
                  </a:moveTo>
                  <a:cubicBezTo>
                    <a:pt x="172" y="55"/>
                    <a:pt x="171" y="54"/>
                    <a:pt x="169" y="53"/>
                  </a:cubicBezTo>
                  <a:cubicBezTo>
                    <a:pt x="169" y="53"/>
                    <a:pt x="169" y="51"/>
                    <a:pt x="169" y="50"/>
                  </a:cubicBezTo>
                  <a:cubicBezTo>
                    <a:pt x="170" y="49"/>
                    <a:pt x="170" y="49"/>
                    <a:pt x="170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51"/>
                    <a:pt x="178" y="53"/>
                    <a:pt x="178" y="55"/>
                  </a:cubicBezTo>
                  <a:cubicBezTo>
                    <a:pt x="177" y="55"/>
                    <a:pt x="176" y="56"/>
                    <a:pt x="175" y="56"/>
                  </a:cubicBezTo>
                  <a:cubicBezTo>
                    <a:pt x="174" y="56"/>
                    <a:pt x="173" y="56"/>
                    <a:pt x="172" y="57"/>
                  </a:cubicBezTo>
                  <a:close/>
                  <a:moveTo>
                    <a:pt x="130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5" y="42"/>
                    <a:pt x="116" y="42"/>
                    <a:pt x="116" y="41"/>
                  </a:cubicBezTo>
                  <a:cubicBezTo>
                    <a:pt x="117" y="39"/>
                    <a:pt x="118" y="37"/>
                    <a:pt x="121" y="36"/>
                  </a:cubicBezTo>
                  <a:cubicBezTo>
                    <a:pt x="123" y="36"/>
                    <a:pt x="125" y="35"/>
                    <a:pt x="127" y="35"/>
                  </a:cubicBezTo>
                  <a:cubicBezTo>
                    <a:pt x="128" y="35"/>
                    <a:pt x="129" y="34"/>
                    <a:pt x="130" y="34"/>
                  </a:cubicBezTo>
                  <a:lnTo>
                    <a:pt x="130" y="43"/>
                  </a:lnTo>
                  <a:close/>
                  <a:moveTo>
                    <a:pt x="70" y="86"/>
                  </a:moveTo>
                  <a:cubicBezTo>
                    <a:pt x="59" y="86"/>
                    <a:pt x="59" y="86"/>
                    <a:pt x="59" y="86"/>
                  </a:cubicBezTo>
                  <a:cubicBezTo>
                    <a:pt x="62" y="82"/>
                    <a:pt x="66" y="79"/>
                    <a:pt x="72" y="76"/>
                  </a:cubicBezTo>
                  <a:cubicBezTo>
                    <a:pt x="71" y="79"/>
                    <a:pt x="70" y="83"/>
                    <a:pt x="70" y="86"/>
                  </a:cubicBezTo>
                  <a:close/>
                  <a:moveTo>
                    <a:pt x="55" y="109"/>
                  </a:moveTo>
                  <a:cubicBezTo>
                    <a:pt x="57" y="108"/>
                    <a:pt x="57" y="105"/>
                    <a:pt x="56" y="102"/>
                  </a:cubicBezTo>
                  <a:cubicBezTo>
                    <a:pt x="56" y="99"/>
                    <a:pt x="55" y="95"/>
                    <a:pt x="57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7" y="104"/>
                    <a:pt x="66" y="117"/>
                    <a:pt x="66" y="130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7" y="125"/>
                    <a:pt x="45" y="120"/>
                    <a:pt x="39" y="120"/>
                  </a:cubicBezTo>
                  <a:cubicBezTo>
                    <a:pt x="36" y="120"/>
                    <a:pt x="33" y="119"/>
                    <a:pt x="31" y="117"/>
                  </a:cubicBezTo>
                  <a:cubicBezTo>
                    <a:pt x="30" y="116"/>
                    <a:pt x="29" y="114"/>
                    <a:pt x="29" y="112"/>
                  </a:cubicBezTo>
                  <a:cubicBezTo>
                    <a:pt x="29" y="108"/>
                    <a:pt x="30" y="99"/>
                    <a:pt x="39" y="99"/>
                  </a:cubicBezTo>
                  <a:cubicBezTo>
                    <a:pt x="44" y="99"/>
                    <a:pt x="45" y="101"/>
                    <a:pt x="46" y="105"/>
                  </a:cubicBezTo>
                  <a:cubicBezTo>
                    <a:pt x="47" y="107"/>
                    <a:pt x="47" y="111"/>
                    <a:pt x="52" y="111"/>
                  </a:cubicBezTo>
                  <a:cubicBezTo>
                    <a:pt x="53" y="111"/>
                    <a:pt x="54" y="110"/>
                    <a:pt x="55" y="109"/>
                  </a:cubicBezTo>
                  <a:close/>
                  <a:moveTo>
                    <a:pt x="62" y="134"/>
                  </a:moveTo>
                  <a:cubicBezTo>
                    <a:pt x="60" y="135"/>
                    <a:pt x="57" y="135"/>
                    <a:pt x="55" y="136"/>
                  </a:cubicBezTo>
                  <a:cubicBezTo>
                    <a:pt x="53" y="136"/>
                    <a:pt x="51" y="137"/>
                    <a:pt x="50" y="137"/>
                  </a:cubicBezTo>
                  <a:cubicBezTo>
                    <a:pt x="50" y="136"/>
                    <a:pt x="50" y="135"/>
                    <a:pt x="49" y="134"/>
                  </a:cubicBezTo>
                  <a:lnTo>
                    <a:pt x="62" y="134"/>
                  </a:lnTo>
                  <a:close/>
                  <a:moveTo>
                    <a:pt x="135" y="134"/>
                  </a:moveTo>
                  <a:cubicBezTo>
                    <a:pt x="144" y="134"/>
                    <a:pt x="144" y="134"/>
                    <a:pt x="144" y="134"/>
                  </a:cubicBezTo>
                  <a:cubicBezTo>
                    <a:pt x="145" y="137"/>
                    <a:pt x="147" y="140"/>
                    <a:pt x="149" y="143"/>
                  </a:cubicBezTo>
                  <a:cubicBezTo>
                    <a:pt x="153" y="147"/>
                    <a:pt x="157" y="150"/>
                    <a:pt x="162" y="150"/>
                  </a:cubicBezTo>
                  <a:cubicBezTo>
                    <a:pt x="165" y="150"/>
                    <a:pt x="167" y="149"/>
                    <a:pt x="170" y="148"/>
                  </a:cubicBezTo>
                  <a:cubicBezTo>
                    <a:pt x="172" y="148"/>
                    <a:pt x="173" y="147"/>
                    <a:pt x="175" y="147"/>
                  </a:cubicBezTo>
                  <a:cubicBezTo>
                    <a:pt x="177" y="147"/>
                    <a:pt x="178" y="148"/>
                    <a:pt x="179" y="149"/>
                  </a:cubicBezTo>
                  <a:cubicBezTo>
                    <a:pt x="183" y="154"/>
                    <a:pt x="185" y="164"/>
                    <a:pt x="185" y="173"/>
                  </a:cubicBezTo>
                  <a:cubicBezTo>
                    <a:pt x="135" y="173"/>
                    <a:pt x="135" y="173"/>
                    <a:pt x="135" y="173"/>
                  </a:cubicBezTo>
                  <a:lnTo>
                    <a:pt x="135" y="134"/>
                  </a:lnTo>
                  <a:close/>
                  <a:moveTo>
                    <a:pt x="172" y="77"/>
                  </a:moveTo>
                  <a:cubicBezTo>
                    <a:pt x="172" y="77"/>
                    <a:pt x="172" y="77"/>
                    <a:pt x="172" y="77"/>
                  </a:cubicBezTo>
                  <a:cubicBezTo>
                    <a:pt x="172" y="77"/>
                    <a:pt x="173" y="77"/>
                    <a:pt x="173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7" y="76"/>
                    <a:pt x="177" y="76"/>
                    <a:pt x="182" y="76"/>
                  </a:cubicBezTo>
                  <a:cubicBezTo>
                    <a:pt x="184" y="76"/>
                    <a:pt x="185" y="78"/>
                    <a:pt x="187" y="81"/>
                  </a:cubicBezTo>
                  <a:cubicBezTo>
                    <a:pt x="187" y="81"/>
                    <a:pt x="187" y="82"/>
                    <a:pt x="188" y="82"/>
                  </a:cubicBezTo>
                  <a:cubicBezTo>
                    <a:pt x="187" y="82"/>
                    <a:pt x="185" y="81"/>
                    <a:pt x="184" y="81"/>
                  </a:cubicBezTo>
                  <a:cubicBezTo>
                    <a:pt x="180" y="81"/>
                    <a:pt x="175" y="83"/>
                    <a:pt x="173" y="84"/>
                  </a:cubicBezTo>
                  <a:cubicBezTo>
                    <a:pt x="173" y="84"/>
                    <a:pt x="172" y="85"/>
                    <a:pt x="169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70" y="84"/>
                    <a:pt x="171" y="83"/>
                    <a:pt x="172" y="82"/>
                  </a:cubicBezTo>
                  <a:cubicBezTo>
                    <a:pt x="173" y="80"/>
                    <a:pt x="173" y="78"/>
                    <a:pt x="172" y="77"/>
                  </a:cubicBezTo>
                  <a:close/>
                  <a:moveTo>
                    <a:pt x="189" y="84"/>
                  </a:moveTo>
                  <a:cubicBezTo>
                    <a:pt x="190" y="85"/>
                    <a:pt x="190" y="85"/>
                    <a:pt x="191" y="85"/>
                  </a:cubicBezTo>
                  <a:cubicBezTo>
                    <a:pt x="191" y="88"/>
                    <a:pt x="192" y="91"/>
                    <a:pt x="192" y="94"/>
                  </a:cubicBezTo>
                  <a:cubicBezTo>
                    <a:pt x="189" y="93"/>
                    <a:pt x="189" y="91"/>
                    <a:pt x="189" y="88"/>
                  </a:cubicBezTo>
                  <a:cubicBezTo>
                    <a:pt x="190" y="87"/>
                    <a:pt x="190" y="85"/>
                    <a:pt x="189" y="84"/>
                  </a:cubicBezTo>
                  <a:close/>
                  <a:moveTo>
                    <a:pt x="197" y="95"/>
                  </a:moveTo>
                  <a:cubicBezTo>
                    <a:pt x="197" y="91"/>
                    <a:pt x="196" y="87"/>
                    <a:pt x="195" y="84"/>
                  </a:cubicBezTo>
                  <a:cubicBezTo>
                    <a:pt x="196" y="82"/>
                    <a:pt x="195" y="80"/>
                    <a:pt x="193" y="76"/>
                  </a:cubicBezTo>
                  <a:cubicBezTo>
                    <a:pt x="193" y="75"/>
                    <a:pt x="192" y="75"/>
                    <a:pt x="192" y="74"/>
                  </a:cubicBezTo>
                  <a:cubicBezTo>
                    <a:pt x="194" y="76"/>
                    <a:pt x="197" y="82"/>
                    <a:pt x="199" y="84"/>
                  </a:cubicBezTo>
                  <a:cubicBezTo>
                    <a:pt x="201" y="87"/>
                    <a:pt x="202" y="89"/>
                    <a:pt x="203" y="90"/>
                  </a:cubicBezTo>
                  <a:cubicBezTo>
                    <a:pt x="203" y="91"/>
                    <a:pt x="204" y="91"/>
                    <a:pt x="205" y="91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7" y="91"/>
                    <a:pt x="208" y="89"/>
                    <a:pt x="209" y="88"/>
                  </a:cubicBezTo>
                  <a:cubicBezTo>
                    <a:pt x="209" y="88"/>
                    <a:pt x="209" y="88"/>
                    <a:pt x="209" y="88"/>
                  </a:cubicBezTo>
                  <a:cubicBezTo>
                    <a:pt x="211" y="89"/>
                    <a:pt x="213" y="90"/>
                    <a:pt x="216" y="90"/>
                  </a:cubicBezTo>
                  <a:cubicBezTo>
                    <a:pt x="220" y="91"/>
                    <a:pt x="221" y="91"/>
                    <a:pt x="221" y="94"/>
                  </a:cubicBezTo>
                  <a:cubicBezTo>
                    <a:pt x="221" y="95"/>
                    <a:pt x="221" y="95"/>
                    <a:pt x="221" y="96"/>
                  </a:cubicBezTo>
                  <a:cubicBezTo>
                    <a:pt x="221" y="96"/>
                    <a:pt x="220" y="96"/>
                    <a:pt x="220" y="96"/>
                  </a:cubicBezTo>
                  <a:cubicBezTo>
                    <a:pt x="218" y="96"/>
                    <a:pt x="216" y="95"/>
                    <a:pt x="214" y="95"/>
                  </a:cubicBezTo>
                  <a:cubicBezTo>
                    <a:pt x="212" y="94"/>
                    <a:pt x="210" y="94"/>
                    <a:pt x="209" y="93"/>
                  </a:cubicBezTo>
                  <a:cubicBezTo>
                    <a:pt x="209" y="93"/>
                    <a:pt x="208" y="93"/>
                    <a:pt x="208" y="93"/>
                  </a:cubicBezTo>
                  <a:cubicBezTo>
                    <a:pt x="206" y="93"/>
                    <a:pt x="204" y="94"/>
                    <a:pt x="203" y="94"/>
                  </a:cubicBezTo>
                  <a:cubicBezTo>
                    <a:pt x="202" y="94"/>
                    <a:pt x="200" y="95"/>
                    <a:pt x="198" y="95"/>
                  </a:cubicBezTo>
                  <a:cubicBezTo>
                    <a:pt x="198" y="95"/>
                    <a:pt x="197" y="95"/>
                    <a:pt x="197" y="95"/>
                  </a:cubicBezTo>
                  <a:close/>
                  <a:moveTo>
                    <a:pt x="177" y="32"/>
                  </a:moveTo>
                  <a:cubicBezTo>
                    <a:pt x="170" y="21"/>
                    <a:pt x="162" y="12"/>
                    <a:pt x="154" y="6"/>
                  </a:cubicBezTo>
                  <a:cubicBezTo>
                    <a:pt x="172" y="9"/>
                    <a:pt x="188" y="16"/>
                    <a:pt x="203" y="26"/>
                  </a:cubicBezTo>
                  <a:cubicBezTo>
                    <a:pt x="190" y="28"/>
                    <a:pt x="181" y="29"/>
                    <a:pt x="177" y="32"/>
                  </a:cubicBezTo>
                  <a:close/>
                  <a:moveTo>
                    <a:pt x="130" y="221"/>
                  </a:moveTo>
                  <a:cubicBezTo>
                    <a:pt x="130" y="259"/>
                    <a:pt x="130" y="259"/>
                    <a:pt x="130" y="259"/>
                  </a:cubicBezTo>
                  <a:cubicBezTo>
                    <a:pt x="115" y="258"/>
                    <a:pt x="99" y="244"/>
                    <a:pt x="88" y="221"/>
                  </a:cubicBezTo>
                  <a:lnTo>
                    <a:pt x="130" y="221"/>
                  </a:lnTo>
                  <a:close/>
                  <a:moveTo>
                    <a:pt x="135" y="221"/>
                  </a:moveTo>
                  <a:cubicBezTo>
                    <a:pt x="177" y="221"/>
                    <a:pt x="177" y="221"/>
                    <a:pt x="177" y="221"/>
                  </a:cubicBezTo>
                  <a:cubicBezTo>
                    <a:pt x="166" y="244"/>
                    <a:pt x="151" y="258"/>
                    <a:pt x="135" y="259"/>
                  </a:cubicBezTo>
                  <a:lnTo>
                    <a:pt x="135" y="221"/>
                  </a:lnTo>
                  <a:close/>
                  <a:moveTo>
                    <a:pt x="135" y="216"/>
                  </a:moveTo>
                  <a:cubicBezTo>
                    <a:pt x="135" y="178"/>
                    <a:pt x="135" y="178"/>
                    <a:pt x="135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85" y="180"/>
                    <a:pt x="185" y="182"/>
                    <a:pt x="186" y="185"/>
                  </a:cubicBezTo>
                  <a:cubicBezTo>
                    <a:pt x="186" y="187"/>
                    <a:pt x="186" y="189"/>
                    <a:pt x="186" y="190"/>
                  </a:cubicBezTo>
                  <a:cubicBezTo>
                    <a:pt x="186" y="192"/>
                    <a:pt x="186" y="194"/>
                    <a:pt x="185" y="196"/>
                  </a:cubicBezTo>
                  <a:cubicBezTo>
                    <a:pt x="185" y="198"/>
                    <a:pt x="185" y="199"/>
                    <a:pt x="185" y="201"/>
                  </a:cubicBezTo>
                  <a:cubicBezTo>
                    <a:pt x="183" y="206"/>
                    <a:pt x="182" y="211"/>
                    <a:pt x="180" y="216"/>
                  </a:cubicBezTo>
                  <a:lnTo>
                    <a:pt x="135" y="216"/>
                  </a:lnTo>
                  <a:close/>
                  <a:moveTo>
                    <a:pt x="235" y="191"/>
                  </a:moveTo>
                  <a:cubicBezTo>
                    <a:pt x="234" y="194"/>
                    <a:pt x="233" y="195"/>
                    <a:pt x="232" y="195"/>
                  </a:cubicBezTo>
                  <a:cubicBezTo>
                    <a:pt x="232" y="194"/>
                    <a:pt x="232" y="191"/>
                    <a:pt x="233" y="187"/>
                  </a:cubicBezTo>
                  <a:cubicBezTo>
                    <a:pt x="235" y="182"/>
                    <a:pt x="236" y="179"/>
                    <a:pt x="238" y="178"/>
                  </a:cubicBezTo>
                  <a:cubicBezTo>
                    <a:pt x="238" y="180"/>
                    <a:pt x="237" y="186"/>
                    <a:pt x="235" y="191"/>
                  </a:cubicBezTo>
                  <a:close/>
                  <a:moveTo>
                    <a:pt x="240" y="173"/>
                  </a:moveTo>
                  <a:cubicBezTo>
                    <a:pt x="240" y="173"/>
                    <a:pt x="240" y="172"/>
                    <a:pt x="239" y="172"/>
                  </a:cubicBezTo>
                  <a:cubicBezTo>
                    <a:pt x="239" y="172"/>
                    <a:pt x="239" y="172"/>
                    <a:pt x="238" y="172"/>
                  </a:cubicBezTo>
                  <a:cubicBezTo>
                    <a:pt x="237" y="172"/>
                    <a:pt x="237" y="172"/>
                    <a:pt x="236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1"/>
                    <a:pt x="232" y="168"/>
                    <a:pt x="232" y="166"/>
                  </a:cubicBezTo>
                  <a:cubicBezTo>
                    <a:pt x="232" y="165"/>
                    <a:pt x="232" y="163"/>
                    <a:pt x="233" y="162"/>
                  </a:cubicBezTo>
                  <a:cubicBezTo>
                    <a:pt x="233" y="158"/>
                    <a:pt x="236" y="146"/>
                    <a:pt x="241" y="135"/>
                  </a:cubicBezTo>
                  <a:cubicBezTo>
                    <a:pt x="241" y="135"/>
                    <a:pt x="241" y="134"/>
                    <a:pt x="241" y="134"/>
                  </a:cubicBezTo>
                  <a:cubicBezTo>
                    <a:pt x="260" y="134"/>
                    <a:pt x="260" y="134"/>
                    <a:pt x="260" y="134"/>
                  </a:cubicBezTo>
                  <a:cubicBezTo>
                    <a:pt x="260" y="148"/>
                    <a:pt x="257" y="161"/>
                    <a:pt x="253" y="173"/>
                  </a:cubicBezTo>
                  <a:lnTo>
                    <a:pt x="240" y="173"/>
                  </a:lnTo>
                  <a:close/>
                  <a:moveTo>
                    <a:pt x="42" y="221"/>
                  </a:moveTo>
                  <a:cubicBezTo>
                    <a:pt x="69" y="221"/>
                    <a:pt x="69" y="221"/>
                    <a:pt x="69" y="221"/>
                  </a:cubicBezTo>
                  <a:cubicBezTo>
                    <a:pt x="69" y="229"/>
                    <a:pt x="70" y="237"/>
                    <a:pt x="74" y="241"/>
                  </a:cubicBezTo>
                  <a:cubicBezTo>
                    <a:pt x="76" y="243"/>
                    <a:pt x="79" y="245"/>
                    <a:pt x="82" y="245"/>
                  </a:cubicBezTo>
                  <a:cubicBezTo>
                    <a:pt x="84" y="245"/>
                    <a:pt x="86" y="244"/>
                    <a:pt x="87" y="243"/>
                  </a:cubicBezTo>
                  <a:cubicBezTo>
                    <a:pt x="88" y="241"/>
                    <a:pt x="88" y="238"/>
                    <a:pt x="86" y="234"/>
                  </a:cubicBezTo>
                  <a:cubicBezTo>
                    <a:pt x="84" y="232"/>
                    <a:pt x="84" y="228"/>
                    <a:pt x="85" y="225"/>
                  </a:cubicBezTo>
                  <a:cubicBezTo>
                    <a:pt x="93" y="240"/>
                    <a:pt x="102" y="251"/>
                    <a:pt x="112" y="257"/>
                  </a:cubicBezTo>
                  <a:cubicBezTo>
                    <a:pt x="85" y="253"/>
                    <a:pt x="60" y="240"/>
                    <a:pt x="42" y="221"/>
                  </a:cubicBezTo>
                  <a:close/>
                  <a:moveTo>
                    <a:pt x="154" y="258"/>
                  </a:moveTo>
                  <a:cubicBezTo>
                    <a:pt x="165" y="250"/>
                    <a:pt x="175" y="238"/>
                    <a:pt x="183" y="221"/>
                  </a:cubicBezTo>
                  <a:cubicBezTo>
                    <a:pt x="224" y="221"/>
                    <a:pt x="224" y="221"/>
                    <a:pt x="224" y="221"/>
                  </a:cubicBezTo>
                  <a:cubicBezTo>
                    <a:pt x="205" y="240"/>
                    <a:pt x="181" y="253"/>
                    <a:pt x="154" y="2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5" name="Arc 4">
            <a:extLst>
              <a:ext uri="{FF2B5EF4-FFF2-40B4-BE49-F238E27FC236}">
                <a16:creationId xmlns:a16="http://schemas.microsoft.com/office/drawing/2014/main" id="{2644FDC5-3212-E644-A4AD-744BE71BBED6}"/>
              </a:ext>
            </a:extLst>
          </p:cNvPr>
          <p:cNvSpPr/>
          <p:nvPr/>
        </p:nvSpPr>
        <p:spPr>
          <a:xfrm>
            <a:off x="822276" y="1738588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rgbClr val="FF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EAC8AC1-9B10-A14B-8BEC-0A1CF20F7681}"/>
              </a:ext>
            </a:extLst>
          </p:cNvPr>
          <p:cNvSpPr/>
          <p:nvPr/>
        </p:nvSpPr>
        <p:spPr>
          <a:xfrm rot="10800000">
            <a:off x="2982516" y="1738588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rgbClr val="FF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854494F-D6B6-544A-8702-A2192AE123BE}"/>
              </a:ext>
            </a:extLst>
          </p:cNvPr>
          <p:cNvSpPr/>
          <p:nvPr/>
        </p:nvSpPr>
        <p:spPr>
          <a:xfrm>
            <a:off x="5141826" y="1738588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rgbClr val="FF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19FEBDB-FFD9-2A41-9B14-C33685E46CEF}"/>
              </a:ext>
            </a:extLst>
          </p:cNvPr>
          <p:cNvSpPr/>
          <p:nvPr/>
        </p:nvSpPr>
        <p:spPr>
          <a:xfrm rot="10800000">
            <a:off x="7295720" y="1738588"/>
            <a:ext cx="2164330" cy="2149106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rgbClr val="FF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9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566C74A-A9FB-3C48-A36D-939C2D7DC6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55C50D-AEA8-E34F-91A5-80632F0F817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54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nl-NL" sz="2800" b="1" dirty="0"/>
              <a:t>AGENDA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1E227D1-27F6-F742-AAFC-F70CAA49ABCF}"/>
              </a:ext>
            </a:extLst>
          </p:cNvPr>
          <p:cNvSpPr/>
          <p:nvPr/>
        </p:nvSpPr>
        <p:spPr bwMode="auto">
          <a:xfrm>
            <a:off x="1128520" y="4211531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5. Betekenisvolle projecten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96B71DA-0CC9-404B-A1CE-FACCDE0D7E65}"/>
              </a:ext>
            </a:extLst>
          </p:cNvPr>
          <p:cNvSpPr/>
          <p:nvPr/>
        </p:nvSpPr>
        <p:spPr bwMode="auto">
          <a:xfrm>
            <a:off x="1128520" y="2924296"/>
            <a:ext cx="4080296" cy="34904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2. De Avenues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4F0D2DE-D130-E64B-AE56-A311888296DB}"/>
              </a:ext>
            </a:extLst>
          </p:cNvPr>
          <p:cNvSpPr/>
          <p:nvPr/>
        </p:nvSpPr>
        <p:spPr bwMode="auto">
          <a:xfrm>
            <a:off x="1128520" y="3352347"/>
            <a:ext cx="4080296" cy="349041"/>
          </a:xfrm>
          <a:prstGeom prst="rect">
            <a:avLst/>
          </a:prstGeom>
          <a:solidFill>
            <a:srgbClr val="FFA900">
              <a:alpha val="6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3. Kennisbronnen Rotary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2177024C-A714-C04F-A22B-96581AB83692}"/>
              </a:ext>
            </a:extLst>
          </p:cNvPr>
          <p:cNvSpPr/>
          <p:nvPr/>
        </p:nvSpPr>
        <p:spPr bwMode="auto">
          <a:xfrm>
            <a:off x="1128520" y="3781939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4. Ondersteuning voor lokale activiteiten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B8131F5A-4D01-674C-8B37-3F423A88B386}"/>
              </a:ext>
            </a:extLst>
          </p:cNvPr>
          <p:cNvSpPr/>
          <p:nvPr/>
        </p:nvSpPr>
        <p:spPr bwMode="auto">
          <a:xfrm>
            <a:off x="1128520" y="2458538"/>
            <a:ext cx="4080296" cy="34904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1. Quiz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D15D60CA-1722-004F-AAB0-16AFACA4AB5D}"/>
              </a:ext>
            </a:extLst>
          </p:cNvPr>
          <p:cNvSpPr/>
          <p:nvPr/>
        </p:nvSpPr>
        <p:spPr bwMode="auto">
          <a:xfrm>
            <a:off x="1128520" y="4624428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6. Rotary Leer Instituut</a:t>
            </a:r>
          </a:p>
        </p:txBody>
      </p:sp>
    </p:spTree>
    <p:extLst>
      <p:ext uri="{BB962C8B-B14F-4D97-AF65-F5344CB8AC3E}">
        <p14:creationId xmlns:p14="http://schemas.microsoft.com/office/powerpoint/2010/main" val="335363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D06EB-9FCB-3849-A7A7-38F27FBF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KENNISBRONNEN ROTARY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BBBB22-761E-5643-816D-07F2BAC65FFB}"/>
              </a:ext>
            </a:extLst>
          </p:cNvPr>
          <p:cNvSpPr txBox="1"/>
          <p:nvPr/>
        </p:nvSpPr>
        <p:spPr>
          <a:xfrm>
            <a:off x="860846" y="5224195"/>
            <a:ext cx="10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LEAD App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68433-B692-114B-9F10-6D0621601472}"/>
              </a:ext>
            </a:extLst>
          </p:cNvPr>
          <p:cNvSpPr txBox="1"/>
          <p:nvPr/>
        </p:nvSpPr>
        <p:spPr>
          <a:xfrm>
            <a:off x="10549287" y="2042294"/>
            <a:ext cx="114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rotary.org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985E74-F6E7-4540-88EE-50DB06D8FF05}"/>
              </a:ext>
            </a:extLst>
          </p:cNvPr>
          <p:cNvSpPr txBox="1"/>
          <p:nvPr/>
        </p:nvSpPr>
        <p:spPr>
          <a:xfrm>
            <a:off x="944074" y="1958055"/>
            <a:ext cx="97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3"/>
              </a:rPr>
              <a:t>rotary.nl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DF043-D66B-9043-8E43-7ABD23685BB3}"/>
              </a:ext>
            </a:extLst>
          </p:cNvPr>
          <p:cNvSpPr txBox="1"/>
          <p:nvPr/>
        </p:nvSpPr>
        <p:spPr>
          <a:xfrm>
            <a:off x="10549287" y="4700956"/>
            <a:ext cx="143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4"/>
              </a:rPr>
              <a:t>my.rotary.org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4C282-5661-3442-9985-BC4F151963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558" y="1958055"/>
            <a:ext cx="3755264" cy="22770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1AD4A6-3A91-2840-828A-86CA320603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753" y="1958055"/>
            <a:ext cx="3811603" cy="22979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D36339-454C-A54A-954E-B56B1B0A9A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146" y="4708839"/>
            <a:ext cx="3812155" cy="2017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18F8E-CE44-5942-BA20-48E9BE5AF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949" y="4519208"/>
            <a:ext cx="1996499" cy="35493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C6B923-F76C-6C4C-9462-B8014FF45A4D}"/>
              </a:ext>
            </a:extLst>
          </p:cNvPr>
          <p:cNvSpPr txBox="1"/>
          <p:nvPr/>
        </p:nvSpPr>
        <p:spPr>
          <a:xfrm>
            <a:off x="860846" y="4774202"/>
            <a:ext cx="142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9"/>
              </a:rPr>
              <a:t>lead.rotary.nl</a:t>
            </a:r>
            <a:endParaRPr lang="nl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128501-4008-1446-8FA2-AB796B279005}"/>
              </a:ext>
            </a:extLst>
          </p:cNvPr>
          <p:cNvSpPr txBox="1"/>
          <p:nvPr/>
        </p:nvSpPr>
        <p:spPr>
          <a:xfrm>
            <a:off x="562175" y="2497141"/>
            <a:ext cx="135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10"/>
              </a:rPr>
              <a:t>district 1550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820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3048" y="857384"/>
            <a:ext cx="2437334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1" b="1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RESOURCES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6DFF18-6556-B34E-B37F-BF01DD3C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WIE ZIJN WIJ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86C67-5331-4D41-B265-35DD11EEC9A2}"/>
              </a:ext>
            </a:extLst>
          </p:cNvPr>
          <p:cNvSpPr txBox="1"/>
          <p:nvPr/>
        </p:nvSpPr>
        <p:spPr>
          <a:xfrm>
            <a:off x="2716302" y="4994232"/>
            <a:ext cx="2221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Trudy Nouws</a:t>
            </a:r>
          </a:p>
          <a:p>
            <a:r>
              <a:rPr lang="nl-NL" sz="1200" dirty="0"/>
              <a:t>RC Wamel – Maas en Waal</a:t>
            </a:r>
          </a:p>
          <a:p>
            <a:r>
              <a:rPr lang="nl-NL" sz="1200" dirty="0"/>
              <a:t>Assistent Gouverneur</a:t>
            </a:r>
          </a:p>
          <a:p>
            <a:r>
              <a:rPr lang="nl-NL" sz="1200" dirty="0"/>
              <a:t>District Coördinator RLI</a:t>
            </a:r>
          </a:p>
          <a:p>
            <a:r>
              <a:rPr lang="nl-NL" sz="1200" dirty="0"/>
              <a:t>Lid District Ledencommissie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26D4B6-9655-3A4A-B625-BDAC71673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78" y="2184387"/>
            <a:ext cx="2146300" cy="2679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2C02C-475E-C841-8896-4F1AFBF2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770" y="2184387"/>
            <a:ext cx="2173171" cy="26797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838AA0C-3108-BA4C-93E0-F03ED8907556}"/>
              </a:ext>
            </a:extLst>
          </p:cNvPr>
          <p:cNvSpPr txBox="1"/>
          <p:nvPr/>
        </p:nvSpPr>
        <p:spPr>
          <a:xfrm>
            <a:off x="6081715" y="4994232"/>
            <a:ext cx="2782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Erik van den Brink</a:t>
            </a:r>
          </a:p>
          <a:p>
            <a:r>
              <a:rPr lang="nl-NL" sz="1200" dirty="0"/>
              <a:t>RC Culemborg</a:t>
            </a:r>
          </a:p>
          <a:p>
            <a:r>
              <a:rPr lang="nl-NL" sz="1200" dirty="0"/>
              <a:t>Voorzitter</a:t>
            </a:r>
          </a:p>
          <a:p>
            <a:r>
              <a:rPr lang="nl-NL" sz="1200" dirty="0"/>
              <a:t>Organisatie LCD 2018 D1550</a:t>
            </a:r>
          </a:p>
        </p:txBody>
      </p:sp>
    </p:spTree>
    <p:extLst>
      <p:ext uri="{BB962C8B-B14F-4D97-AF65-F5344CB8AC3E}">
        <p14:creationId xmlns:p14="http://schemas.microsoft.com/office/powerpoint/2010/main" val="285661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6ED4-0F48-D047-81C8-7CD0EAD1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HANDBOEK VOOR ROTARIANS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CD10BD5-0DC7-D44C-82F3-306873D18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910" y="1786854"/>
            <a:ext cx="3476188" cy="49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78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82E28F84-BC4B-B94D-A0A4-0BDE9E4E69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55C50D-AEA8-E34F-91A5-80632F0F817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54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nl-NL" sz="2800" b="1" dirty="0"/>
              <a:t>AGENDA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3BB5119-CE4F-D242-835D-2761791F408C}"/>
              </a:ext>
            </a:extLst>
          </p:cNvPr>
          <p:cNvSpPr/>
          <p:nvPr/>
        </p:nvSpPr>
        <p:spPr bwMode="auto">
          <a:xfrm>
            <a:off x="1128520" y="4200981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5. Betekenisvolle projecten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DD2C25E-8B53-6D41-AC23-56E4606B0FA5}"/>
              </a:ext>
            </a:extLst>
          </p:cNvPr>
          <p:cNvSpPr/>
          <p:nvPr/>
        </p:nvSpPr>
        <p:spPr bwMode="auto">
          <a:xfrm>
            <a:off x="1128520" y="2891714"/>
            <a:ext cx="4080296" cy="34904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2. De Avenues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3CEEF7-3C66-AF41-9C7E-30589AEAE7DA}"/>
              </a:ext>
            </a:extLst>
          </p:cNvPr>
          <p:cNvSpPr/>
          <p:nvPr/>
        </p:nvSpPr>
        <p:spPr bwMode="auto">
          <a:xfrm>
            <a:off x="1128520" y="3324893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3. Kennisbronnen Rotary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7A2EC486-65FC-4943-BF15-14D159CA9901}"/>
              </a:ext>
            </a:extLst>
          </p:cNvPr>
          <p:cNvSpPr/>
          <p:nvPr/>
        </p:nvSpPr>
        <p:spPr bwMode="auto">
          <a:xfrm>
            <a:off x="1128520" y="3777534"/>
            <a:ext cx="4080296" cy="349041"/>
          </a:xfrm>
          <a:prstGeom prst="rect">
            <a:avLst/>
          </a:prstGeom>
          <a:solidFill>
            <a:srgbClr val="FFA900">
              <a:alpha val="6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4. Ondersteuning voor lokale activiteiten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40DDEDF6-3C69-4F41-8B10-0C3549B301D2}"/>
              </a:ext>
            </a:extLst>
          </p:cNvPr>
          <p:cNvSpPr/>
          <p:nvPr/>
        </p:nvSpPr>
        <p:spPr bwMode="auto">
          <a:xfrm>
            <a:off x="1128520" y="2458538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1. Quiz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90FA7A23-277E-5B43-9D5D-30E7DC582B11}"/>
              </a:ext>
            </a:extLst>
          </p:cNvPr>
          <p:cNvSpPr/>
          <p:nvPr/>
        </p:nvSpPr>
        <p:spPr bwMode="auto">
          <a:xfrm>
            <a:off x="1128520" y="4624428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6. Rotary Leer Instituut</a:t>
            </a:r>
          </a:p>
        </p:txBody>
      </p:sp>
    </p:spTree>
    <p:extLst>
      <p:ext uri="{BB962C8B-B14F-4D97-AF65-F5344CB8AC3E}">
        <p14:creationId xmlns:p14="http://schemas.microsoft.com/office/powerpoint/2010/main" val="191639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D06EB-9FCB-3849-A7A7-38F27FBF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1935"/>
            <a:ext cx="12192000" cy="947352"/>
          </a:xfrm>
        </p:spPr>
        <p:txBody>
          <a:bodyPr>
            <a:normAutofit/>
          </a:bodyPr>
          <a:lstStyle/>
          <a:p>
            <a:r>
              <a:rPr lang="nl-NL" sz="2800" b="1" dirty="0"/>
              <a:t>ONDERSTEUNING VOOR LOKALE ACTIVITEITEN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70748-F5B9-ED46-BEF6-7494025279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150" y="1687295"/>
            <a:ext cx="6489700" cy="4965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9D50A-4A5A-9947-A500-01FF425D6E21}"/>
              </a:ext>
            </a:extLst>
          </p:cNvPr>
          <p:cNvSpPr txBox="1"/>
          <p:nvPr/>
        </p:nvSpPr>
        <p:spPr>
          <a:xfrm>
            <a:off x="9538634" y="1687295"/>
            <a:ext cx="229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3"/>
              </a:rPr>
              <a:t>brandcenter.rotary.org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0548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ED16D617-7EDB-2341-8497-68720B157B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55C50D-AEA8-E34F-91A5-80632F0F817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54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nl-NL" sz="2800" b="1" dirty="0"/>
              <a:t>AGENDA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6427D63-896E-104A-8E26-FAEDAAA7C772}"/>
              </a:ext>
            </a:extLst>
          </p:cNvPr>
          <p:cNvSpPr/>
          <p:nvPr/>
        </p:nvSpPr>
        <p:spPr bwMode="auto">
          <a:xfrm>
            <a:off x="1128520" y="4195629"/>
            <a:ext cx="4080296" cy="349041"/>
          </a:xfrm>
          <a:prstGeom prst="rect">
            <a:avLst/>
          </a:prstGeom>
          <a:solidFill>
            <a:srgbClr val="FFA900">
              <a:alpha val="6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5. Betekenisvolle projecten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36CDB35-7429-4F48-8A56-500540AA5F8E}"/>
              </a:ext>
            </a:extLst>
          </p:cNvPr>
          <p:cNvSpPr/>
          <p:nvPr/>
        </p:nvSpPr>
        <p:spPr bwMode="auto">
          <a:xfrm>
            <a:off x="1128520" y="2891716"/>
            <a:ext cx="4080296" cy="34904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2. De Avenues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7F6D4FD-FEBE-5B40-B96D-EE16667A4AA5}"/>
              </a:ext>
            </a:extLst>
          </p:cNvPr>
          <p:cNvSpPr/>
          <p:nvPr/>
        </p:nvSpPr>
        <p:spPr bwMode="auto">
          <a:xfrm>
            <a:off x="1128520" y="3324894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3. Kennisbronnen Rotary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83360D8-6209-CE48-AC59-C3B6E022E4D9}"/>
              </a:ext>
            </a:extLst>
          </p:cNvPr>
          <p:cNvSpPr/>
          <p:nvPr/>
        </p:nvSpPr>
        <p:spPr bwMode="auto">
          <a:xfrm>
            <a:off x="1128520" y="3766830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4. Ondersteuning voor lokale activiteiten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597F0C4A-1BFC-6549-A3F4-BF3089481AA7}"/>
              </a:ext>
            </a:extLst>
          </p:cNvPr>
          <p:cNvSpPr/>
          <p:nvPr/>
        </p:nvSpPr>
        <p:spPr bwMode="auto">
          <a:xfrm>
            <a:off x="1128520" y="2458538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1. Quiz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997A98D8-7CE3-2349-8871-AE285453D8ED}"/>
              </a:ext>
            </a:extLst>
          </p:cNvPr>
          <p:cNvSpPr/>
          <p:nvPr/>
        </p:nvSpPr>
        <p:spPr bwMode="auto">
          <a:xfrm>
            <a:off x="1128520" y="4624428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6. Rotary Leer Instituut</a:t>
            </a:r>
          </a:p>
        </p:txBody>
      </p:sp>
    </p:spTree>
    <p:extLst>
      <p:ext uri="{BB962C8B-B14F-4D97-AF65-F5344CB8AC3E}">
        <p14:creationId xmlns:p14="http://schemas.microsoft.com/office/powerpoint/2010/main" val="369296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D06EB-9FCB-3849-A7A7-38F27FBF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BETEKENISVOLLE PROJECTEN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4F9978-7420-CE4E-AE7F-1B2BB9746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2" y="2341179"/>
            <a:ext cx="11412568" cy="26091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BBBB22-761E-5643-816D-07F2BAC65FFB}"/>
              </a:ext>
            </a:extLst>
          </p:cNvPr>
          <p:cNvSpPr txBox="1"/>
          <p:nvPr/>
        </p:nvSpPr>
        <p:spPr>
          <a:xfrm>
            <a:off x="4928135" y="560759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3"/>
              </a:rPr>
              <a:t>rotaryhelpt.nl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0143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AA8EE4CB-ADA7-CC45-B485-F1E808244596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3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55C50D-AEA8-E34F-91A5-80632F0F817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54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nl-NL" sz="2800" b="1" dirty="0"/>
              <a:t>AGENDA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5C093B4-3C23-DE4A-B026-AB915C9808D5}"/>
              </a:ext>
            </a:extLst>
          </p:cNvPr>
          <p:cNvSpPr/>
          <p:nvPr/>
        </p:nvSpPr>
        <p:spPr bwMode="auto">
          <a:xfrm>
            <a:off x="1128520" y="4186870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5. Betekenisvolle projecten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BFDE71F-15C8-D145-9A43-8C72752557A1}"/>
              </a:ext>
            </a:extLst>
          </p:cNvPr>
          <p:cNvSpPr/>
          <p:nvPr/>
        </p:nvSpPr>
        <p:spPr bwMode="auto">
          <a:xfrm>
            <a:off x="1128520" y="2896095"/>
            <a:ext cx="4080296" cy="34904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2. De Avenues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2109CE3D-8B25-4442-82D7-060BB01B2087}"/>
              </a:ext>
            </a:extLst>
          </p:cNvPr>
          <p:cNvSpPr/>
          <p:nvPr/>
        </p:nvSpPr>
        <p:spPr bwMode="auto">
          <a:xfrm>
            <a:off x="1128520" y="3329273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3. Kennisbronnen Rotary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D90D51C-FA49-9445-99A4-043BCA13DB52}"/>
              </a:ext>
            </a:extLst>
          </p:cNvPr>
          <p:cNvSpPr/>
          <p:nvPr/>
        </p:nvSpPr>
        <p:spPr bwMode="auto">
          <a:xfrm>
            <a:off x="1128520" y="3762451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4. Ondersteuning voor lokale activiteiten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9033185-D12F-EB49-A195-34677115D979}"/>
              </a:ext>
            </a:extLst>
          </p:cNvPr>
          <p:cNvSpPr/>
          <p:nvPr/>
        </p:nvSpPr>
        <p:spPr bwMode="auto">
          <a:xfrm>
            <a:off x="1128520" y="2458538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1. Quiz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695BF0F-7C46-CA4B-BD26-AD93999A2F35}"/>
              </a:ext>
            </a:extLst>
          </p:cNvPr>
          <p:cNvSpPr/>
          <p:nvPr/>
        </p:nvSpPr>
        <p:spPr bwMode="auto">
          <a:xfrm>
            <a:off x="1128520" y="4624428"/>
            <a:ext cx="4080296" cy="349041"/>
          </a:xfrm>
          <a:prstGeom prst="rect">
            <a:avLst/>
          </a:prstGeom>
          <a:solidFill>
            <a:srgbClr val="FFA900">
              <a:alpha val="6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6. Rotary Leer Instituut</a:t>
            </a:r>
          </a:p>
        </p:txBody>
      </p:sp>
    </p:spTree>
    <p:extLst>
      <p:ext uri="{BB962C8B-B14F-4D97-AF65-F5344CB8AC3E}">
        <p14:creationId xmlns:p14="http://schemas.microsoft.com/office/powerpoint/2010/main" val="2170188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D06EB-9FCB-3849-A7A7-38F27FBF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1935"/>
            <a:ext cx="12192000" cy="947352"/>
          </a:xfrm>
        </p:spPr>
        <p:txBody>
          <a:bodyPr>
            <a:normAutofit/>
          </a:bodyPr>
          <a:lstStyle/>
          <a:p>
            <a:r>
              <a:rPr lang="nl-NL" sz="2800" b="1" dirty="0"/>
              <a:t>ROTARY LEERINSTITUUT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B821B-C419-7E43-BCF9-4A0410DBC3F8}"/>
              </a:ext>
            </a:extLst>
          </p:cNvPr>
          <p:cNvSpPr txBox="1"/>
          <p:nvPr/>
        </p:nvSpPr>
        <p:spPr>
          <a:xfrm>
            <a:off x="10212403" y="1715636"/>
            <a:ext cx="12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Rotary-rli.nl</a:t>
            </a:r>
            <a:endParaRPr lang="nl-NL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9F825F9A-6979-4443-B705-762889A4A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352" y="1793190"/>
            <a:ext cx="7246851" cy="44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94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550FF3A9-E36A-AE4C-A186-EF43203A68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55C50D-AEA8-E34F-91A5-80632F0F817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54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nl-NL" sz="2800" b="1" dirty="0"/>
              <a:t>EINDE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24BDF1B-3085-4646-A047-60B7EC79CDC5}"/>
              </a:ext>
            </a:extLst>
          </p:cNvPr>
          <p:cNvSpPr/>
          <p:nvPr/>
        </p:nvSpPr>
        <p:spPr bwMode="auto">
          <a:xfrm>
            <a:off x="1128520" y="2624328"/>
            <a:ext cx="4080296" cy="158191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63D84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Calibri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163D84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Calibri" pitchFamily="34" charset="0"/>
              </a:rPr>
              <a:t>Erik van den Brink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b="1" dirty="0" err="1">
                <a:solidFill>
                  <a:srgbClr val="163D84"/>
                </a:solidFill>
                <a:latin typeface="Calibri" panose="020F0502020204030204"/>
                <a:ea typeface="ＭＳ Ｐゴシック" charset="0"/>
                <a:cs typeface="Calibri" pitchFamily="34" charset="0"/>
              </a:rPr>
              <a:t>erik@vandenbrinkmc.nl</a:t>
            </a:r>
            <a:endParaRPr lang="nl-NL" sz="1400" b="1" dirty="0">
              <a:solidFill>
                <a:srgbClr val="163D84"/>
              </a:solidFill>
              <a:latin typeface="Calibri" panose="020F0502020204030204"/>
              <a:ea typeface="ＭＳ Ｐゴシック" charset="0"/>
              <a:cs typeface="Calibri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63D84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Calibri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163D84"/>
                </a:solidFill>
                <a:latin typeface="Calibri" panose="020F0502020204030204"/>
                <a:ea typeface="ＭＳ Ｐゴシック" charset="0"/>
                <a:cs typeface="Calibri" pitchFamily="34" charset="0"/>
              </a:rPr>
              <a:t>Trudy Nouws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b="1" dirty="0" err="1">
                <a:solidFill>
                  <a:srgbClr val="163D84"/>
                </a:solidFill>
                <a:latin typeface="Calibri" panose="020F0502020204030204"/>
                <a:ea typeface="ＭＳ Ｐゴシック" charset="0"/>
                <a:cs typeface="Calibri" pitchFamily="34" charset="0"/>
              </a:rPr>
              <a:t>trudynouws@live.nl</a:t>
            </a:r>
            <a:endParaRPr lang="nl-NL" sz="1400" b="1" dirty="0">
              <a:solidFill>
                <a:srgbClr val="163D84"/>
              </a:solidFill>
              <a:latin typeface="Calibri" panose="020F0502020204030204"/>
              <a:ea typeface="ＭＳ Ｐゴシック" charset="0"/>
              <a:cs typeface="Calibri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163D84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9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550FF3A9-E36A-AE4C-A186-EF43203A68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55C50D-AEA8-E34F-91A5-80632F0F817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54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nl-NL" sz="2800" b="1" dirty="0"/>
              <a:t>AGENDA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E024E1F-4EE0-5C4B-BD6E-16DD9E965FAF}"/>
              </a:ext>
            </a:extLst>
          </p:cNvPr>
          <p:cNvSpPr/>
          <p:nvPr/>
        </p:nvSpPr>
        <p:spPr bwMode="auto">
          <a:xfrm>
            <a:off x="1128520" y="4204298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5. Betekenisvolle projecten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24BDF1B-3085-4646-A047-60B7EC79CDC5}"/>
              </a:ext>
            </a:extLst>
          </p:cNvPr>
          <p:cNvSpPr/>
          <p:nvPr/>
        </p:nvSpPr>
        <p:spPr bwMode="auto">
          <a:xfrm>
            <a:off x="1128520" y="2893950"/>
            <a:ext cx="4080296" cy="34904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2. De Avenues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AC84706-0C7E-7441-B43E-95BC97DCFAD2}"/>
              </a:ext>
            </a:extLst>
          </p:cNvPr>
          <p:cNvSpPr/>
          <p:nvPr/>
        </p:nvSpPr>
        <p:spPr bwMode="auto">
          <a:xfrm>
            <a:off x="1128520" y="3329362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3. Kennisbronnen Rotary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A18508B-B145-104D-9A5E-E4D40AAFDB42}"/>
              </a:ext>
            </a:extLst>
          </p:cNvPr>
          <p:cNvSpPr/>
          <p:nvPr/>
        </p:nvSpPr>
        <p:spPr bwMode="auto">
          <a:xfrm>
            <a:off x="1128520" y="3766830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4. Ondersteuning voor lokale activiteiten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0D64E8D-3500-1B45-930E-A70E01F0F2A7}"/>
              </a:ext>
            </a:extLst>
          </p:cNvPr>
          <p:cNvSpPr/>
          <p:nvPr/>
        </p:nvSpPr>
        <p:spPr bwMode="auto">
          <a:xfrm>
            <a:off x="1128520" y="2458538"/>
            <a:ext cx="4080296" cy="349041"/>
          </a:xfrm>
          <a:prstGeom prst="rect">
            <a:avLst/>
          </a:prstGeom>
          <a:solidFill>
            <a:srgbClr val="FFA900">
              <a:alpha val="6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1. Quiz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BDEE1C53-E448-514F-A633-C77D27DD5AB7}"/>
              </a:ext>
            </a:extLst>
          </p:cNvPr>
          <p:cNvSpPr/>
          <p:nvPr/>
        </p:nvSpPr>
        <p:spPr bwMode="auto">
          <a:xfrm>
            <a:off x="1128520" y="4624428"/>
            <a:ext cx="4080296" cy="34904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627" tIns="43314" rIns="86627" bIns="43314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1400" b="1" dirty="0">
                <a:solidFill>
                  <a:srgbClr val="163D84"/>
                </a:solidFill>
                <a:ea typeface="ＭＳ Ｐゴシック" charset="0"/>
                <a:cs typeface="Calibri" pitchFamily="34" charset="0"/>
              </a:rPr>
              <a:t>6. Rotary Leer Instituut</a:t>
            </a:r>
          </a:p>
        </p:txBody>
      </p:sp>
    </p:spTree>
    <p:extLst>
      <p:ext uri="{BB962C8B-B14F-4D97-AF65-F5344CB8AC3E}">
        <p14:creationId xmlns:p14="http://schemas.microsoft.com/office/powerpoint/2010/main" val="96873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3048" y="857384"/>
            <a:ext cx="2437334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1" b="1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RESOURCES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6DFF18-6556-B34E-B37F-BF01DD3C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86C67-5331-4D41-B265-35DD11EEC9A2}"/>
              </a:ext>
            </a:extLst>
          </p:cNvPr>
          <p:cNvSpPr txBox="1"/>
          <p:nvPr/>
        </p:nvSpPr>
        <p:spPr>
          <a:xfrm>
            <a:off x="1864056" y="2375704"/>
            <a:ext cx="739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Hoeveel Rotaryclubs zijn er wereldwijd en in Nederland?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F0730-2A01-3240-A817-0241EED55091}"/>
              </a:ext>
            </a:extLst>
          </p:cNvPr>
          <p:cNvSpPr txBox="1"/>
          <p:nvPr/>
        </p:nvSpPr>
        <p:spPr>
          <a:xfrm>
            <a:off x="3182470" y="3190142"/>
            <a:ext cx="400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36.000 wereldwijd en 500 in Nederland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07DAE-7DF3-AE43-8870-82EADBE163F5}"/>
              </a:ext>
            </a:extLst>
          </p:cNvPr>
          <p:cNvSpPr txBox="1"/>
          <p:nvPr/>
        </p:nvSpPr>
        <p:spPr>
          <a:xfrm>
            <a:off x="3182470" y="3641971"/>
            <a:ext cx="365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3.600 wereldwijd en 50 in Nederland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837AE-14DA-F643-A248-CA784435F2AB}"/>
              </a:ext>
            </a:extLst>
          </p:cNvPr>
          <p:cNvSpPr txBox="1"/>
          <p:nvPr/>
        </p:nvSpPr>
        <p:spPr>
          <a:xfrm>
            <a:off x="3182469" y="4526085"/>
            <a:ext cx="488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5.400 wereldwijd en 75 in Nederland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43A01-38E1-7949-9913-84534D079E5A}"/>
              </a:ext>
            </a:extLst>
          </p:cNvPr>
          <p:cNvSpPr txBox="1"/>
          <p:nvPr/>
        </p:nvSpPr>
        <p:spPr>
          <a:xfrm>
            <a:off x="3182470" y="4092187"/>
            <a:ext cx="393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54.000 wereldwijd en 750 in Nederland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6E884-8736-A74F-9B43-FD35AE5A6105}"/>
              </a:ext>
            </a:extLst>
          </p:cNvPr>
          <p:cNvSpPr/>
          <p:nvPr/>
        </p:nvSpPr>
        <p:spPr>
          <a:xfrm>
            <a:off x="2716305" y="3250100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9E027A-A1B3-DC49-AEE7-A42DB2DCC7DF}"/>
              </a:ext>
            </a:extLst>
          </p:cNvPr>
          <p:cNvSpPr/>
          <p:nvPr/>
        </p:nvSpPr>
        <p:spPr>
          <a:xfrm>
            <a:off x="2716304" y="4129137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34EAD3-DDA3-F54A-880C-1A86C053E06B}"/>
              </a:ext>
            </a:extLst>
          </p:cNvPr>
          <p:cNvSpPr/>
          <p:nvPr/>
        </p:nvSpPr>
        <p:spPr>
          <a:xfrm>
            <a:off x="2716302" y="3689618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47EFC-002B-CE4B-90FA-57714CC6DD5A}"/>
              </a:ext>
            </a:extLst>
          </p:cNvPr>
          <p:cNvSpPr/>
          <p:nvPr/>
        </p:nvSpPr>
        <p:spPr>
          <a:xfrm>
            <a:off x="2716302" y="4568655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927C5-B000-B146-A23E-DAC6AAE1F157}"/>
              </a:ext>
            </a:extLst>
          </p:cNvPr>
          <p:cNvSpPr txBox="1"/>
          <p:nvPr/>
        </p:nvSpPr>
        <p:spPr>
          <a:xfrm>
            <a:off x="1183342" y="22833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1157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3048" y="857384"/>
            <a:ext cx="2437334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1" b="1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RESOURCES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6DFF18-6556-B34E-B37F-BF01DD3C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86C67-5331-4D41-B265-35DD11EEC9A2}"/>
              </a:ext>
            </a:extLst>
          </p:cNvPr>
          <p:cNvSpPr txBox="1"/>
          <p:nvPr/>
        </p:nvSpPr>
        <p:spPr>
          <a:xfrm>
            <a:off x="1864056" y="2375704"/>
            <a:ext cx="739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Hoeveel Rotaryclubs zijn er wereldwijd en in Nederland?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F0730-2A01-3240-A817-0241EED55091}"/>
              </a:ext>
            </a:extLst>
          </p:cNvPr>
          <p:cNvSpPr txBox="1"/>
          <p:nvPr/>
        </p:nvSpPr>
        <p:spPr>
          <a:xfrm>
            <a:off x="3182470" y="3190142"/>
            <a:ext cx="400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36.000 wereldwijd en 500 in Nederland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07DAE-7DF3-AE43-8870-82EADBE163F5}"/>
              </a:ext>
            </a:extLst>
          </p:cNvPr>
          <p:cNvSpPr txBox="1"/>
          <p:nvPr/>
        </p:nvSpPr>
        <p:spPr>
          <a:xfrm>
            <a:off x="3182470" y="3641971"/>
            <a:ext cx="365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3.600 wereldwijd en 50 in Nederland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837AE-14DA-F643-A248-CA784435F2AB}"/>
              </a:ext>
            </a:extLst>
          </p:cNvPr>
          <p:cNvSpPr txBox="1"/>
          <p:nvPr/>
        </p:nvSpPr>
        <p:spPr>
          <a:xfrm>
            <a:off x="3182469" y="4526085"/>
            <a:ext cx="488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5.400 wereldwijd en 75 in Nederland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43A01-38E1-7949-9913-84534D079E5A}"/>
              </a:ext>
            </a:extLst>
          </p:cNvPr>
          <p:cNvSpPr txBox="1"/>
          <p:nvPr/>
        </p:nvSpPr>
        <p:spPr>
          <a:xfrm>
            <a:off x="3182470" y="4092187"/>
            <a:ext cx="393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54.000 wereldwijd en 750 in Nederland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6E884-8736-A74F-9B43-FD35AE5A6105}"/>
              </a:ext>
            </a:extLst>
          </p:cNvPr>
          <p:cNvSpPr/>
          <p:nvPr/>
        </p:nvSpPr>
        <p:spPr>
          <a:xfrm>
            <a:off x="2716305" y="3250100"/>
            <a:ext cx="295835" cy="295432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9E027A-A1B3-DC49-AEE7-A42DB2DCC7DF}"/>
              </a:ext>
            </a:extLst>
          </p:cNvPr>
          <p:cNvSpPr/>
          <p:nvPr/>
        </p:nvSpPr>
        <p:spPr>
          <a:xfrm>
            <a:off x="2716304" y="4129137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34EAD3-DDA3-F54A-880C-1A86C053E06B}"/>
              </a:ext>
            </a:extLst>
          </p:cNvPr>
          <p:cNvSpPr/>
          <p:nvPr/>
        </p:nvSpPr>
        <p:spPr>
          <a:xfrm>
            <a:off x="2716302" y="3689618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47EFC-002B-CE4B-90FA-57714CC6DD5A}"/>
              </a:ext>
            </a:extLst>
          </p:cNvPr>
          <p:cNvSpPr/>
          <p:nvPr/>
        </p:nvSpPr>
        <p:spPr>
          <a:xfrm>
            <a:off x="2716302" y="4568655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927C5-B000-B146-A23E-DAC6AAE1F157}"/>
              </a:ext>
            </a:extLst>
          </p:cNvPr>
          <p:cNvSpPr txBox="1"/>
          <p:nvPr/>
        </p:nvSpPr>
        <p:spPr>
          <a:xfrm>
            <a:off x="1183342" y="22833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6693D75-ED71-C14B-9504-6558374D0006}"/>
              </a:ext>
            </a:extLst>
          </p:cNvPr>
          <p:cNvSpPr/>
          <p:nvPr/>
        </p:nvSpPr>
        <p:spPr>
          <a:xfrm>
            <a:off x="8238566" y="4461520"/>
            <a:ext cx="2130228" cy="815156"/>
          </a:xfrm>
          <a:prstGeom prst="wedgeRoundRectCallout">
            <a:avLst>
              <a:gd name="adj1" fmla="val -105976"/>
              <a:gd name="adj2" fmla="val -18150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Wereldwijd</a:t>
            </a:r>
            <a:r>
              <a:rPr lang="en-US" sz="1200" dirty="0"/>
              <a:t> </a:t>
            </a:r>
            <a:r>
              <a:rPr lang="en-US" sz="1200" dirty="0" err="1"/>
              <a:t>heeft</a:t>
            </a:r>
            <a:r>
              <a:rPr lang="en-US" sz="1200" dirty="0"/>
              <a:t> de Rotary ca 1.2 </a:t>
            </a:r>
            <a:r>
              <a:rPr lang="en-US" sz="1200" dirty="0" err="1"/>
              <a:t>mln</a:t>
            </a:r>
            <a:r>
              <a:rPr lang="en-US" sz="1200" dirty="0"/>
              <a:t> </a:t>
            </a:r>
            <a:r>
              <a:rPr lang="en-US" sz="1200" dirty="0" err="1"/>
              <a:t>leden</a:t>
            </a:r>
            <a:r>
              <a:rPr lang="en-US" sz="1200" dirty="0"/>
              <a:t>, </a:t>
            </a:r>
            <a:r>
              <a:rPr lang="en-US" sz="1200" dirty="0" err="1"/>
              <a:t>waarvan</a:t>
            </a:r>
            <a:r>
              <a:rPr lang="en-US" sz="1200" dirty="0"/>
              <a:t> in Nederland 19.000</a:t>
            </a:r>
          </a:p>
        </p:txBody>
      </p:sp>
    </p:spTree>
    <p:extLst>
      <p:ext uri="{BB962C8B-B14F-4D97-AF65-F5344CB8AC3E}">
        <p14:creationId xmlns:p14="http://schemas.microsoft.com/office/powerpoint/2010/main" val="251860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3048" y="857384"/>
            <a:ext cx="2437334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1" b="1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RESOURCES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6DFF18-6556-B34E-B37F-BF01DD3C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86C67-5331-4D41-B265-35DD11EEC9A2}"/>
              </a:ext>
            </a:extLst>
          </p:cNvPr>
          <p:cNvSpPr txBox="1"/>
          <p:nvPr/>
        </p:nvSpPr>
        <p:spPr>
          <a:xfrm>
            <a:off x="1864056" y="2375704"/>
            <a:ext cx="602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Wie heeft Rotary opgericht, waar en wanneer?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F0730-2A01-3240-A817-0241EED55091}"/>
              </a:ext>
            </a:extLst>
          </p:cNvPr>
          <p:cNvSpPr txBox="1"/>
          <p:nvPr/>
        </p:nvSpPr>
        <p:spPr>
          <a:xfrm>
            <a:off x="3182470" y="3190142"/>
            <a:ext cx="264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Paul Simon, Chicago, 1937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07DAE-7DF3-AE43-8870-82EADBE163F5}"/>
              </a:ext>
            </a:extLst>
          </p:cNvPr>
          <p:cNvSpPr txBox="1"/>
          <p:nvPr/>
        </p:nvSpPr>
        <p:spPr>
          <a:xfrm>
            <a:off x="3182470" y="3641971"/>
            <a:ext cx="308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Donald </a:t>
            </a:r>
            <a:r>
              <a:rPr lang="nl-NL" dirty="0" err="1"/>
              <a:t>Trump</a:t>
            </a:r>
            <a:r>
              <a:rPr lang="nl-NL" dirty="0"/>
              <a:t>, New York, 1992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837AE-14DA-F643-A248-CA784435F2AB}"/>
              </a:ext>
            </a:extLst>
          </p:cNvPr>
          <p:cNvSpPr txBox="1"/>
          <p:nvPr/>
        </p:nvSpPr>
        <p:spPr>
          <a:xfrm>
            <a:off x="3182469" y="4526085"/>
            <a:ext cx="488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Sean Harris, Chicago, 1899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43A01-38E1-7949-9913-84534D079E5A}"/>
              </a:ext>
            </a:extLst>
          </p:cNvPr>
          <p:cNvSpPr txBox="1"/>
          <p:nvPr/>
        </p:nvSpPr>
        <p:spPr>
          <a:xfrm>
            <a:off x="3182470" y="4092187"/>
            <a:ext cx="261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Paul Harris, Chicago, 1905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6E884-8736-A74F-9B43-FD35AE5A6105}"/>
              </a:ext>
            </a:extLst>
          </p:cNvPr>
          <p:cNvSpPr/>
          <p:nvPr/>
        </p:nvSpPr>
        <p:spPr>
          <a:xfrm>
            <a:off x="2716305" y="3250100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9E027A-A1B3-DC49-AEE7-A42DB2DCC7DF}"/>
              </a:ext>
            </a:extLst>
          </p:cNvPr>
          <p:cNvSpPr/>
          <p:nvPr/>
        </p:nvSpPr>
        <p:spPr>
          <a:xfrm>
            <a:off x="2716304" y="4129137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34EAD3-DDA3-F54A-880C-1A86C053E06B}"/>
              </a:ext>
            </a:extLst>
          </p:cNvPr>
          <p:cNvSpPr/>
          <p:nvPr/>
        </p:nvSpPr>
        <p:spPr>
          <a:xfrm>
            <a:off x="2716302" y="3689618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47EFC-002B-CE4B-90FA-57714CC6DD5A}"/>
              </a:ext>
            </a:extLst>
          </p:cNvPr>
          <p:cNvSpPr/>
          <p:nvPr/>
        </p:nvSpPr>
        <p:spPr>
          <a:xfrm>
            <a:off x="2716302" y="4568655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927C5-B000-B146-A23E-DAC6AAE1F157}"/>
              </a:ext>
            </a:extLst>
          </p:cNvPr>
          <p:cNvSpPr txBox="1"/>
          <p:nvPr/>
        </p:nvSpPr>
        <p:spPr>
          <a:xfrm>
            <a:off x="1183342" y="22833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1019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3048" y="857384"/>
            <a:ext cx="2437334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1" b="1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RESOURCES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6DFF18-6556-B34E-B37F-BF01DD3C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86C67-5331-4D41-B265-35DD11EEC9A2}"/>
              </a:ext>
            </a:extLst>
          </p:cNvPr>
          <p:cNvSpPr txBox="1"/>
          <p:nvPr/>
        </p:nvSpPr>
        <p:spPr>
          <a:xfrm>
            <a:off x="1864056" y="2375704"/>
            <a:ext cx="602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Wie heeft Rotary opgericht, waar en wanneer?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F0730-2A01-3240-A817-0241EED55091}"/>
              </a:ext>
            </a:extLst>
          </p:cNvPr>
          <p:cNvSpPr txBox="1"/>
          <p:nvPr/>
        </p:nvSpPr>
        <p:spPr>
          <a:xfrm>
            <a:off x="3182470" y="3190142"/>
            <a:ext cx="264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Paul Simon, Chicago, 1937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07DAE-7DF3-AE43-8870-82EADBE163F5}"/>
              </a:ext>
            </a:extLst>
          </p:cNvPr>
          <p:cNvSpPr txBox="1"/>
          <p:nvPr/>
        </p:nvSpPr>
        <p:spPr>
          <a:xfrm>
            <a:off x="3182470" y="3641971"/>
            <a:ext cx="308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Donald </a:t>
            </a:r>
            <a:r>
              <a:rPr lang="nl-NL" dirty="0" err="1"/>
              <a:t>Trump</a:t>
            </a:r>
            <a:r>
              <a:rPr lang="nl-NL" dirty="0"/>
              <a:t>, New York, 1992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837AE-14DA-F643-A248-CA784435F2AB}"/>
              </a:ext>
            </a:extLst>
          </p:cNvPr>
          <p:cNvSpPr txBox="1"/>
          <p:nvPr/>
        </p:nvSpPr>
        <p:spPr>
          <a:xfrm>
            <a:off x="3182469" y="4526085"/>
            <a:ext cx="488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Sean Harris, Chicago, 1899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43A01-38E1-7949-9913-84534D079E5A}"/>
              </a:ext>
            </a:extLst>
          </p:cNvPr>
          <p:cNvSpPr txBox="1"/>
          <p:nvPr/>
        </p:nvSpPr>
        <p:spPr>
          <a:xfrm>
            <a:off x="3182470" y="4092187"/>
            <a:ext cx="261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Paul Harris, Chicago, 1905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6E884-8736-A74F-9B43-FD35AE5A6105}"/>
              </a:ext>
            </a:extLst>
          </p:cNvPr>
          <p:cNvSpPr/>
          <p:nvPr/>
        </p:nvSpPr>
        <p:spPr>
          <a:xfrm>
            <a:off x="2716305" y="3250100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9E027A-A1B3-DC49-AEE7-A42DB2DCC7DF}"/>
              </a:ext>
            </a:extLst>
          </p:cNvPr>
          <p:cNvSpPr/>
          <p:nvPr/>
        </p:nvSpPr>
        <p:spPr>
          <a:xfrm>
            <a:off x="2716304" y="4129137"/>
            <a:ext cx="295835" cy="295432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34EAD3-DDA3-F54A-880C-1A86C053E06B}"/>
              </a:ext>
            </a:extLst>
          </p:cNvPr>
          <p:cNvSpPr/>
          <p:nvPr/>
        </p:nvSpPr>
        <p:spPr>
          <a:xfrm>
            <a:off x="2716302" y="3689618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47EFC-002B-CE4B-90FA-57714CC6DD5A}"/>
              </a:ext>
            </a:extLst>
          </p:cNvPr>
          <p:cNvSpPr/>
          <p:nvPr/>
        </p:nvSpPr>
        <p:spPr>
          <a:xfrm>
            <a:off x="2716302" y="4568655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927C5-B000-B146-A23E-DAC6AAE1F157}"/>
              </a:ext>
            </a:extLst>
          </p:cNvPr>
          <p:cNvSpPr txBox="1"/>
          <p:nvPr/>
        </p:nvSpPr>
        <p:spPr>
          <a:xfrm>
            <a:off x="1183342" y="22833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2975F344-AC1F-B549-B40C-44B424DCCF0D}"/>
              </a:ext>
            </a:extLst>
          </p:cNvPr>
          <p:cNvSpPr/>
          <p:nvPr/>
        </p:nvSpPr>
        <p:spPr>
          <a:xfrm>
            <a:off x="7675928" y="4129138"/>
            <a:ext cx="3405930" cy="1785102"/>
          </a:xfrm>
          <a:prstGeom prst="wedgeRoundRectCallout">
            <a:avLst>
              <a:gd name="adj1" fmla="val -106252"/>
              <a:gd name="adj2" fmla="val -40812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1200" dirty="0"/>
              <a:t>Het doel van de eerste Rotaryclub was met name vriendschap en uitwisseling van beroepservaring onder zakenlui.</a:t>
            </a:r>
            <a:endParaRPr lang="en-US" sz="1200" dirty="0"/>
          </a:p>
          <a:p>
            <a:r>
              <a:rPr lang="nl-NL" sz="1200" dirty="0"/>
              <a:t>De naam  Rotary werd gekozen omdat de leden roulerend samen kwamen op elkaars werkplek.</a:t>
            </a:r>
            <a:endParaRPr lang="en-US" sz="1200" dirty="0"/>
          </a:p>
          <a:p>
            <a:r>
              <a:rPr lang="nl-NL" sz="1200" dirty="0"/>
              <a:t>De eerste Rotaryclub die in Nederland werd opgericht  in 1923 ( RC Amsterdam) en binnen 4  maanden gevolgd door RC Utrecht.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791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3048" y="857384"/>
            <a:ext cx="2437334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1" b="1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RESOURCES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6DFF18-6556-B34E-B37F-BF01DD3C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86C67-5331-4D41-B265-35DD11EEC9A2}"/>
              </a:ext>
            </a:extLst>
          </p:cNvPr>
          <p:cNvSpPr txBox="1"/>
          <p:nvPr/>
        </p:nvSpPr>
        <p:spPr>
          <a:xfrm>
            <a:off x="1864056" y="2375704"/>
            <a:ext cx="9413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Rotary  tracht haar haar idealen te verwezenlijken via 5 avenues. </a:t>
            </a:r>
          </a:p>
          <a:p>
            <a:r>
              <a:rPr lang="nl-NL" sz="2400" dirty="0"/>
              <a:t>Welke hoort hier niet thuis?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F0730-2A01-3240-A817-0241EED55091}"/>
              </a:ext>
            </a:extLst>
          </p:cNvPr>
          <p:cNvSpPr txBox="1"/>
          <p:nvPr/>
        </p:nvSpPr>
        <p:spPr>
          <a:xfrm>
            <a:off x="3209364" y="3279781"/>
            <a:ext cx="133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Club Service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07DAE-7DF3-AE43-8870-82EADBE163F5}"/>
              </a:ext>
            </a:extLst>
          </p:cNvPr>
          <p:cNvSpPr txBox="1"/>
          <p:nvPr/>
        </p:nvSpPr>
        <p:spPr>
          <a:xfrm>
            <a:off x="3209364" y="3731610"/>
            <a:ext cx="190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Fellowship Service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837AE-14DA-F643-A248-CA784435F2AB}"/>
              </a:ext>
            </a:extLst>
          </p:cNvPr>
          <p:cNvSpPr txBox="1"/>
          <p:nvPr/>
        </p:nvSpPr>
        <p:spPr>
          <a:xfrm>
            <a:off x="3209362" y="5020371"/>
            <a:ext cx="34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International Service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43A01-38E1-7949-9913-84534D079E5A}"/>
              </a:ext>
            </a:extLst>
          </p:cNvPr>
          <p:cNvSpPr txBox="1"/>
          <p:nvPr/>
        </p:nvSpPr>
        <p:spPr>
          <a:xfrm>
            <a:off x="3209361" y="4584472"/>
            <a:ext cx="20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Community Service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6E884-8736-A74F-9B43-FD35AE5A6105}"/>
              </a:ext>
            </a:extLst>
          </p:cNvPr>
          <p:cNvSpPr/>
          <p:nvPr/>
        </p:nvSpPr>
        <p:spPr>
          <a:xfrm>
            <a:off x="2743199" y="3339739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9E027A-A1B3-DC49-AEE7-A42DB2DCC7DF}"/>
              </a:ext>
            </a:extLst>
          </p:cNvPr>
          <p:cNvSpPr/>
          <p:nvPr/>
        </p:nvSpPr>
        <p:spPr>
          <a:xfrm>
            <a:off x="2743195" y="4658372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34EAD3-DDA3-F54A-880C-1A86C053E06B}"/>
              </a:ext>
            </a:extLst>
          </p:cNvPr>
          <p:cNvSpPr/>
          <p:nvPr/>
        </p:nvSpPr>
        <p:spPr>
          <a:xfrm>
            <a:off x="2743196" y="3779257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47EFC-002B-CE4B-90FA-57714CC6DD5A}"/>
              </a:ext>
            </a:extLst>
          </p:cNvPr>
          <p:cNvSpPr/>
          <p:nvPr/>
        </p:nvSpPr>
        <p:spPr>
          <a:xfrm>
            <a:off x="2743195" y="5097890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927C5-B000-B146-A23E-DAC6AAE1F157}"/>
              </a:ext>
            </a:extLst>
          </p:cNvPr>
          <p:cNvSpPr txBox="1"/>
          <p:nvPr/>
        </p:nvSpPr>
        <p:spPr>
          <a:xfrm>
            <a:off x="1183342" y="22833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9EAD3F-8B68-0A41-9C0C-C12A958A9C39}"/>
              </a:ext>
            </a:extLst>
          </p:cNvPr>
          <p:cNvSpPr txBox="1"/>
          <p:nvPr/>
        </p:nvSpPr>
        <p:spPr>
          <a:xfrm>
            <a:off x="3209361" y="5486135"/>
            <a:ext cx="34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New </a:t>
            </a:r>
            <a:r>
              <a:rPr lang="nl-NL" dirty="0" err="1"/>
              <a:t>Generation</a:t>
            </a:r>
            <a:r>
              <a:rPr lang="nl-NL" dirty="0"/>
              <a:t> Service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4D2451-AD72-4848-8304-EFB9DB07F964}"/>
              </a:ext>
            </a:extLst>
          </p:cNvPr>
          <p:cNvSpPr/>
          <p:nvPr/>
        </p:nvSpPr>
        <p:spPr>
          <a:xfrm>
            <a:off x="2743195" y="5537408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216982-8EF2-1D48-A6D2-3D327391B4A8}"/>
              </a:ext>
            </a:extLst>
          </p:cNvPr>
          <p:cNvSpPr txBox="1"/>
          <p:nvPr/>
        </p:nvSpPr>
        <p:spPr>
          <a:xfrm>
            <a:off x="3209363" y="4146530"/>
            <a:ext cx="34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Vocational</a:t>
            </a:r>
            <a:r>
              <a:rPr lang="nl-NL" dirty="0"/>
              <a:t> Service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C89A32-7F18-134F-8A90-EB60A8D53466}"/>
              </a:ext>
            </a:extLst>
          </p:cNvPr>
          <p:cNvSpPr/>
          <p:nvPr/>
        </p:nvSpPr>
        <p:spPr>
          <a:xfrm>
            <a:off x="2743195" y="4218854"/>
            <a:ext cx="295835" cy="29543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2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3048" y="857384"/>
            <a:ext cx="2437334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1" b="1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RESOURCES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6DFF18-6556-B34E-B37F-BF01DD3C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86C67-5331-4D41-B265-35DD11EEC9A2}"/>
              </a:ext>
            </a:extLst>
          </p:cNvPr>
          <p:cNvSpPr txBox="1"/>
          <p:nvPr/>
        </p:nvSpPr>
        <p:spPr>
          <a:xfrm>
            <a:off x="1864056" y="2375704"/>
            <a:ext cx="9413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Rotary  tracht haar haar idealen te verwezenlijken via 5 avenues. </a:t>
            </a:r>
          </a:p>
          <a:p>
            <a:r>
              <a:rPr lang="nl-NL" sz="2400" dirty="0"/>
              <a:t>Welke hoort hier niet thuis?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F0730-2A01-3240-A817-0241EED55091}"/>
              </a:ext>
            </a:extLst>
          </p:cNvPr>
          <p:cNvSpPr txBox="1"/>
          <p:nvPr/>
        </p:nvSpPr>
        <p:spPr>
          <a:xfrm>
            <a:off x="3209364" y="3279781"/>
            <a:ext cx="133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Club Service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07DAE-7DF3-AE43-8870-82EADBE163F5}"/>
              </a:ext>
            </a:extLst>
          </p:cNvPr>
          <p:cNvSpPr txBox="1"/>
          <p:nvPr/>
        </p:nvSpPr>
        <p:spPr>
          <a:xfrm>
            <a:off x="3209364" y="3731610"/>
            <a:ext cx="190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Fellowship Service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837AE-14DA-F643-A248-CA784435F2AB}"/>
              </a:ext>
            </a:extLst>
          </p:cNvPr>
          <p:cNvSpPr txBox="1"/>
          <p:nvPr/>
        </p:nvSpPr>
        <p:spPr>
          <a:xfrm>
            <a:off x="3209362" y="5020371"/>
            <a:ext cx="34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International Service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43A01-38E1-7949-9913-84534D079E5A}"/>
              </a:ext>
            </a:extLst>
          </p:cNvPr>
          <p:cNvSpPr txBox="1"/>
          <p:nvPr/>
        </p:nvSpPr>
        <p:spPr>
          <a:xfrm>
            <a:off x="3209361" y="4584472"/>
            <a:ext cx="20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Community Service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6E884-8736-A74F-9B43-FD35AE5A6105}"/>
              </a:ext>
            </a:extLst>
          </p:cNvPr>
          <p:cNvSpPr/>
          <p:nvPr/>
        </p:nvSpPr>
        <p:spPr>
          <a:xfrm>
            <a:off x="2743199" y="3339739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9E027A-A1B3-DC49-AEE7-A42DB2DCC7DF}"/>
              </a:ext>
            </a:extLst>
          </p:cNvPr>
          <p:cNvSpPr/>
          <p:nvPr/>
        </p:nvSpPr>
        <p:spPr>
          <a:xfrm>
            <a:off x="2743195" y="4658372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34EAD3-DDA3-F54A-880C-1A86C053E06B}"/>
              </a:ext>
            </a:extLst>
          </p:cNvPr>
          <p:cNvSpPr/>
          <p:nvPr/>
        </p:nvSpPr>
        <p:spPr>
          <a:xfrm>
            <a:off x="2743196" y="3779257"/>
            <a:ext cx="295835" cy="295432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47EFC-002B-CE4B-90FA-57714CC6DD5A}"/>
              </a:ext>
            </a:extLst>
          </p:cNvPr>
          <p:cNvSpPr/>
          <p:nvPr/>
        </p:nvSpPr>
        <p:spPr>
          <a:xfrm>
            <a:off x="2743195" y="5097890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927C5-B000-B146-A23E-DAC6AAE1F157}"/>
              </a:ext>
            </a:extLst>
          </p:cNvPr>
          <p:cNvSpPr txBox="1"/>
          <p:nvPr/>
        </p:nvSpPr>
        <p:spPr>
          <a:xfrm>
            <a:off x="1183342" y="22833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9EAD3F-8B68-0A41-9C0C-C12A958A9C39}"/>
              </a:ext>
            </a:extLst>
          </p:cNvPr>
          <p:cNvSpPr txBox="1"/>
          <p:nvPr/>
        </p:nvSpPr>
        <p:spPr>
          <a:xfrm>
            <a:off x="3209361" y="5486135"/>
            <a:ext cx="34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New </a:t>
            </a:r>
            <a:r>
              <a:rPr lang="nl-NL" dirty="0" err="1"/>
              <a:t>Generation</a:t>
            </a:r>
            <a:r>
              <a:rPr lang="nl-NL" dirty="0"/>
              <a:t> Service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4D2451-AD72-4848-8304-EFB9DB07F964}"/>
              </a:ext>
            </a:extLst>
          </p:cNvPr>
          <p:cNvSpPr/>
          <p:nvPr/>
        </p:nvSpPr>
        <p:spPr>
          <a:xfrm>
            <a:off x="2743195" y="5537408"/>
            <a:ext cx="295835" cy="2954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216982-8EF2-1D48-A6D2-3D327391B4A8}"/>
              </a:ext>
            </a:extLst>
          </p:cNvPr>
          <p:cNvSpPr txBox="1"/>
          <p:nvPr/>
        </p:nvSpPr>
        <p:spPr>
          <a:xfrm>
            <a:off x="3209363" y="4146530"/>
            <a:ext cx="346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Vocational</a:t>
            </a:r>
            <a:r>
              <a:rPr lang="nl-NL" dirty="0"/>
              <a:t> Service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C89A32-7F18-134F-8A90-EB60A8D53466}"/>
              </a:ext>
            </a:extLst>
          </p:cNvPr>
          <p:cNvSpPr/>
          <p:nvPr/>
        </p:nvSpPr>
        <p:spPr>
          <a:xfrm>
            <a:off x="2743195" y="4218854"/>
            <a:ext cx="295835" cy="29543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C788727B-4A64-4640-820D-C1CFAD1DBDB6}"/>
              </a:ext>
            </a:extLst>
          </p:cNvPr>
          <p:cNvSpPr/>
          <p:nvPr/>
        </p:nvSpPr>
        <p:spPr>
          <a:xfrm>
            <a:off x="7667538" y="3206702"/>
            <a:ext cx="4152550" cy="2749481"/>
          </a:xfrm>
          <a:prstGeom prst="wedgeRoundRectCallout">
            <a:avLst>
              <a:gd name="adj1" fmla="val -110292"/>
              <a:gd name="adj2" fmla="val -24089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/>
              <a:t> 'Fellowship en service zijn de basis voor succes,' stelt Paul Harris, de oprichter van Rotary. </a:t>
            </a:r>
          </a:p>
          <a:p>
            <a:endParaRPr lang="nl-NL" sz="1200" dirty="0"/>
          </a:p>
          <a:p>
            <a:r>
              <a:rPr lang="nl-NL" sz="1200" dirty="0"/>
              <a:t>Fellowship is niet enkel de onderlinge kameraadschap die Rotarians ervaren en welke groeit door regelmatig op de clubbijeenkomsten aanwezig te zijn. Fellowship staat ook voor het delen van bepaalde interesses.</a:t>
            </a:r>
          </a:p>
          <a:p>
            <a:endParaRPr lang="nl-NL" sz="1200" dirty="0"/>
          </a:p>
          <a:p>
            <a:r>
              <a:rPr lang="nl-NL" sz="1200" dirty="0"/>
              <a:t>In de loop der jaren hebben Rotarians met een gezamenlijke interesse voor een bepaald onderwerp of een bepaalde activiteit zich verenigd in zogeheten Fellowships. Bijvoorbeeld de Rotary </a:t>
            </a:r>
            <a:r>
              <a:rPr lang="nl-NL" sz="1200" dirty="0" err="1"/>
              <a:t>Peace</a:t>
            </a:r>
            <a:r>
              <a:rPr lang="nl-NL" sz="1200" dirty="0"/>
              <a:t> fellowships.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14273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otary">
      <a:dk1>
        <a:srgbClr val="011892"/>
      </a:dk1>
      <a:lt1>
        <a:srgbClr val="FFFFFF"/>
      </a:lt1>
      <a:dk2>
        <a:srgbClr val="FFB22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tary Culemborg" id="{A2472945-B5D6-6549-B4C1-5F5225583685}" vid="{4ED932D2-9A2C-384F-B483-DDF8AFABF77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11228</TotalTime>
  <Words>1140</Words>
  <Application>Microsoft Macintosh PowerPoint</Application>
  <PresentationFormat>Breedbeeld</PresentationFormat>
  <Paragraphs>241</Paragraphs>
  <Slides>27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Arial Narrow</vt:lpstr>
      <vt:lpstr>Calibri</vt:lpstr>
      <vt:lpstr>Calibri Light</vt:lpstr>
      <vt:lpstr>Montserrat Semi</vt:lpstr>
      <vt:lpstr>Kantoorthema</vt:lpstr>
      <vt:lpstr>BE THE INSPIRATION</vt:lpstr>
      <vt:lpstr>WIE ZIJN WIJ</vt:lpstr>
      <vt:lpstr>AGENDA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AGENDA</vt:lpstr>
      <vt:lpstr>AVENUES OF SERVICE</vt:lpstr>
      <vt:lpstr>AGENDA</vt:lpstr>
      <vt:lpstr>KENNISBRONNEN ROTARY</vt:lpstr>
      <vt:lpstr>HANDBOEK VOOR ROTARIANS</vt:lpstr>
      <vt:lpstr>AGENDA</vt:lpstr>
      <vt:lpstr>ONDERSTEUNING VOOR LOKALE ACTIVITEITEN</vt:lpstr>
      <vt:lpstr>AGENDA</vt:lpstr>
      <vt:lpstr>BETEKENISVOLLE PROJECTEN</vt:lpstr>
      <vt:lpstr>AGENDA</vt:lpstr>
      <vt:lpstr>ROTARY LEERINSTITUUT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DIFFERENCE</dc:title>
  <dc:creator>erik van den Brink</dc:creator>
  <cp:lastModifiedBy>MoniQue Nijenhof</cp:lastModifiedBy>
  <cp:revision>24</cp:revision>
  <cp:lastPrinted>2018-06-27T17:57:10Z</cp:lastPrinted>
  <dcterms:created xsi:type="dcterms:W3CDTF">2018-05-27T17:27:11Z</dcterms:created>
  <dcterms:modified xsi:type="dcterms:W3CDTF">2018-10-09T11:27:18Z</dcterms:modified>
</cp:coreProperties>
</file>