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Lst>
  <p:notesMasterIdLst>
    <p:notesMasterId r:id="rId9"/>
  </p:notesMasterIdLst>
  <p:handoutMasterIdLst>
    <p:handoutMasterId r:id="rId10"/>
  </p:handoutMasterIdLst>
  <p:sldIdLst>
    <p:sldId id="372" r:id="rId4"/>
    <p:sldId id="383" r:id="rId5"/>
    <p:sldId id="384" r:id="rId6"/>
    <p:sldId id="376" r:id="rId7"/>
    <p:sldId id="382" r:id="rId8"/>
  </p:sldIdLst>
  <p:sldSz cx="9144000" cy="5143500" type="screen16x9"/>
  <p:notesSz cx="7010400" cy="9296400"/>
  <p:defaultTextStyle>
    <a:defPPr>
      <a:defRPr lang="nl-NL"/>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439">
          <p15:clr>
            <a:srgbClr val="A4A3A4"/>
          </p15:clr>
        </p15:guide>
        <p15:guide id="3" orient="horz" pos="1620">
          <p15:clr>
            <a:srgbClr val="A4A3A4"/>
          </p15:clr>
        </p15:guide>
        <p15:guide id="4" pos="329">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263"/>
    <a:srgbClr val="62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7" autoAdjust="0"/>
    <p:restoredTop sz="73581" autoAdjust="0"/>
  </p:normalViewPr>
  <p:slideViewPr>
    <p:cSldViewPr showGuides="1">
      <p:cViewPr>
        <p:scale>
          <a:sx n="125" d="100"/>
          <a:sy n="125" d="100"/>
        </p:scale>
        <p:origin x="-82" y="120"/>
      </p:cViewPr>
      <p:guideLst>
        <p:guide orient="horz" pos="2160"/>
        <p:guide orient="horz" pos="1620"/>
        <p:guide pos="439"/>
        <p:guide pos="329"/>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3" d="100"/>
          <a:sy n="83" d="100"/>
        </p:scale>
        <p:origin x="-3864"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9DB954-714B-4BBA-81F3-FCB30DBC75F6}" type="datetimeFigureOut">
              <a:rPr lang="en-GB" smtClean="0"/>
              <a:t>23/05/2019</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B743EA-AC74-4B39-8F35-6BAAF82E29C6}" type="slidenum">
              <a:rPr lang="en-GB" smtClean="0"/>
              <a:t>‹#›</a:t>
            </a:fld>
            <a:endParaRPr lang="en-GB"/>
          </a:p>
        </p:txBody>
      </p:sp>
    </p:spTree>
    <p:extLst>
      <p:ext uri="{BB962C8B-B14F-4D97-AF65-F5344CB8AC3E}">
        <p14:creationId xmlns:p14="http://schemas.microsoft.com/office/powerpoint/2010/main" val="1946855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7FC5442-244B-4785-9EFA-DA49CAF31099}" type="datetimeFigureOut">
              <a:rPr lang="en-GB" smtClean="0"/>
              <a:t>23/05/2019</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BB8961-162D-413B-A79F-06D8B6E59E12}" type="slidenum">
              <a:rPr lang="en-GB" smtClean="0"/>
              <a:t>‹#›</a:t>
            </a:fld>
            <a:endParaRPr lang="en-GB"/>
          </a:p>
        </p:txBody>
      </p:sp>
    </p:spTree>
    <p:extLst>
      <p:ext uri="{BB962C8B-B14F-4D97-AF65-F5344CB8AC3E}">
        <p14:creationId xmlns:p14="http://schemas.microsoft.com/office/powerpoint/2010/main" val="1171628520"/>
      </p:ext>
    </p:extLst>
  </p:cSld>
  <p:clrMap bg1="lt1" tx1="dk1" bg2="lt2" tx2="dk2" accent1="accent1" accent2="accent2" accent3="accent3" accent4="accent4" accent5="accent5" accent6="accent6" hlink="hlink" folHlink="folHlink"/>
  <p:notesStyle>
    <a:lvl1pPr marL="0" algn="l" defTabSz="685617" rtl="0" eaLnBrk="1" latinLnBrk="0" hangingPunct="1">
      <a:defRPr sz="900" kern="1200">
        <a:solidFill>
          <a:schemeClr val="tx1"/>
        </a:solidFill>
        <a:latin typeface="+mn-lt"/>
        <a:ea typeface="+mn-ea"/>
        <a:cs typeface="+mn-cs"/>
      </a:defRPr>
    </a:lvl1pPr>
    <a:lvl2pPr marL="342809" algn="l" defTabSz="685617" rtl="0" eaLnBrk="1" latinLnBrk="0" hangingPunct="1">
      <a:defRPr sz="900" kern="1200">
        <a:solidFill>
          <a:schemeClr val="tx1"/>
        </a:solidFill>
        <a:latin typeface="+mn-lt"/>
        <a:ea typeface="+mn-ea"/>
        <a:cs typeface="+mn-cs"/>
      </a:defRPr>
    </a:lvl2pPr>
    <a:lvl3pPr marL="685617" algn="l" defTabSz="685617" rtl="0" eaLnBrk="1" latinLnBrk="0" hangingPunct="1">
      <a:defRPr sz="900" kern="1200">
        <a:solidFill>
          <a:schemeClr val="tx1"/>
        </a:solidFill>
        <a:latin typeface="+mn-lt"/>
        <a:ea typeface="+mn-ea"/>
        <a:cs typeface="+mn-cs"/>
      </a:defRPr>
    </a:lvl3pPr>
    <a:lvl4pPr marL="1028426" algn="l" defTabSz="685617" rtl="0" eaLnBrk="1" latinLnBrk="0" hangingPunct="1">
      <a:defRPr sz="900" kern="1200">
        <a:solidFill>
          <a:schemeClr val="tx1"/>
        </a:solidFill>
        <a:latin typeface="+mn-lt"/>
        <a:ea typeface="+mn-ea"/>
        <a:cs typeface="+mn-cs"/>
      </a:defRPr>
    </a:lvl4pPr>
    <a:lvl5pPr marL="1371234" algn="l" defTabSz="685617" rtl="0" eaLnBrk="1" latinLnBrk="0" hangingPunct="1">
      <a:defRPr sz="900" kern="1200">
        <a:solidFill>
          <a:schemeClr val="tx1"/>
        </a:solidFill>
        <a:latin typeface="+mn-lt"/>
        <a:ea typeface="+mn-ea"/>
        <a:cs typeface="+mn-cs"/>
      </a:defRPr>
    </a:lvl5pPr>
    <a:lvl6pPr marL="1714043" algn="l" defTabSz="685617" rtl="0" eaLnBrk="1" latinLnBrk="0" hangingPunct="1">
      <a:defRPr sz="900" kern="1200">
        <a:solidFill>
          <a:schemeClr val="tx1"/>
        </a:solidFill>
        <a:latin typeface="+mn-lt"/>
        <a:ea typeface="+mn-ea"/>
        <a:cs typeface="+mn-cs"/>
      </a:defRPr>
    </a:lvl6pPr>
    <a:lvl7pPr marL="2056851" algn="l" defTabSz="685617" rtl="0" eaLnBrk="1" latinLnBrk="0" hangingPunct="1">
      <a:defRPr sz="900" kern="1200">
        <a:solidFill>
          <a:schemeClr val="tx1"/>
        </a:solidFill>
        <a:latin typeface="+mn-lt"/>
        <a:ea typeface="+mn-ea"/>
        <a:cs typeface="+mn-cs"/>
      </a:defRPr>
    </a:lvl7pPr>
    <a:lvl8pPr marL="2399660" algn="l" defTabSz="685617" rtl="0" eaLnBrk="1" latinLnBrk="0" hangingPunct="1">
      <a:defRPr sz="900" kern="1200">
        <a:solidFill>
          <a:schemeClr val="tx1"/>
        </a:solidFill>
        <a:latin typeface="+mn-lt"/>
        <a:ea typeface="+mn-ea"/>
        <a:cs typeface="+mn-cs"/>
      </a:defRPr>
    </a:lvl8pPr>
    <a:lvl9pPr marL="2742468" algn="l" defTabSz="685617"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4971696" cy="858600"/>
          </a:xfrm>
        </p:spPr>
        <p:txBody>
          <a:bodyPr/>
          <a:lstStyle>
            <a:lvl1pPr>
              <a:defRPr/>
            </a:lvl1pPr>
          </a:lstStyle>
          <a:p>
            <a:r>
              <a:rPr lang="en-GB" dirty="0" err="1"/>
              <a:t>Titleparagraph</a:t>
            </a:r>
            <a:r>
              <a:rPr lang="en-GB" dirty="0"/>
              <a:t> 1</a:t>
            </a:r>
            <a:br>
              <a:rPr lang="en-GB" dirty="0"/>
            </a:br>
            <a:r>
              <a:rPr lang="en-GB" dirty="0" err="1"/>
              <a:t>Titleparagraph</a:t>
            </a:r>
            <a:r>
              <a:rPr lang="en-GB" dirty="0"/>
              <a:t> 2</a:t>
            </a:r>
          </a:p>
        </p:txBody>
      </p:sp>
      <p:sp>
        <p:nvSpPr>
          <p:cNvPr id="3" name="Ondertitel 2"/>
          <p:cNvSpPr>
            <a:spLocks noGrp="1"/>
          </p:cNvSpPr>
          <p:nvPr>
            <p:ph type="subTitle" idx="1" hasCustomPrompt="1"/>
          </p:nvPr>
        </p:nvSpPr>
        <p:spPr>
          <a:xfrm>
            <a:off x="500400" y="1093500"/>
            <a:ext cx="4935696" cy="375300"/>
          </a:xfrm>
        </p:spPr>
        <p:txBody>
          <a:bodyPr wrap="none" lIns="26993" tIns="26993" rIns="26993" bIns="26993">
            <a:normAutofit/>
          </a:bodyPr>
          <a:lstStyle>
            <a:lvl1pPr marL="0" indent="0" algn="l">
              <a:buNone/>
              <a:defRPr sz="1800" baseline="0">
                <a:solidFill>
                  <a:schemeClr val="tx1"/>
                </a:solidFill>
              </a:defRPr>
            </a:lvl1pPr>
            <a:lvl2pPr marL="342809" indent="0" algn="ctr">
              <a:buNone/>
              <a:defRPr>
                <a:solidFill>
                  <a:schemeClr val="tx1">
                    <a:tint val="75000"/>
                  </a:schemeClr>
                </a:solidFill>
              </a:defRPr>
            </a:lvl2pPr>
            <a:lvl3pPr marL="685617" indent="0" algn="ctr">
              <a:buNone/>
              <a:defRPr>
                <a:solidFill>
                  <a:schemeClr val="tx1">
                    <a:tint val="75000"/>
                  </a:schemeClr>
                </a:solidFill>
              </a:defRPr>
            </a:lvl3pPr>
            <a:lvl4pPr marL="1028426" indent="0" algn="ctr">
              <a:buNone/>
              <a:defRPr>
                <a:solidFill>
                  <a:schemeClr val="tx1">
                    <a:tint val="75000"/>
                  </a:schemeClr>
                </a:solidFill>
              </a:defRPr>
            </a:lvl4pPr>
            <a:lvl5pPr marL="1371234" indent="0" algn="ctr">
              <a:buNone/>
              <a:defRPr>
                <a:solidFill>
                  <a:schemeClr val="tx1">
                    <a:tint val="75000"/>
                  </a:schemeClr>
                </a:solidFill>
              </a:defRPr>
            </a:lvl5pPr>
            <a:lvl6pPr marL="1714043" indent="0" algn="ctr">
              <a:buNone/>
              <a:defRPr>
                <a:solidFill>
                  <a:schemeClr val="tx1">
                    <a:tint val="75000"/>
                  </a:schemeClr>
                </a:solidFill>
              </a:defRPr>
            </a:lvl6pPr>
            <a:lvl7pPr marL="2056851" indent="0" algn="ctr">
              <a:buNone/>
              <a:defRPr>
                <a:solidFill>
                  <a:schemeClr val="tx1">
                    <a:tint val="75000"/>
                  </a:schemeClr>
                </a:solidFill>
              </a:defRPr>
            </a:lvl7pPr>
            <a:lvl8pPr marL="2399660" indent="0" algn="ctr">
              <a:buNone/>
              <a:defRPr>
                <a:solidFill>
                  <a:schemeClr val="tx1">
                    <a:tint val="75000"/>
                  </a:schemeClr>
                </a:solidFill>
              </a:defRPr>
            </a:lvl8pPr>
            <a:lvl9pPr marL="2742468" indent="0" algn="ctr">
              <a:buNone/>
              <a:defRPr>
                <a:solidFill>
                  <a:schemeClr val="tx1">
                    <a:tint val="75000"/>
                  </a:schemeClr>
                </a:solidFill>
              </a:defRPr>
            </a:lvl9pPr>
          </a:lstStyle>
          <a:p>
            <a:r>
              <a:rPr lang="en-GB" dirty="0"/>
              <a:t>Name, location, other</a:t>
            </a:r>
          </a:p>
        </p:txBody>
      </p:sp>
      <p:sp>
        <p:nvSpPr>
          <p:cNvPr id="17" name="Rectangle 16"/>
          <p:cNvSpPr/>
          <p:nvPr userDrawn="1"/>
        </p:nvSpPr>
        <p:spPr>
          <a:xfrm>
            <a:off x="0" y="3350121"/>
            <a:ext cx="9144000" cy="98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19" name="Picture Placeholder 18"/>
          <p:cNvSpPr>
            <a:spLocks noGrp="1"/>
          </p:cNvSpPr>
          <p:nvPr>
            <p:ph type="pic" sz="quarter" idx="10"/>
          </p:nvPr>
        </p:nvSpPr>
        <p:spPr>
          <a:xfrm>
            <a:off x="0" y="1761660"/>
            <a:ext cx="9144000" cy="1787400"/>
          </a:xfrm>
        </p:spPr>
        <p:txBody>
          <a:bodyPr>
            <a:normAutofit/>
          </a:bodyPr>
          <a:lstStyle>
            <a:lvl1pPr marL="0" indent="0">
              <a:lnSpc>
                <a:spcPct val="100000"/>
              </a:lnSpc>
              <a:spcAft>
                <a:spcPts val="0"/>
              </a:spcAft>
              <a:buNone/>
              <a:defRPr sz="600"/>
            </a:lvl1pPr>
          </a:lstStyle>
          <a:p>
            <a:endParaRPr lang="en-GB" dirty="0"/>
          </a:p>
        </p:txBody>
      </p:sp>
      <p:sp>
        <p:nvSpPr>
          <p:cNvPr id="11" name="PresentedBy"/>
          <p:cNvSpPr>
            <a:spLocks noGrp="1"/>
          </p:cNvSpPr>
          <p:nvPr>
            <p:ph type="body" sz="quarter" idx="12" hasCustomPrompt="1"/>
          </p:nvPr>
        </p:nvSpPr>
        <p:spPr>
          <a:xfrm>
            <a:off x="5219542" y="4716900"/>
            <a:ext cx="3671813" cy="91800"/>
          </a:xfrm>
        </p:spPr>
        <p:txBody>
          <a:bodyPr wrap="none" lIns="0" tIns="0" rIns="0" bIns="0">
            <a:noAutofit/>
          </a:bodyPr>
          <a:lstStyle>
            <a:lvl1pPr marL="0" indent="0" algn="r">
              <a:lnSpc>
                <a:spcPct val="100000"/>
              </a:lnSpc>
              <a:spcAft>
                <a:spcPts val="0"/>
              </a:spcAft>
              <a:buNone/>
              <a:defRPr lang="en-GB" sz="700" b="0" kern="1200" baseline="0" dirty="0">
                <a:solidFill>
                  <a:schemeClr val="tx1"/>
                </a:solidFill>
                <a:latin typeface="+mn-lt"/>
                <a:ea typeface="+mn-ea"/>
                <a:cs typeface="+mn-cs"/>
              </a:defRPr>
            </a:lvl1pPr>
            <a:lvl2pPr marL="285224" indent="0">
              <a:buNone/>
              <a:defRPr/>
            </a:lvl2pPr>
            <a:lvl3pPr marL="572247" indent="0">
              <a:buFont typeface="Arial" panose="020B0604020202020204" pitchFamily="34" charset="0"/>
              <a:buNone/>
              <a:defRPr/>
            </a:lvl3pPr>
            <a:lvl4pPr marL="572247" indent="0">
              <a:buFont typeface="Arial" panose="020B0604020202020204" pitchFamily="34" charset="0"/>
              <a:buNone/>
              <a:defRPr/>
            </a:lvl4pPr>
            <a:lvl5pPr marL="572247" indent="0">
              <a:buFont typeface="Arial" panose="020B0604020202020204" pitchFamily="34" charset="0"/>
              <a:buNone/>
              <a:defRPr/>
            </a:lvl5pPr>
          </a:lstStyle>
          <a:p>
            <a:pPr lvl="0"/>
            <a:r>
              <a:rPr lang="en-GB" dirty="0"/>
              <a:t>Date</a:t>
            </a:r>
          </a:p>
        </p:txBody>
      </p:sp>
      <p:pic>
        <p:nvPicPr>
          <p:cNvPr id="8" name="logoTN"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1217" y="4668301"/>
            <a:ext cx="1390138" cy="295544"/>
          </a:xfrm>
          <a:prstGeom prst="rect">
            <a:avLst/>
          </a:prstGeom>
        </p:spPr>
      </p:pic>
    </p:spTree>
    <p:extLst>
      <p:ext uri="{BB962C8B-B14F-4D97-AF65-F5344CB8AC3E}">
        <p14:creationId xmlns:p14="http://schemas.microsoft.com/office/powerpoint/2010/main" val="196745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1209600"/>
            <a:ext cx="3891576" cy="3159000"/>
          </a:xfrm>
        </p:spPr>
        <p:txBody>
          <a:bodyPr lIns="26993" tIns="26993" rIns="26993" bIns="26993"/>
          <a:lstStyle>
            <a:lvl1pPr marL="0" indent="0">
              <a:spcBef>
                <a:spcPts val="450"/>
              </a:spcBef>
              <a:buNone/>
              <a:defRPr b="1">
                <a:solidFill>
                  <a:schemeClr val="accent3"/>
                </a:solidFill>
              </a:defRPr>
            </a:lvl1pPr>
            <a:lvl2pPr marL="0" indent="0">
              <a:spcBef>
                <a:spcPts val="450"/>
              </a:spcBef>
              <a:buNone/>
              <a:tabLst/>
              <a:defRPr lang="en-GB" sz="1800" kern="1200" dirty="0" smtClean="0">
                <a:solidFill>
                  <a:schemeClr val="tx1"/>
                </a:solidFill>
                <a:latin typeface="+mn-lt"/>
                <a:ea typeface="+mn-ea"/>
                <a:cs typeface="+mn-cs"/>
              </a:defRPr>
            </a:lvl2pPr>
            <a:lvl3pPr marL="286124" indent="-286124">
              <a:spcBef>
                <a:spcPts val="450"/>
              </a:spcBef>
              <a:buClr>
                <a:schemeClr val="accent3"/>
              </a:buClr>
              <a:buFont typeface="Calibri" panose="020F0502020204030204" pitchFamily="34" charset="0"/>
              <a:buChar char="●"/>
              <a:defRPr lang="en-GB" sz="1800" kern="1200" dirty="0" smtClean="0">
                <a:solidFill>
                  <a:schemeClr val="tx1"/>
                </a:solidFill>
                <a:latin typeface="+mn-lt"/>
                <a:ea typeface="+mn-ea"/>
                <a:cs typeface="+mn-cs"/>
              </a:defRPr>
            </a:lvl3pPr>
            <a:lvl4pPr marL="572247" indent="-286124">
              <a:spcBef>
                <a:spcPts val="450"/>
              </a:spcBef>
              <a:defRPr lang="en-GB" sz="1800" kern="1200" dirty="0" smtClean="0">
                <a:solidFill>
                  <a:schemeClr val="tx1"/>
                </a:solidFill>
                <a:latin typeface="+mn-lt"/>
                <a:ea typeface="+mn-ea"/>
                <a:cs typeface="+mn-cs"/>
              </a:defRPr>
            </a:lvl4pPr>
            <a:lvl5pPr marL="828679" indent="-257106">
              <a:spcBef>
                <a:spcPts val="450"/>
              </a:spcBef>
              <a:buFont typeface="Calibri" panose="020F0502020204030204" pitchFamily="34" charset="0"/>
              <a:buChar char="−"/>
              <a:defRPr lang="en-GB" sz="1800" kern="1200" dirty="0" smtClean="0">
                <a:solidFill>
                  <a:schemeClr val="tx1"/>
                </a:solidFill>
                <a:latin typeface="+mn-lt"/>
                <a:ea typeface="+mn-ea"/>
                <a:cs typeface="+mn-cs"/>
              </a:defRPr>
            </a:lvl5pPr>
            <a:lvl6pPr marL="1085111" indent="-257106">
              <a:spcBef>
                <a:spcPts val="450"/>
              </a:spcBef>
              <a:buClr>
                <a:schemeClr val="accent1"/>
              </a:buClr>
              <a:buFont typeface="Calibri" panose="020F0502020204030204" pitchFamily="34" charset="0"/>
              <a:buChar char="−"/>
              <a:defRPr/>
            </a:lvl6pPr>
            <a:lvl7pPr>
              <a:spcBef>
                <a:spcPts val="450"/>
              </a:spcBef>
              <a:defRPr/>
            </a:lvl7pPr>
          </a:lstStyle>
          <a:p>
            <a:pPr lvl="0"/>
            <a:r>
              <a:rPr lang="en-GB" dirty="0"/>
              <a:t>Click to edit Master text styles</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marL="0" lvl="0" indent="-512863" algn="l" defTabSz="685617" rtl="0" eaLnBrk="1" latinLnBrk="0" hangingPunct="1">
              <a:lnSpc>
                <a:spcPts val="2249"/>
              </a:lnSpc>
              <a:spcBef>
                <a:spcPts val="0"/>
              </a:spcBef>
              <a:buClr>
                <a:schemeClr val="tx1"/>
              </a:buClr>
              <a:buFont typeface="Calibri" panose="020F0502020204030204" pitchFamily="34" charset="0"/>
              <a:buChar char="−"/>
            </a:pPr>
            <a:endParaRPr lang="en-GB" dirty="0"/>
          </a:p>
          <a:p>
            <a:pPr lvl="0"/>
            <a:endParaRPr lang="en-GB" dirty="0"/>
          </a:p>
        </p:txBody>
      </p:sp>
      <p:sp>
        <p:nvSpPr>
          <p:cNvPr id="4" name="Chart Placeholder 3"/>
          <p:cNvSpPr>
            <a:spLocks noGrp="1"/>
          </p:cNvSpPr>
          <p:nvPr>
            <p:ph type="chart" sz="quarter" idx="17"/>
          </p:nvPr>
        </p:nvSpPr>
        <p:spPr>
          <a:xfrm>
            <a:off x="4572001" y="1209600"/>
            <a:ext cx="3095625" cy="3132534"/>
          </a:xfrm>
        </p:spPr>
        <p:txBody>
          <a:bodyPr/>
          <a:lstStyle>
            <a:lvl1pPr marL="0" indent="0">
              <a:buNone/>
              <a:defRPr/>
            </a:lvl1pPr>
          </a:lstStyle>
          <a:p>
            <a:endParaRPr lang="en-GB" dirty="0"/>
          </a:p>
        </p:txBody>
      </p:sp>
      <p:sp>
        <p:nvSpPr>
          <p:cNvPr id="5" name="Footer Placeholder 4"/>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107749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slide full color">
    <p:spTree>
      <p:nvGrpSpPr>
        <p:cNvPr id="1" name=""/>
        <p:cNvGrpSpPr/>
        <p:nvPr/>
      </p:nvGrpSpPr>
      <p:grpSpPr>
        <a:xfrm>
          <a:off x="0" y="0"/>
          <a:ext cx="0" cy="0"/>
          <a:chOff x="0" y="0"/>
          <a:chExt cx="0" cy="0"/>
        </a:xfrm>
      </p:grpSpPr>
      <p:sp>
        <p:nvSpPr>
          <p:cNvPr id="7" name="Rectangle 6"/>
          <p:cNvSpPr/>
          <p:nvPr userDrawn="1"/>
        </p:nvSpPr>
        <p:spPr>
          <a:xfrm>
            <a:off x="0" y="0"/>
            <a:ext cx="9144000" cy="4353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solidFill>
                  <a:schemeClr val="bg1"/>
                </a:solidFill>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custDataLst>
              <p:tags r:id="rId2"/>
            </p:custDataLst>
          </p:nvPr>
        </p:nvSpPr>
        <p:spPr>
          <a:xfrm>
            <a:off x="464400" y="939600"/>
            <a:ext cx="7171200" cy="3429000"/>
          </a:xfrm>
        </p:spPr>
        <p:txBody>
          <a:bodyPr lIns="26993" tIns="26993" rIns="26993" bIns="26993"/>
          <a:lstStyle>
            <a:lvl1pPr marL="0" indent="0">
              <a:buNone/>
              <a:defRPr>
                <a:solidFill>
                  <a:schemeClr val="bg1"/>
                </a:solidFill>
              </a:defRPr>
            </a:lvl1pPr>
            <a:lvl2pPr marL="286124" indent="-286124">
              <a:buFont typeface="Calibri" panose="020F0502020204030204" pitchFamily="34" charset="0"/>
              <a:buChar char="●"/>
              <a:defRPr>
                <a:solidFill>
                  <a:schemeClr val="bg1"/>
                </a:solidFill>
              </a:defRPr>
            </a:lvl2pPr>
            <a:lvl3pPr marL="572247" indent="-286124">
              <a:buClr>
                <a:schemeClr val="bg1"/>
              </a:buClr>
              <a:defRPr>
                <a:solidFill>
                  <a:schemeClr val="bg1"/>
                </a:solidFill>
              </a:defRPr>
            </a:lvl3pPr>
            <a:lvl4pPr marL="828679">
              <a:buClr>
                <a:schemeClr val="bg1"/>
              </a:buClr>
              <a:defRPr>
                <a:solidFill>
                  <a:schemeClr val="bg1"/>
                </a:solidFill>
              </a:defRPr>
            </a:lvl4pPr>
            <a:lvl5pPr marL="1085111" indent="-257106">
              <a:buClr>
                <a:schemeClr val="bg1"/>
              </a:buClr>
              <a:buFont typeface="Calibri" panose="020F0502020204030204" pitchFamily="34" charset="0"/>
              <a:buChar char="−"/>
              <a:defRPr>
                <a:solidFill>
                  <a:schemeClr val="bg1"/>
                </a:solidFill>
              </a:defRPr>
            </a:lvl5pPr>
          </a:lstStyle>
          <a:p>
            <a:pPr lvl="0"/>
            <a:r>
              <a:rPr lang="en-GB" dirty="0"/>
              <a:t>Click to edit Master text styles</a:t>
            </a:r>
          </a:p>
          <a:p>
            <a:pPr lvl="1"/>
            <a:r>
              <a:rPr lang="en-GB" dirty="0"/>
              <a:t>2</a:t>
            </a:r>
          </a:p>
          <a:p>
            <a:pPr lvl="2"/>
            <a:r>
              <a:rPr lang="en-GB" dirty="0"/>
              <a:t>3</a:t>
            </a:r>
          </a:p>
          <a:p>
            <a:pPr lvl="3"/>
            <a:r>
              <a:rPr lang="en-GB" dirty="0"/>
              <a:t>4</a:t>
            </a:r>
          </a:p>
          <a:p>
            <a:pPr lvl="4"/>
            <a:r>
              <a:rPr lang="en-GB" dirty="0"/>
              <a:t>5</a:t>
            </a:r>
          </a:p>
          <a:p>
            <a:pPr lvl="5"/>
            <a:endParaRPr lang="en-GB" dirty="0"/>
          </a:p>
          <a:p>
            <a:pPr lvl="1"/>
            <a:endParaRPr lang="en-GB" dirty="0"/>
          </a:p>
          <a:p>
            <a:pPr lvl="0"/>
            <a:endParaRPr lang="en-GB" dirty="0"/>
          </a:p>
        </p:txBody>
      </p:sp>
      <p:sp>
        <p:nvSpPr>
          <p:cNvPr id="4" name="Tijdelijke aanduiding voor voettekst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1885748921"/>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slide full color">
    <p:spTree>
      <p:nvGrpSpPr>
        <p:cNvPr id="1" name=""/>
        <p:cNvGrpSpPr/>
        <p:nvPr/>
      </p:nvGrpSpPr>
      <p:grpSpPr>
        <a:xfrm>
          <a:off x="0" y="0"/>
          <a:ext cx="0" cy="0"/>
          <a:chOff x="0" y="0"/>
          <a:chExt cx="0" cy="0"/>
        </a:xfrm>
      </p:grpSpPr>
      <p:sp>
        <p:nvSpPr>
          <p:cNvPr id="7" name="Rectangle 6"/>
          <p:cNvSpPr/>
          <p:nvPr userDrawn="1"/>
        </p:nvSpPr>
        <p:spPr>
          <a:xfrm>
            <a:off x="0" y="0"/>
            <a:ext cx="9144000" cy="4353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solidFill>
                  <a:schemeClr val="bg1"/>
                </a:solidFill>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Picture Placeholder 3"/>
          <p:cNvSpPr>
            <a:spLocks noGrp="1"/>
          </p:cNvSpPr>
          <p:nvPr>
            <p:ph type="pic" sz="quarter" idx="16"/>
          </p:nvPr>
        </p:nvSpPr>
        <p:spPr>
          <a:xfrm>
            <a:off x="468313" y="735806"/>
            <a:ext cx="7848600" cy="3563541"/>
          </a:xfrm>
        </p:spPr>
        <p:txBody>
          <a:bodyPr/>
          <a:lstStyle>
            <a:lvl1pPr marL="0" indent="0">
              <a:buNone/>
              <a:defRPr/>
            </a:lvl1pPr>
          </a:lstStyle>
          <a:p>
            <a:endParaRPr lang="en-GB" dirty="0"/>
          </a:p>
        </p:txBody>
      </p:sp>
      <p:sp>
        <p:nvSpPr>
          <p:cNvPr id="5" name="Tijdelijke aanduiding voor voettekst 4"/>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89857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9144000" cy="4353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le 1"/>
          <p:cNvSpPr>
            <a:spLocks noGrp="1"/>
          </p:cNvSpPr>
          <p:nvPr>
            <p:ph type="title" hasCustomPrompt="1"/>
            <p:custDataLst>
              <p:tags r:id="rId1"/>
            </p:custDataLst>
          </p:nvPr>
        </p:nvSpPr>
        <p:spPr>
          <a:xfrm>
            <a:off x="348210" y="213122"/>
            <a:ext cx="8229600" cy="1917000"/>
          </a:xfrm>
        </p:spPr>
        <p:txBody>
          <a:bodyPr>
            <a:normAutofit/>
          </a:bodyPr>
          <a:lstStyle>
            <a:lvl1pPr>
              <a:lnSpc>
                <a:spcPts val="5399"/>
              </a:lnSpc>
              <a:defRPr sz="5400">
                <a:solidFill>
                  <a:schemeClr val="bg1"/>
                </a:solidFill>
              </a:defRPr>
            </a:lvl1pPr>
          </a:lstStyle>
          <a:p>
            <a:r>
              <a:rPr lang="en-US" dirty="0"/>
              <a:t>1.</a:t>
            </a:r>
            <a:br>
              <a:rPr lang="en-US" dirty="0"/>
            </a:br>
            <a:r>
              <a:rPr lang="en-US" dirty="0"/>
              <a:t>Title</a:t>
            </a:r>
            <a:endParaRPr lang="nl-NL" dirty="0"/>
          </a:p>
        </p:txBody>
      </p:sp>
      <p:sp>
        <p:nvSpPr>
          <p:cNvPr id="3" name="Slide Number Placeholder 2"/>
          <p:cNvSpPr>
            <a:spLocks noGrp="1"/>
          </p:cNvSpPr>
          <p:nvPr>
            <p:ph type="sldNum" sz="quarter" idx="10"/>
          </p:nvPr>
        </p:nvSpPr>
        <p:spPr/>
        <p:txBody>
          <a:bodyPr/>
          <a:lstStyle/>
          <a:p>
            <a:fld id="{82366C92-DFCE-40A6-8CC1-5A4741E3726D}" type="slidenum">
              <a:rPr lang="en-GB" smtClean="0"/>
              <a:pPr/>
              <a:t>‹#›</a:t>
            </a:fld>
            <a:endParaRPr lang="en-GB" dirty="0"/>
          </a:p>
        </p:txBody>
      </p:sp>
      <p:sp>
        <p:nvSpPr>
          <p:cNvPr id="5" name="Tijdelijke aanduiding voor voettekst 4"/>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379176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0"/>
            <a:ext cx="9144000" cy="4353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le 1"/>
          <p:cNvSpPr>
            <a:spLocks noGrp="1"/>
          </p:cNvSpPr>
          <p:nvPr>
            <p:ph type="title" hasCustomPrompt="1"/>
            <p:custDataLst>
              <p:tags r:id="rId1"/>
            </p:custDataLst>
          </p:nvPr>
        </p:nvSpPr>
        <p:spPr>
          <a:xfrm>
            <a:off x="348210" y="213122"/>
            <a:ext cx="8229600" cy="1917000"/>
          </a:xfrm>
        </p:spPr>
        <p:txBody>
          <a:bodyPr>
            <a:normAutofit/>
          </a:bodyPr>
          <a:lstStyle>
            <a:lvl1pPr>
              <a:lnSpc>
                <a:spcPts val="5399"/>
              </a:lnSpc>
              <a:defRPr sz="5400">
                <a:solidFill>
                  <a:schemeClr val="bg1"/>
                </a:solidFill>
              </a:defRPr>
            </a:lvl1pPr>
          </a:lstStyle>
          <a:p>
            <a:r>
              <a:rPr lang="en-US" dirty="0"/>
              <a:t>Thank you</a:t>
            </a:r>
            <a:endParaRPr lang="nl-NL" dirty="0"/>
          </a:p>
        </p:txBody>
      </p:sp>
      <p:sp>
        <p:nvSpPr>
          <p:cNvPr id="3" name="Slide Number Placeholder 2"/>
          <p:cNvSpPr>
            <a:spLocks noGrp="1"/>
          </p:cNvSpPr>
          <p:nvPr>
            <p:ph type="sldNum" sz="quarter" idx="10"/>
          </p:nvPr>
        </p:nvSpPr>
        <p:spPr/>
        <p:txBody>
          <a:bodyPr/>
          <a:lstStyle/>
          <a:p>
            <a:fld id="{82366C92-DFCE-40A6-8CC1-5A4741E3726D}" type="slidenum">
              <a:rPr lang="en-GB" smtClean="0"/>
              <a:pPr/>
              <a:t>‹#›</a:t>
            </a:fld>
            <a:endParaRPr lang="en-GB" dirty="0"/>
          </a:p>
        </p:txBody>
      </p:sp>
      <p:sp>
        <p:nvSpPr>
          <p:cNvPr id="7" name="Rechthoek 6"/>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3767764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469749" y="222205"/>
            <a:ext cx="6371049" cy="473207"/>
          </a:xfrm>
          <a:prstGeom prst="rect">
            <a:avLst/>
          </a:prstGeom>
        </p:spPr>
        <p:txBody>
          <a:bodyPr vert="horz" lIns="26993" tIns="26993" rIns="26993" bIns="26993" rtlCol="0" anchor="t" anchorCtr="0">
            <a:normAutofit fontScale="25000" lnSpcReduction="20000"/>
          </a:bodyPr>
          <a:lstStyle>
            <a:lvl1pPr>
              <a:lnSpc>
                <a:spcPts val="4200"/>
              </a:lnSpc>
              <a:spcBef>
                <a:spcPct val="0"/>
              </a:spcBef>
              <a:buNone/>
              <a:defRPr sz="3600" b="1" baseline="0">
                <a:solidFill>
                  <a:srgbClr val="002264"/>
                </a:solidFill>
                <a:ea typeface="+mj-ea"/>
                <a:cs typeface="+mj-cs"/>
              </a:defRPr>
            </a:lvl1pPr>
          </a:lstStyle>
          <a:p>
            <a:pPr lvl="0"/>
            <a:r>
              <a:rPr lang="nl-NL" dirty="0"/>
              <a:t>Thank you</a:t>
            </a:r>
          </a:p>
        </p:txBody>
      </p:sp>
      <p:grpSp>
        <p:nvGrpSpPr>
          <p:cNvPr id="7" name="Groep 23"/>
          <p:cNvGrpSpPr/>
          <p:nvPr userDrawn="1"/>
        </p:nvGrpSpPr>
        <p:grpSpPr>
          <a:xfrm>
            <a:off x="576596" y="1377553"/>
            <a:ext cx="6177736" cy="2963466"/>
            <a:chOff x="452437" y="1836737"/>
            <a:chExt cx="8239126" cy="3951288"/>
          </a:xfrm>
        </p:grpSpPr>
        <p:sp>
          <p:nvSpPr>
            <p:cNvPr id="8" name="Rectangle 7"/>
            <p:cNvSpPr>
              <a:spLocks noChangeArrowheads="1"/>
            </p:cNvSpPr>
            <p:nvPr/>
          </p:nvSpPr>
          <p:spPr bwMode="auto">
            <a:xfrm>
              <a:off x="4673600" y="3911600"/>
              <a:ext cx="1906588" cy="1876425"/>
            </a:xfrm>
            <a:prstGeom prst="rect">
              <a:avLst/>
            </a:prstGeom>
            <a:solidFill>
              <a:srgbClr val="00B1CC"/>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9" name="Freeform 8"/>
            <p:cNvSpPr>
              <a:spLocks/>
            </p:cNvSpPr>
            <p:nvPr/>
          </p:nvSpPr>
          <p:spPr bwMode="auto">
            <a:xfrm>
              <a:off x="4778375" y="4424363"/>
              <a:ext cx="1652588" cy="823913"/>
            </a:xfrm>
            <a:custGeom>
              <a:avLst/>
              <a:gdLst>
                <a:gd name="T0" fmla="*/ 73 w 520"/>
                <a:gd name="T1" fmla="*/ 160 h 259"/>
                <a:gd name="T2" fmla="*/ 4 w 520"/>
                <a:gd name="T3" fmla="*/ 132 h 259"/>
                <a:gd name="T4" fmla="*/ 21 w 520"/>
                <a:gd name="T5" fmla="*/ 122 h 259"/>
                <a:gd name="T6" fmla="*/ 40 w 520"/>
                <a:gd name="T7" fmla="*/ 88 h 259"/>
                <a:gd name="T8" fmla="*/ 116 w 520"/>
                <a:gd name="T9" fmla="*/ 53 h 259"/>
                <a:gd name="T10" fmla="*/ 143 w 520"/>
                <a:gd name="T11" fmla="*/ 42 h 259"/>
                <a:gd name="T12" fmla="*/ 151 w 520"/>
                <a:gd name="T13" fmla="*/ 29 h 259"/>
                <a:gd name="T14" fmla="*/ 173 w 520"/>
                <a:gd name="T15" fmla="*/ 11 h 259"/>
                <a:gd name="T16" fmla="*/ 195 w 520"/>
                <a:gd name="T17" fmla="*/ 9 h 259"/>
                <a:gd name="T18" fmla="*/ 208 w 520"/>
                <a:gd name="T19" fmla="*/ 16 h 259"/>
                <a:gd name="T20" fmla="*/ 222 w 520"/>
                <a:gd name="T21" fmla="*/ 22 h 259"/>
                <a:gd name="T22" fmla="*/ 236 w 520"/>
                <a:gd name="T23" fmla="*/ 30 h 259"/>
                <a:gd name="T24" fmla="*/ 247 w 520"/>
                <a:gd name="T25" fmla="*/ 40 h 259"/>
                <a:gd name="T26" fmla="*/ 269 w 520"/>
                <a:gd name="T27" fmla="*/ 40 h 259"/>
                <a:gd name="T28" fmla="*/ 286 w 520"/>
                <a:gd name="T29" fmla="*/ 40 h 259"/>
                <a:gd name="T30" fmla="*/ 319 w 520"/>
                <a:gd name="T31" fmla="*/ 34 h 259"/>
                <a:gd name="T32" fmla="*/ 343 w 520"/>
                <a:gd name="T33" fmla="*/ 35 h 259"/>
                <a:gd name="T34" fmla="*/ 364 w 520"/>
                <a:gd name="T35" fmla="*/ 39 h 259"/>
                <a:gd name="T36" fmla="*/ 382 w 520"/>
                <a:gd name="T37" fmla="*/ 41 h 259"/>
                <a:gd name="T38" fmla="*/ 395 w 520"/>
                <a:gd name="T39" fmla="*/ 53 h 259"/>
                <a:gd name="T40" fmla="*/ 378 w 520"/>
                <a:gd name="T41" fmla="*/ 75 h 259"/>
                <a:gd name="T42" fmla="*/ 335 w 520"/>
                <a:gd name="T43" fmla="*/ 88 h 259"/>
                <a:gd name="T44" fmla="*/ 385 w 520"/>
                <a:gd name="T45" fmla="*/ 98 h 259"/>
                <a:gd name="T46" fmla="*/ 520 w 520"/>
                <a:gd name="T47" fmla="*/ 95 h 259"/>
                <a:gd name="T48" fmla="*/ 491 w 520"/>
                <a:gd name="T49" fmla="*/ 113 h 259"/>
                <a:gd name="T50" fmla="*/ 492 w 520"/>
                <a:gd name="T51" fmla="*/ 144 h 259"/>
                <a:gd name="T52" fmla="*/ 475 w 520"/>
                <a:gd name="T53" fmla="*/ 169 h 259"/>
                <a:gd name="T54" fmla="*/ 399 w 520"/>
                <a:gd name="T55" fmla="*/ 156 h 259"/>
                <a:gd name="T56" fmla="*/ 306 w 520"/>
                <a:gd name="T57" fmla="*/ 162 h 259"/>
                <a:gd name="T58" fmla="*/ 361 w 520"/>
                <a:gd name="T59" fmla="*/ 191 h 259"/>
                <a:gd name="T60" fmla="*/ 362 w 520"/>
                <a:gd name="T61" fmla="*/ 212 h 259"/>
                <a:gd name="T62" fmla="*/ 338 w 520"/>
                <a:gd name="T63" fmla="*/ 215 h 259"/>
                <a:gd name="T64" fmla="*/ 315 w 520"/>
                <a:gd name="T65" fmla="*/ 212 h 259"/>
                <a:gd name="T66" fmla="*/ 289 w 520"/>
                <a:gd name="T67" fmla="*/ 201 h 259"/>
                <a:gd name="T68" fmla="*/ 272 w 520"/>
                <a:gd name="T69" fmla="*/ 194 h 259"/>
                <a:gd name="T70" fmla="*/ 255 w 520"/>
                <a:gd name="T71" fmla="*/ 192 h 259"/>
                <a:gd name="T72" fmla="*/ 175 w 520"/>
                <a:gd name="T73" fmla="*/ 185 h 259"/>
                <a:gd name="T74" fmla="*/ 149 w 520"/>
                <a:gd name="T75" fmla="*/ 185 h 259"/>
                <a:gd name="T76" fmla="*/ 179 w 520"/>
                <a:gd name="T77" fmla="*/ 214 h 259"/>
                <a:gd name="T78" fmla="*/ 176 w 520"/>
                <a:gd name="T79" fmla="*/ 246 h 259"/>
                <a:gd name="T80" fmla="*/ 155 w 520"/>
                <a:gd name="T81" fmla="*/ 258 h 259"/>
                <a:gd name="T82" fmla="*/ 132 w 520"/>
                <a:gd name="T83" fmla="*/ 209 h 259"/>
                <a:gd name="T84" fmla="*/ 125 w 520"/>
                <a:gd name="T85" fmla="*/ 17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0" h="259">
                  <a:moveTo>
                    <a:pt x="125" y="170"/>
                  </a:moveTo>
                  <a:cubicBezTo>
                    <a:pt x="125" y="170"/>
                    <a:pt x="116" y="169"/>
                    <a:pt x="108" y="168"/>
                  </a:cubicBezTo>
                  <a:cubicBezTo>
                    <a:pt x="101" y="168"/>
                    <a:pt x="82" y="163"/>
                    <a:pt x="73" y="160"/>
                  </a:cubicBezTo>
                  <a:cubicBezTo>
                    <a:pt x="65" y="158"/>
                    <a:pt x="50" y="153"/>
                    <a:pt x="45" y="152"/>
                  </a:cubicBezTo>
                  <a:cubicBezTo>
                    <a:pt x="39" y="151"/>
                    <a:pt x="29" y="147"/>
                    <a:pt x="22" y="145"/>
                  </a:cubicBezTo>
                  <a:cubicBezTo>
                    <a:pt x="16" y="142"/>
                    <a:pt x="7" y="137"/>
                    <a:pt x="4" y="132"/>
                  </a:cubicBezTo>
                  <a:cubicBezTo>
                    <a:pt x="0" y="127"/>
                    <a:pt x="5" y="124"/>
                    <a:pt x="8" y="125"/>
                  </a:cubicBezTo>
                  <a:cubicBezTo>
                    <a:pt x="11" y="125"/>
                    <a:pt x="21" y="130"/>
                    <a:pt x="24" y="130"/>
                  </a:cubicBezTo>
                  <a:cubicBezTo>
                    <a:pt x="26" y="130"/>
                    <a:pt x="25" y="127"/>
                    <a:pt x="21" y="122"/>
                  </a:cubicBezTo>
                  <a:cubicBezTo>
                    <a:pt x="17" y="118"/>
                    <a:pt x="12" y="114"/>
                    <a:pt x="10" y="113"/>
                  </a:cubicBezTo>
                  <a:cubicBezTo>
                    <a:pt x="9" y="112"/>
                    <a:pt x="10" y="106"/>
                    <a:pt x="15" y="105"/>
                  </a:cubicBezTo>
                  <a:cubicBezTo>
                    <a:pt x="15" y="105"/>
                    <a:pt x="34" y="91"/>
                    <a:pt x="40" y="88"/>
                  </a:cubicBezTo>
                  <a:cubicBezTo>
                    <a:pt x="46" y="85"/>
                    <a:pt x="51" y="83"/>
                    <a:pt x="51" y="83"/>
                  </a:cubicBezTo>
                  <a:cubicBezTo>
                    <a:pt x="51" y="83"/>
                    <a:pt x="73" y="71"/>
                    <a:pt x="80" y="67"/>
                  </a:cubicBezTo>
                  <a:cubicBezTo>
                    <a:pt x="87" y="63"/>
                    <a:pt x="105" y="56"/>
                    <a:pt x="116" y="53"/>
                  </a:cubicBezTo>
                  <a:cubicBezTo>
                    <a:pt x="128" y="51"/>
                    <a:pt x="137" y="50"/>
                    <a:pt x="137" y="50"/>
                  </a:cubicBezTo>
                  <a:cubicBezTo>
                    <a:pt x="137" y="50"/>
                    <a:pt x="138" y="42"/>
                    <a:pt x="138" y="37"/>
                  </a:cubicBezTo>
                  <a:cubicBezTo>
                    <a:pt x="138" y="37"/>
                    <a:pt x="141" y="39"/>
                    <a:pt x="143" y="42"/>
                  </a:cubicBezTo>
                  <a:cubicBezTo>
                    <a:pt x="143" y="42"/>
                    <a:pt x="145" y="38"/>
                    <a:pt x="145" y="33"/>
                  </a:cubicBezTo>
                  <a:cubicBezTo>
                    <a:pt x="145" y="28"/>
                    <a:pt x="149" y="21"/>
                    <a:pt x="149" y="21"/>
                  </a:cubicBezTo>
                  <a:cubicBezTo>
                    <a:pt x="149" y="21"/>
                    <a:pt x="148" y="27"/>
                    <a:pt x="151" y="29"/>
                  </a:cubicBezTo>
                  <a:cubicBezTo>
                    <a:pt x="153" y="31"/>
                    <a:pt x="156" y="34"/>
                    <a:pt x="156" y="34"/>
                  </a:cubicBezTo>
                  <a:cubicBezTo>
                    <a:pt x="156" y="34"/>
                    <a:pt x="163" y="11"/>
                    <a:pt x="172" y="1"/>
                  </a:cubicBezTo>
                  <a:cubicBezTo>
                    <a:pt x="172" y="1"/>
                    <a:pt x="171" y="8"/>
                    <a:pt x="173" y="11"/>
                  </a:cubicBezTo>
                  <a:cubicBezTo>
                    <a:pt x="174" y="14"/>
                    <a:pt x="178" y="17"/>
                    <a:pt x="180" y="16"/>
                  </a:cubicBezTo>
                  <a:cubicBezTo>
                    <a:pt x="182" y="14"/>
                    <a:pt x="188" y="4"/>
                    <a:pt x="194" y="0"/>
                  </a:cubicBezTo>
                  <a:cubicBezTo>
                    <a:pt x="194" y="0"/>
                    <a:pt x="194" y="5"/>
                    <a:pt x="195" y="9"/>
                  </a:cubicBezTo>
                  <a:cubicBezTo>
                    <a:pt x="196" y="11"/>
                    <a:pt x="199" y="14"/>
                    <a:pt x="201" y="13"/>
                  </a:cubicBezTo>
                  <a:cubicBezTo>
                    <a:pt x="203" y="12"/>
                    <a:pt x="206" y="7"/>
                    <a:pt x="209" y="5"/>
                  </a:cubicBezTo>
                  <a:cubicBezTo>
                    <a:pt x="209" y="5"/>
                    <a:pt x="207" y="14"/>
                    <a:pt x="208" y="16"/>
                  </a:cubicBezTo>
                  <a:cubicBezTo>
                    <a:pt x="210" y="19"/>
                    <a:pt x="211" y="21"/>
                    <a:pt x="213" y="20"/>
                  </a:cubicBezTo>
                  <a:cubicBezTo>
                    <a:pt x="216" y="19"/>
                    <a:pt x="220" y="15"/>
                    <a:pt x="221" y="13"/>
                  </a:cubicBezTo>
                  <a:cubicBezTo>
                    <a:pt x="221" y="13"/>
                    <a:pt x="221" y="19"/>
                    <a:pt x="222" y="22"/>
                  </a:cubicBezTo>
                  <a:cubicBezTo>
                    <a:pt x="222" y="25"/>
                    <a:pt x="226" y="29"/>
                    <a:pt x="228" y="29"/>
                  </a:cubicBezTo>
                  <a:cubicBezTo>
                    <a:pt x="229" y="29"/>
                    <a:pt x="235" y="24"/>
                    <a:pt x="237" y="23"/>
                  </a:cubicBezTo>
                  <a:cubicBezTo>
                    <a:pt x="237" y="23"/>
                    <a:pt x="236" y="26"/>
                    <a:pt x="236" y="30"/>
                  </a:cubicBezTo>
                  <a:cubicBezTo>
                    <a:pt x="236" y="33"/>
                    <a:pt x="237" y="35"/>
                    <a:pt x="239" y="34"/>
                  </a:cubicBezTo>
                  <a:cubicBezTo>
                    <a:pt x="242" y="34"/>
                    <a:pt x="246" y="30"/>
                    <a:pt x="246" y="30"/>
                  </a:cubicBezTo>
                  <a:cubicBezTo>
                    <a:pt x="246" y="30"/>
                    <a:pt x="245" y="40"/>
                    <a:pt x="247" y="40"/>
                  </a:cubicBezTo>
                  <a:cubicBezTo>
                    <a:pt x="248" y="40"/>
                    <a:pt x="258" y="34"/>
                    <a:pt x="258" y="34"/>
                  </a:cubicBezTo>
                  <a:cubicBezTo>
                    <a:pt x="258" y="34"/>
                    <a:pt x="257" y="43"/>
                    <a:pt x="259" y="44"/>
                  </a:cubicBezTo>
                  <a:cubicBezTo>
                    <a:pt x="260" y="44"/>
                    <a:pt x="266" y="41"/>
                    <a:pt x="269" y="40"/>
                  </a:cubicBezTo>
                  <a:cubicBezTo>
                    <a:pt x="272" y="38"/>
                    <a:pt x="272" y="39"/>
                    <a:pt x="272" y="39"/>
                  </a:cubicBezTo>
                  <a:cubicBezTo>
                    <a:pt x="272" y="39"/>
                    <a:pt x="269" y="43"/>
                    <a:pt x="272" y="43"/>
                  </a:cubicBezTo>
                  <a:cubicBezTo>
                    <a:pt x="275" y="43"/>
                    <a:pt x="280" y="41"/>
                    <a:pt x="286" y="40"/>
                  </a:cubicBezTo>
                  <a:cubicBezTo>
                    <a:pt x="292" y="39"/>
                    <a:pt x="296" y="38"/>
                    <a:pt x="298" y="36"/>
                  </a:cubicBezTo>
                  <a:cubicBezTo>
                    <a:pt x="300" y="34"/>
                    <a:pt x="303" y="34"/>
                    <a:pt x="306" y="34"/>
                  </a:cubicBezTo>
                  <a:cubicBezTo>
                    <a:pt x="310" y="35"/>
                    <a:pt x="314" y="35"/>
                    <a:pt x="319" y="34"/>
                  </a:cubicBezTo>
                  <a:cubicBezTo>
                    <a:pt x="324" y="33"/>
                    <a:pt x="325" y="35"/>
                    <a:pt x="325" y="35"/>
                  </a:cubicBezTo>
                  <a:cubicBezTo>
                    <a:pt x="325" y="35"/>
                    <a:pt x="331" y="34"/>
                    <a:pt x="334" y="35"/>
                  </a:cubicBezTo>
                  <a:cubicBezTo>
                    <a:pt x="334" y="35"/>
                    <a:pt x="339" y="36"/>
                    <a:pt x="343" y="35"/>
                  </a:cubicBezTo>
                  <a:cubicBezTo>
                    <a:pt x="347" y="34"/>
                    <a:pt x="351" y="37"/>
                    <a:pt x="351" y="37"/>
                  </a:cubicBezTo>
                  <a:cubicBezTo>
                    <a:pt x="351" y="37"/>
                    <a:pt x="357" y="36"/>
                    <a:pt x="360" y="36"/>
                  </a:cubicBezTo>
                  <a:cubicBezTo>
                    <a:pt x="363" y="37"/>
                    <a:pt x="364" y="39"/>
                    <a:pt x="364" y="39"/>
                  </a:cubicBezTo>
                  <a:cubicBezTo>
                    <a:pt x="364" y="39"/>
                    <a:pt x="371" y="38"/>
                    <a:pt x="373" y="38"/>
                  </a:cubicBezTo>
                  <a:cubicBezTo>
                    <a:pt x="375" y="39"/>
                    <a:pt x="374" y="41"/>
                    <a:pt x="374" y="41"/>
                  </a:cubicBezTo>
                  <a:cubicBezTo>
                    <a:pt x="374" y="41"/>
                    <a:pt x="382" y="40"/>
                    <a:pt x="382" y="41"/>
                  </a:cubicBezTo>
                  <a:cubicBezTo>
                    <a:pt x="383" y="42"/>
                    <a:pt x="384" y="42"/>
                    <a:pt x="387" y="42"/>
                  </a:cubicBezTo>
                  <a:cubicBezTo>
                    <a:pt x="390" y="42"/>
                    <a:pt x="394" y="43"/>
                    <a:pt x="396" y="46"/>
                  </a:cubicBezTo>
                  <a:cubicBezTo>
                    <a:pt x="398" y="49"/>
                    <a:pt x="396" y="52"/>
                    <a:pt x="395" y="53"/>
                  </a:cubicBezTo>
                  <a:cubicBezTo>
                    <a:pt x="395" y="53"/>
                    <a:pt x="397" y="59"/>
                    <a:pt x="393" y="63"/>
                  </a:cubicBezTo>
                  <a:cubicBezTo>
                    <a:pt x="388" y="66"/>
                    <a:pt x="382" y="70"/>
                    <a:pt x="382" y="71"/>
                  </a:cubicBezTo>
                  <a:cubicBezTo>
                    <a:pt x="382" y="72"/>
                    <a:pt x="381" y="74"/>
                    <a:pt x="378" y="75"/>
                  </a:cubicBezTo>
                  <a:cubicBezTo>
                    <a:pt x="375" y="76"/>
                    <a:pt x="373" y="78"/>
                    <a:pt x="371" y="80"/>
                  </a:cubicBezTo>
                  <a:cubicBezTo>
                    <a:pt x="369" y="82"/>
                    <a:pt x="363" y="84"/>
                    <a:pt x="358" y="84"/>
                  </a:cubicBezTo>
                  <a:cubicBezTo>
                    <a:pt x="353" y="84"/>
                    <a:pt x="339" y="87"/>
                    <a:pt x="335" y="88"/>
                  </a:cubicBezTo>
                  <a:cubicBezTo>
                    <a:pt x="331" y="90"/>
                    <a:pt x="330" y="90"/>
                    <a:pt x="332" y="92"/>
                  </a:cubicBezTo>
                  <a:cubicBezTo>
                    <a:pt x="334" y="94"/>
                    <a:pt x="350" y="101"/>
                    <a:pt x="358" y="101"/>
                  </a:cubicBezTo>
                  <a:cubicBezTo>
                    <a:pt x="365" y="101"/>
                    <a:pt x="375" y="100"/>
                    <a:pt x="385" y="98"/>
                  </a:cubicBezTo>
                  <a:cubicBezTo>
                    <a:pt x="395" y="97"/>
                    <a:pt x="411" y="90"/>
                    <a:pt x="421" y="88"/>
                  </a:cubicBezTo>
                  <a:cubicBezTo>
                    <a:pt x="431" y="85"/>
                    <a:pt x="457" y="82"/>
                    <a:pt x="471" y="82"/>
                  </a:cubicBezTo>
                  <a:cubicBezTo>
                    <a:pt x="485" y="82"/>
                    <a:pt x="501" y="85"/>
                    <a:pt x="520" y="95"/>
                  </a:cubicBezTo>
                  <a:cubicBezTo>
                    <a:pt x="520" y="95"/>
                    <a:pt x="501" y="88"/>
                    <a:pt x="494" y="88"/>
                  </a:cubicBezTo>
                  <a:cubicBezTo>
                    <a:pt x="488" y="87"/>
                    <a:pt x="483" y="91"/>
                    <a:pt x="482" y="96"/>
                  </a:cubicBezTo>
                  <a:cubicBezTo>
                    <a:pt x="481" y="100"/>
                    <a:pt x="489" y="109"/>
                    <a:pt x="491" y="113"/>
                  </a:cubicBezTo>
                  <a:cubicBezTo>
                    <a:pt x="492" y="117"/>
                    <a:pt x="491" y="117"/>
                    <a:pt x="492" y="120"/>
                  </a:cubicBezTo>
                  <a:cubicBezTo>
                    <a:pt x="492" y="123"/>
                    <a:pt x="494" y="126"/>
                    <a:pt x="493" y="130"/>
                  </a:cubicBezTo>
                  <a:cubicBezTo>
                    <a:pt x="493" y="134"/>
                    <a:pt x="493" y="140"/>
                    <a:pt x="492" y="144"/>
                  </a:cubicBezTo>
                  <a:cubicBezTo>
                    <a:pt x="490" y="148"/>
                    <a:pt x="489" y="150"/>
                    <a:pt x="489" y="153"/>
                  </a:cubicBezTo>
                  <a:cubicBezTo>
                    <a:pt x="489" y="156"/>
                    <a:pt x="485" y="159"/>
                    <a:pt x="483" y="161"/>
                  </a:cubicBezTo>
                  <a:cubicBezTo>
                    <a:pt x="481" y="163"/>
                    <a:pt x="478" y="167"/>
                    <a:pt x="475" y="169"/>
                  </a:cubicBezTo>
                  <a:cubicBezTo>
                    <a:pt x="472" y="170"/>
                    <a:pt x="470" y="174"/>
                    <a:pt x="461" y="173"/>
                  </a:cubicBezTo>
                  <a:cubicBezTo>
                    <a:pt x="452" y="172"/>
                    <a:pt x="421" y="161"/>
                    <a:pt x="415" y="158"/>
                  </a:cubicBezTo>
                  <a:cubicBezTo>
                    <a:pt x="408" y="156"/>
                    <a:pt x="402" y="156"/>
                    <a:pt x="399" y="156"/>
                  </a:cubicBezTo>
                  <a:cubicBezTo>
                    <a:pt x="395" y="157"/>
                    <a:pt x="389" y="156"/>
                    <a:pt x="385" y="154"/>
                  </a:cubicBezTo>
                  <a:cubicBezTo>
                    <a:pt x="381" y="152"/>
                    <a:pt x="369" y="150"/>
                    <a:pt x="357" y="151"/>
                  </a:cubicBezTo>
                  <a:cubicBezTo>
                    <a:pt x="346" y="153"/>
                    <a:pt x="311" y="161"/>
                    <a:pt x="306" y="162"/>
                  </a:cubicBezTo>
                  <a:cubicBezTo>
                    <a:pt x="306" y="162"/>
                    <a:pt x="315" y="167"/>
                    <a:pt x="326" y="170"/>
                  </a:cubicBezTo>
                  <a:cubicBezTo>
                    <a:pt x="338" y="173"/>
                    <a:pt x="353" y="181"/>
                    <a:pt x="356" y="184"/>
                  </a:cubicBezTo>
                  <a:cubicBezTo>
                    <a:pt x="359" y="187"/>
                    <a:pt x="358" y="190"/>
                    <a:pt x="361" y="191"/>
                  </a:cubicBezTo>
                  <a:cubicBezTo>
                    <a:pt x="363" y="193"/>
                    <a:pt x="365" y="195"/>
                    <a:pt x="365" y="197"/>
                  </a:cubicBezTo>
                  <a:cubicBezTo>
                    <a:pt x="365" y="199"/>
                    <a:pt x="369" y="202"/>
                    <a:pt x="367" y="205"/>
                  </a:cubicBezTo>
                  <a:cubicBezTo>
                    <a:pt x="364" y="209"/>
                    <a:pt x="364" y="209"/>
                    <a:pt x="362" y="212"/>
                  </a:cubicBezTo>
                  <a:cubicBezTo>
                    <a:pt x="360" y="214"/>
                    <a:pt x="360" y="215"/>
                    <a:pt x="355" y="215"/>
                  </a:cubicBezTo>
                  <a:cubicBezTo>
                    <a:pt x="350" y="215"/>
                    <a:pt x="349" y="217"/>
                    <a:pt x="345" y="215"/>
                  </a:cubicBezTo>
                  <a:cubicBezTo>
                    <a:pt x="341" y="214"/>
                    <a:pt x="341" y="215"/>
                    <a:pt x="338" y="215"/>
                  </a:cubicBezTo>
                  <a:cubicBezTo>
                    <a:pt x="335" y="215"/>
                    <a:pt x="333" y="212"/>
                    <a:pt x="332" y="212"/>
                  </a:cubicBezTo>
                  <a:cubicBezTo>
                    <a:pt x="330" y="212"/>
                    <a:pt x="327" y="213"/>
                    <a:pt x="324" y="212"/>
                  </a:cubicBezTo>
                  <a:cubicBezTo>
                    <a:pt x="321" y="211"/>
                    <a:pt x="318" y="213"/>
                    <a:pt x="315" y="212"/>
                  </a:cubicBezTo>
                  <a:cubicBezTo>
                    <a:pt x="312" y="211"/>
                    <a:pt x="311" y="210"/>
                    <a:pt x="307" y="210"/>
                  </a:cubicBezTo>
                  <a:cubicBezTo>
                    <a:pt x="303" y="209"/>
                    <a:pt x="300" y="207"/>
                    <a:pt x="297" y="205"/>
                  </a:cubicBezTo>
                  <a:cubicBezTo>
                    <a:pt x="295" y="203"/>
                    <a:pt x="291" y="201"/>
                    <a:pt x="289" y="201"/>
                  </a:cubicBezTo>
                  <a:cubicBezTo>
                    <a:pt x="287" y="201"/>
                    <a:pt x="284" y="202"/>
                    <a:pt x="282" y="200"/>
                  </a:cubicBezTo>
                  <a:cubicBezTo>
                    <a:pt x="280" y="199"/>
                    <a:pt x="275" y="192"/>
                    <a:pt x="275" y="192"/>
                  </a:cubicBezTo>
                  <a:cubicBezTo>
                    <a:pt x="275" y="192"/>
                    <a:pt x="272" y="192"/>
                    <a:pt x="272" y="194"/>
                  </a:cubicBezTo>
                  <a:cubicBezTo>
                    <a:pt x="271" y="196"/>
                    <a:pt x="273" y="202"/>
                    <a:pt x="273" y="202"/>
                  </a:cubicBezTo>
                  <a:cubicBezTo>
                    <a:pt x="273" y="202"/>
                    <a:pt x="268" y="199"/>
                    <a:pt x="261" y="185"/>
                  </a:cubicBezTo>
                  <a:cubicBezTo>
                    <a:pt x="261" y="185"/>
                    <a:pt x="256" y="184"/>
                    <a:pt x="255" y="192"/>
                  </a:cubicBezTo>
                  <a:cubicBezTo>
                    <a:pt x="255" y="192"/>
                    <a:pt x="252" y="189"/>
                    <a:pt x="255" y="177"/>
                  </a:cubicBezTo>
                  <a:cubicBezTo>
                    <a:pt x="255" y="177"/>
                    <a:pt x="242" y="181"/>
                    <a:pt x="224" y="184"/>
                  </a:cubicBezTo>
                  <a:cubicBezTo>
                    <a:pt x="206" y="187"/>
                    <a:pt x="187" y="186"/>
                    <a:pt x="175" y="185"/>
                  </a:cubicBezTo>
                  <a:cubicBezTo>
                    <a:pt x="162" y="183"/>
                    <a:pt x="153" y="179"/>
                    <a:pt x="149" y="177"/>
                  </a:cubicBezTo>
                  <a:cubicBezTo>
                    <a:pt x="144" y="175"/>
                    <a:pt x="140" y="173"/>
                    <a:pt x="140" y="173"/>
                  </a:cubicBezTo>
                  <a:cubicBezTo>
                    <a:pt x="140" y="173"/>
                    <a:pt x="145" y="183"/>
                    <a:pt x="149" y="185"/>
                  </a:cubicBezTo>
                  <a:cubicBezTo>
                    <a:pt x="153" y="187"/>
                    <a:pt x="167" y="192"/>
                    <a:pt x="171" y="196"/>
                  </a:cubicBezTo>
                  <a:cubicBezTo>
                    <a:pt x="175" y="200"/>
                    <a:pt x="176" y="204"/>
                    <a:pt x="176" y="208"/>
                  </a:cubicBezTo>
                  <a:cubicBezTo>
                    <a:pt x="176" y="208"/>
                    <a:pt x="179" y="212"/>
                    <a:pt x="179" y="214"/>
                  </a:cubicBezTo>
                  <a:cubicBezTo>
                    <a:pt x="179" y="216"/>
                    <a:pt x="181" y="226"/>
                    <a:pt x="180" y="228"/>
                  </a:cubicBezTo>
                  <a:cubicBezTo>
                    <a:pt x="178" y="230"/>
                    <a:pt x="179" y="233"/>
                    <a:pt x="179" y="235"/>
                  </a:cubicBezTo>
                  <a:cubicBezTo>
                    <a:pt x="178" y="237"/>
                    <a:pt x="176" y="243"/>
                    <a:pt x="176" y="246"/>
                  </a:cubicBezTo>
                  <a:cubicBezTo>
                    <a:pt x="175" y="249"/>
                    <a:pt x="172" y="254"/>
                    <a:pt x="169" y="254"/>
                  </a:cubicBezTo>
                  <a:cubicBezTo>
                    <a:pt x="166" y="255"/>
                    <a:pt x="166" y="255"/>
                    <a:pt x="163" y="257"/>
                  </a:cubicBezTo>
                  <a:cubicBezTo>
                    <a:pt x="161" y="259"/>
                    <a:pt x="158" y="259"/>
                    <a:pt x="155" y="258"/>
                  </a:cubicBezTo>
                  <a:cubicBezTo>
                    <a:pt x="153" y="256"/>
                    <a:pt x="149" y="254"/>
                    <a:pt x="145" y="247"/>
                  </a:cubicBezTo>
                  <a:cubicBezTo>
                    <a:pt x="141" y="240"/>
                    <a:pt x="139" y="233"/>
                    <a:pt x="136" y="228"/>
                  </a:cubicBezTo>
                  <a:cubicBezTo>
                    <a:pt x="134" y="224"/>
                    <a:pt x="133" y="216"/>
                    <a:pt x="132" y="209"/>
                  </a:cubicBezTo>
                  <a:cubicBezTo>
                    <a:pt x="130" y="203"/>
                    <a:pt x="130" y="200"/>
                    <a:pt x="128" y="199"/>
                  </a:cubicBezTo>
                  <a:cubicBezTo>
                    <a:pt x="127" y="197"/>
                    <a:pt x="125" y="197"/>
                    <a:pt x="126" y="190"/>
                  </a:cubicBezTo>
                  <a:cubicBezTo>
                    <a:pt x="126" y="184"/>
                    <a:pt x="126" y="173"/>
                    <a:pt x="125" y="1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0" name="Rectangle 9"/>
            <p:cNvSpPr>
              <a:spLocks noChangeArrowheads="1"/>
            </p:cNvSpPr>
            <p:nvPr/>
          </p:nvSpPr>
          <p:spPr bwMode="auto">
            <a:xfrm>
              <a:off x="452437" y="3911600"/>
              <a:ext cx="1908175" cy="1876425"/>
            </a:xfrm>
            <a:prstGeom prst="rect">
              <a:avLst/>
            </a:prstGeom>
            <a:solidFill>
              <a:srgbClr val="002263"/>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1" name="Freeform 10"/>
            <p:cNvSpPr>
              <a:spLocks/>
            </p:cNvSpPr>
            <p:nvPr/>
          </p:nvSpPr>
          <p:spPr bwMode="auto">
            <a:xfrm>
              <a:off x="585787" y="4583113"/>
              <a:ext cx="1681163" cy="503238"/>
            </a:xfrm>
            <a:custGeom>
              <a:avLst/>
              <a:gdLst>
                <a:gd name="T0" fmla="*/ 518 w 529"/>
                <a:gd name="T1" fmla="*/ 92 h 158"/>
                <a:gd name="T2" fmla="*/ 528 w 529"/>
                <a:gd name="T3" fmla="*/ 91 h 158"/>
                <a:gd name="T4" fmla="*/ 520 w 529"/>
                <a:gd name="T5" fmla="*/ 83 h 158"/>
                <a:gd name="T6" fmla="*/ 483 w 529"/>
                <a:gd name="T7" fmla="*/ 67 h 158"/>
                <a:gd name="T8" fmla="*/ 437 w 529"/>
                <a:gd name="T9" fmla="*/ 52 h 158"/>
                <a:gd name="T10" fmla="*/ 353 w 529"/>
                <a:gd name="T11" fmla="*/ 38 h 158"/>
                <a:gd name="T12" fmla="*/ 327 w 529"/>
                <a:gd name="T13" fmla="*/ 22 h 158"/>
                <a:gd name="T14" fmla="*/ 300 w 529"/>
                <a:gd name="T15" fmla="*/ 1 h 158"/>
                <a:gd name="T16" fmla="*/ 290 w 529"/>
                <a:gd name="T17" fmla="*/ 10 h 158"/>
                <a:gd name="T18" fmla="*/ 281 w 529"/>
                <a:gd name="T19" fmla="*/ 17 h 158"/>
                <a:gd name="T20" fmla="*/ 274 w 529"/>
                <a:gd name="T21" fmla="*/ 24 h 158"/>
                <a:gd name="T22" fmla="*/ 266 w 529"/>
                <a:gd name="T23" fmla="*/ 30 h 158"/>
                <a:gd name="T24" fmla="*/ 274 w 529"/>
                <a:gd name="T25" fmla="*/ 37 h 158"/>
                <a:gd name="T26" fmla="*/ 234 w 529"/>
                <a:gd name="T27" fmla="*/ 41 h 158"/>
                <a:gd name="T28" fmla="*/ 150 w 529"/>
                <a:gd name="T29" fmla="*/ 46 h 158"/>
                <a:gd name="T30" fmla="*/ 128 w 529"/>
                <a:gd name="T31" fmla="*/ 51 h 158"/>
                <a:gd name="T32" fmla="*/ 138 w 529"/>
                <a:gd name="T33" fmla="*/ 56 h 158"/>
                <a:gd name="T34" fmla="*/ 89 w 529"/>
                <a:gd name="T35" fmla="*/ 65 h 158"/>
                <a:gd name="T36" fmla="*/ 69 w 529"/>
                <a:gd name="T37" fmla="*/ 57 h 158"/>
                <a:gd name="T38" fmla="*/ 13 w 529"/>
                <a:gd name="T39" fmla="*/ 26 h 158"/>
                <a:gd name="T40" fmla="*/ 3 w 529"/>
                <a:gd name="T41" fmla="*/ 31 h 158"/>
                <a:gd name="T42" fmla="*/ 7 w 529"/>
                <a:gd name="T43" fmla="*/ 45 h 158"/>
                <a:gd name="T44" fmla="*/ 11 w 529"/>
                <a:gd name="T45" fmla="*/ 57 h 158"/>
                <a:gd name="T46" fmla="*/ 16 w 529"/>
                <a:gd name="T47" fmla="*/ 74 h 158"/>
                <a:gd name="T48" fmla="*/ 15 w 529"/>
                <a:gd name="T49" fmla="*/ 91 h 158"/>
                <a:gd name="T50" fmla="*/ 11 w 529"/>
                <a:gd name="T51" fmla="*/ 104 h 158"/>
                <a:gd name="T52" fmla="*/ 6 w 529"/>
                <a:gd name="T53" fmla="*/ 121 h 158"/>
                <a:gd name="T54" fmla="*/ 1 w 529"/>
                <a:gd name="T55" fmla="*/ 133 h 158"/>
                <a:gd name="T56" fmla="*/ 49 w 529"/>
                <a:gd name="T57" fmla="*/ 119 h 158"/>
                <a:gd name="T58" fmla="*/ 94 w 529"/>
                <a:gd name="T59" fmla="*/ 102 h 158"/>
                <a:gd name="T60" fmla="*/ 139 w 529"/>
                <a:gd name="T61" fmla="*/ 108 h 158"/>
                <a:gd name="T62" fmla="*/ 124 w 529"/>
                <a:gd name="T63" fmla="*/ 112 h 158"/>
                <a:gd name="T64" fmla="*/ 132 w 529"/>
                <a:gd name="T65" fmla="*/ 125 h 158"/>
                <a:gd name="T66" fmla="*/ 139 w 529"/>
                <a:gd name="T67" fmla="*/ 138 h 158"/>
                <a:gd name="T68" fmla="*/ 174 w 529"/>
                <a:gd name="T69" fmla="*/ 132 h 158"/>
                <a:gd name="T70" fmla="*/ 204 w 529"/>
                <a:gd name="T71" fmla="*/ 128 h 158"/>
                <a:gd name="T72" fmla="*/ 238 w 529"/>
                <a:gd name="T73" fmla="*/ 136 h 158"/>
                <a:gd name="T74" fmla="*/ 274 w 529"/>
                <a:gd name="T75" fmla="*/ 143 h 158"/>
                <a:gd name="T76" fmla="*/ 270 w 529"/>
                <a:gd name="T77" fmla="*/ 148 h 158"/>
                <a:gd name="T78" fmla="*/ 265 w 529"/>
                <a:gd name="T79" fmla="*/ 153 h 158"/>
                <a:gd name="T80" fmla="*/ 277 w 529"/>
                <a:gd name="T81" fmla="*/ 156 h 158"/>
                <a:gd name="T82" fmla="*/ 333 w 529"/>
                <a:gd name="T83" fmla="*/ 141 h 158"/>
                <a:gd name="T84" fmla="*/ 438 w 529"/>
                <a:gd name="T85" fmla="*/ 129 h 158"/>
                <a:gd name="T86" fmla="*/ 483 w 529"/>
                <a:gd name="T87" fmla="*/ 121 h 158"/>
                <a:gd name="T88" fmla="*/ 515 w 529"/>
                <a:gd name="T89" fmla="*/ 108 h 158"/>
                <a:gd name="T90" fmla="*/ 529 w 529"/>
                <a:gd name="T91" fmla="*/ 100 h 158"/>
                <a:gd name="T92" fmla="*/ 524 w 529"/>
                <a:gd name="T93" fmla="*/ 98 h 158"/>
                <a:gd name="T94" fmla="*/ 507 w 529"/>
                <a:gd name="T95" fmla="*/ 101 h 158"/>
                <a:gd name="T96" fmla="*/ 512 w 529"/>
                <a:gd name="T97"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9" h="158">
                  <a:moveTo>
                    <a:pt x="512" y="94"/>
                  </a:moveTo>
                  <a:cubicBezTo>
                    <a:pt x="514" y="93"/>
                    <a:pt x="515" y="92"/>
                    <a:pt x="518" y="92"/>
                  </a:cubicBezTo>
                  <a:cubicBezTo>
                    <a:pt x="521" y="92"/>
                    <a:pt x="524" y="93"/>
                    <a:pt x="526" y="93"/>
                  </a:cubicBezTo>
                  <a:cubicBezTo>
                    <a:pt x="528" y="93"/>
                    <a:pt x="528" y="92"/>
                    <a:pt x="528" y="91"/>
                  </a:cubicBezTo>
                  <a:cubicBezTo>
                    <a:pt x="528" y="90"/>
                    <a:pt x="528" y="88"/>
                    <a:pt x="526" y="86"/>
                  </a:cubicBezTo>
                  <a:cubicBezTo>
                    <a:pt x="524" y="85"/>
                    <a:pt x="521" y="84"/>
                    <a:pt x="520" y="83"/>
                  </a:cubicBezTo>
                  <a:cubicBezTo>
                    <a:pt x="519" y="82"/>
                    <a:pt x="511" y="79"/>
                    <a:pt x="506" y="76"/>
                  </a:cubicBezTo>
                  <a:cubicBezTo>
                    <a:pt x="500" y="74"/>
                    <a:pt x="489" y="69"/>
                    <a:pt x="483" y="67"/>
                  </a:cubicBezTo>
                  <a:cubicBezTo>
                    <a:pt x="476" y="65"/>
                    <a:pt x="464" y="61"/>
                    <a:pt x="460" y="60"/>
                  </a:cubicBezTo>
                  <a:cubicBezTo>
                    <a:pt x="456" y="58"/>
                    <a:pt x="450" y="55"/>
                    <a:pt x="437" y="52"/>
                  </a:cubicBezTo>
                  <a:cubicBezTo>
                    <a:pt x="424" y="49"/>
                    <a:pt x="398" y="43"/>
                    <a:pt x="385" y="42"/>
                  </a:cubicBezTo>
                  <a:cubicBezTo>
                    <a:pt x="372" y="40"/>
                    <a:pt x="357" y="39"/>
                    <a:pt x="353" y="38"/>
                  </a:cubicBezTo>
                  <a:cubicBezTo>
                    <a:pt x="349" y="37"/>
                    <a:pt x="346" y="36"/>
                    <a:pt x="344" y="34"/>
                  </a:cubicBezTo>
                  <a:cubicBezTo>
                    <a:pt x="342" y="33"/>
                    <a:pt x="333" y="27"/>
                    <a:pt x="327" y="22"/>
                  </a:cubicBezTo>
                  <a:cubicBezTo>
                    <a:pt x="322" y="16"/>
                    <a:pt x="313" y="8"/>
                    <a:pt x="309" y="5"/>
                  </a:cubicBezTo>
                  <a:cubicBezTo>
                    <a:pt x="305" y="1"/>
                    <a:pt x="303" y="0"/>
                    <a:pt x="300" y="1"/>
                  </a:cubicBezTo>
                  <a:cubicBezTo>
                    <a:pt x="297" y="2"/>
                    <a:pt x="296" y="5"/>
                    <a:pt x="294" y="6"/>
                  </a:cubicBezTo>
                  <a:cubicBezTo>
                    <a:pt x="292" y="7"/>
                    <a:pt x="290" y="10"/>
                    <a:pt x="290" y="10"/>
                  </a:cubicBezTo>
                  <a:cubicBezTo>
                    <a:pt x="289" y="11"/>
                    <a:pt x="287" y="12"/>
                    <a:pt x="286" y="13"/>
                  </a:cubicBezTo>
                  <a:cubicBezTo>
                    <a:pt x="285" y="14"/>
                    <a:pt x="283" y="16"/>
                    <a:pt x="281" y="17"/>
                  </a:cubicBezTo>
                  <a:cubicBezTo>
                    <a:pt x="280" y="19"/>
                    <a:pt x="280" y="20"/>
                    <a:pt x="278" y="21"/>
                  </a:cubicBezTo>
                  <a:cubicBezTo>
                    <a:pt x="276" y="21"/>
                    <a:pt x="276" y="23"/>
                    <a:pt x="274" y="24"/>
                  </a:cubicBezTo>
                  <a:cubicBezTo>
                    <a:pt x="272" y="24"/>
                    <a:pt x="272" y="27"/>
                    <a:pt x="270" y="27"/>
                  </a:cubicBezTo>
                  <a:cubicBezTo>
                    <a:pt x="268" y="28"/>
                    <a:pt x="268" y="30"/>
                    <a:pt x="266" y="30"/>
                  </a:cubicBezTo>
                  <a:cubicBezTo>
                    <a:pt x="265" y="31"/>
                    <a:pt x="263" y="34"/>
                    <a:pt x="264" y="35"/>
                  </a:cubicBezTo>
                  <a:cubicBezTo>
                    <a:pt x="265" y="36"/>
                    <a:pt x="271" y="36"/>
                    <a:pt x="274" y="37"/>
                  </a:cubicBezTo>
                  <a:cubicBezTo>
                    <a:pt x="278" y="37"/>
                    <a:pt x="280" y="38"/>
                    <a:pt x="280" y="38"/>
                  </a:cubicBezTo>
                  <a:cubicBezTo>
                    <a:pt x="280" y="38"/>
                    <a:pt x="254" y="40"/>
                    <a:pt x="234" y="41"/>
                  </a:cubicBezTo>
                  <a:cubicBezTo>
                    <a:pt x="213" y="43"/>
                    <a:pt x="172" y="48"/>
                    <a:pt x="162" y="50"/>
                  </a:cubicBezTo>
                  <a:cubicBezTo>
                    <a:pt x="162" y="50"/>
                    <a:pt x="153" y="47"/>
                    <a:pt x="150" y="46"/>
                  </a:cubicBezTo>
                  <a:cubicBezTo>
                    <a:pt x="146" y="45"/>
                    <a:pt x="141" y="44"/>
                    <a:pt x="136" y="45"/>
                  </a:cubicBezTo>
                  <a:cubicBezTo>
                    <a:pt x="130" y="47"/>
                    <a:pt x="128" y="49"/>
                    <a:pt x="128" y="51"/>
                  </a:cubicBezTo>
                  <a:cubicBezTo>
                    <a:pt x="128" y="53"/>
                    <a:pt x="132" y="53"/>
                    <a:pt x="134" y="53"/>
                  </a:cubicBezTo>
                  <a:cubicBezTo>
                    <a:pt x="136" y="53"/>
                    <a:pt x="137" y="54"/>
                    <a:pt x="138" y="56"/>
                  </a:cubicBezTo>
                  <a:cubicBezTo>
                    <a:pt x="138" y="56"/>
                    <a:pt x="118" y="60"/>
                    <a:pt x="110" y="61"/>
                  </a:cubicBezTo>
                  <a:cubicBezTo>
                    <a:pt x="102" y="63"/>
                    <a:pt x="91" y="65"/>
                    <a:pt x="89" y="65"/>
                  </a:cubicBezTo>
                  <a:cubicBezTo>
                    <a:pt x="88" y="65"/>
                    <a:pt x="82" y="62"/>
                    <a:pt x="78" y="61"/>
                  </a:cubicBezTo>
                  <a:cubicBezTo>
                    <a:pt x="75" y="59"/>
                    <a:pt x="71" y="58"/>
                    <a:pt x="69" y="57"/>
                  </a:cubicBezTo>
                  <a:cubicBezTo>
                    <a:pt x="68" y="56"/>
                    <a:pt x="48" y="44"/>
                    <a:pt x="41" y="40"/>
                  </a:cubicBezTo>
                  <a:cubicBezTo>
                    <a:pt x="34" y="36"/>
                    <a:pt x="18" y="29"/>
                    <a:pt x="13" y="26"/>
                  </a:cubicBezTo>
                  <a:cubicBezTo>
                    <a:pt x="8" y="24"/>
                    <a:pt x="5" y="23"/>
                    <a:pt x="3" y="25"/>
                  </a:cubicBezTo>
                  <a:cubicBezTo>
                    <a:pt x="1" y="26"/>
                    <a:pt x="3" y="30"/>
                    <a:pt x="3" y="31"/>
                  </a:cubicBezTo>
                  <a:cubicBezTo>
                    <a:pt x="3" y="33"/>
                    <a:pt x="4" y="36"/>
                    <a:pt x="5" y="38"/>
                  </a:cubicBezTo>
                  <a:cubicBezTo>
                    <a:pt x="6" y="40"/>
                    <a:pt x="7" y="44"/>
                    <a:pt x="7" y="45"/>
                  </a:cubicBezTo>
                  <a:cubicBezTo>
                    <a:pt x="7" y="47"/>
                    <a:pt x="9" y="50"/>
                    <a:pt x="10" y="51"/>
                  </a:cubicBezTo>
                  <a:cubicBezTo>
                    <a:pt x="11" y="52"/>
                    <a:pt x="11" y="56"/>
                    <a:pt x="11" y="57"/>
                  </a:cubicBezTo>
                  <a:cubicBezTo>
                    <a:pt x="11" y="59"/>
                    <a:pt x="12" y="62"/>
                    <a:pt x="13" y="63"/>
                  </a:cubicBezTo>
                  <a:cubicBezTo>
                    <a:pt x="14" y="65"/>
                    <a:pt x="14" y="71"/>
                    <a:pt x="16" y="74"/>
                  </a:cubicBezTo>
                  <a:cubicBezTo>
                    <a:pt x="17" y="77"/>
                    <a:pt x="18" y="82"/>
                    <a:pt x="17" y="84"/>
                  </a:cubicBezTo>
                  <a:cubicBezTo>
                    <a:pt x="16" y="87"/>
                    <a:pt x="15" y="89"/>
                    <a:pt x="15" y="91"/>
                  </a:cubicBezTo>
                  <a:cubicBezTo>
                    <a:pt x="14" y="92"/>
                    <a:pt x="14" y="96"/>
                    <a:pt x="13" y="97"/>
                  </a:cubicBezTo>
                  <a:cubicBezTo>
                    <a:pt x="12" y="98"/>
                    <a:pt x="11" y="102"/>
                    <a:pt x="11" y="104"/>
                  </a:cubicBezTo>
                  <a:cubicBezTo>
                    <a:pt x="11" y="106"/>
                    <a:pt x="10" y="110"/>
                    <a:pt x="9" y="112"/>
                  </a:cubicBezTo>
                  <a:cubicBezTo>
                    <a:pt x="8" y="115"/>
                    <a:pt x="6" y="119"/>
                    <a:pt x="6" y="121"/>
                  </a:cubicBezTo>
                  <a:cubicBezTo>
                    <a:pt x="5" y="123"/>
                    <a:pt x="4" y="125"/>
                    <a:pt x="3" y="127"/>
                  </a:cubicBezTo>
                  <a:cubicBezTo>
                    <a:pt x="2" y="129"/>
                    <a:pt x="1" y="132"/>
                    <a:pt x="1" y="133"/>
                  </a:cubicBezTo>
                  <a:cubicBezTo>
                    <a:pt x="1" y="134"/>
                    <a:pt x="0" y="138"/>
                    <a:pt x="9" y="136"/>
                  </a:cubicBezTo>
                  <a:cubicBezTo>
                    <a:pt x="17" y="134"/>
                    <a:pt x="42" y="122"/>
                    <a:pt x="49" y="119"/>
                  </a:cubicBezTo>
                  <a:cubicBezTo>
                    <a:pt x="56" y="115"/>
                    <a:pt x="72" y="109"/>
                    <a:pt x="77" y="107"/>
                  </a:cubicBezTo>
                  <a:cubicBezTo>
                    <a:pt x="82" y="105"/>
                    <a:pt x="88" y="102"/>
                    <a:pt x="94" y="102"/>
                  </a:cubicBezTo>
                  <a:cubicBezTo>
                    <a:pt x="99" y="102"/>
                    <a:pt x="115" y="103"/>
                    <a:pt x="121" y="104"/>
                  </a:cubicBezTo>
                  <a:cubicBezTo>
                    <a:pt x="127" y="105"/>
                    <a:pt x="139" y="108"/>
                    <a:pt x="139" y="108"/>
                  </a:cubicBezTo>
                  <a:cubicBezTo>
                    <a:pt x="139" y="108"/>
                    <a:pt x="134" y="109"/>
                    <a:pt x="130" y="110"/>
                  </a:cubicBezTo>
                  <a:cubicBezTo>
                    <a:pt x="126" y="110"/>
                    <a:pt x="124" y="110"/>
                    <a:pt x="124" y="112"/>
                  </a:cubicBezTo>
                  <a:cubicBezTo>
                    <a:pt x="124" y="113"/>
                    <a:pt x="127" y="118"/>
                    <a:pt x="127" y="119"/>
                  </a:cubicBezTo>
                  <a:cubicBezTo>
                    <a:pt x="128" y="121"/>
                    <a:pt x="130" y="124"/>
                    <a:pt x="132" y="125"/>
                  </a:cubicBezTo>
                  <a:cubicBezTo>
                    <a:pt x="133" y="126"/>
                    <a:pt x="135" y="131"/>
                    <a:pt x="136" y="133"/>
                  </a:cubicBezTo>
                  <a:cubicBezTo>
                    <a:pt x="136" y="134"/>
                    <a:pt x="138" y="136"/>
                    <a:pt x="139" y="138"/>
                  </a:cubicBezTo>
                  <a:cubicBezTo>
                    <a:pt x="139" y="140"/>
                    <a:pt x="141" y="143"/>
                    <a:pt x="147" y="142"/>
                  </a:cubicBezTo>
                  <a:cubicBezTo>
                    <a:pt x="153" y="141"/>
                    <a:pt x="169" y="135"/>
                    <a:pt x="174" y="132"/>
                  </a:cubicBezTo>
                  <a:cubicBezTo>
                    <a:pt x="180" y="130"/>
                    <a:pt x="191" y="126"/>
                    <a:pt x="193" y="126"/>
                  </a:cubicBezTo>
                  <a:cubicBezTo>
                    <a:pt x="195" y="125"/>
                    <a:pt x="203" y="127"/>
                    <a:pt x="204" y="128"/>
                  </a:cubicBezTo>
                  <a:cubicBezTo>
                    <a:pt x="206" y="130"/>
                    <a:pt x="208" y="131"/>
                    <a:pt x="210" y="131"/>
                  </a:cubicBezTo>
                  <a:cubicBezTo>
                    <a:pt x="213" y="131"/>
                    <a:pt x="232" y="135"/>
                    <a:pt x="238" y="136"/>
                  </a:cubicBezTo>
                  <a:cubicBezTo>
                    <a:pt x="244" y="137"/>
                    <a:pt x="265" y="140"/>
                    <a:pt x="276" y="141"/>
                  </a:cubicBezTo>
                  <a:cubicBezTo>
                    <a:pt x="276" y="141"/>
                    <a:pt x="275" y="142"/>
                    <a:pt x="274" y="143"/>
                  </a:cubicBezTo>
                  <a:cubicBezTo>
                    <a:pt x="274" y="144"/>
                    <a:pt x="273" y="144"/>
                    <a:pt x="272" y="145"/>
                  </a:cubicBezTo>
                  <a:cubicBezTo>
                    <a:pt x="271" y="146"/>
                    <a:pt x="272" y="147"/>
                    <a:pt x="270" y="148"/>
                  </a:cubicBezTo>
                  <a:cubicBezTo>
                    <a:pt x="269" y="148"/>
                    <a:pt x="268" y="149"/>
                    <a:pt x="267" y="150"/>
                  </a:cubicBezTo>
                  <a:cubicBezTo>
                    <a:pt x="267" y="151"/>
                    <a:pt x="266" y="151"/>
                    <a:pt x="265" y="153"/>
                  </a:cubicBezTo>
                  <a:cubicBezTo>
                    <a:pt x="264" y="154"/>
                    <a:pt x="263" y="156"/>
                    <a:pt x="263" y="157"/>
                  </a:cubicBezTo>
                  <a:cubicBezTo>
                    <a:pt x="264" y="158"/>
                    <a:pt x="269" y="158"/>
                    <a:pt x="277" y="156"/>
                  </a:cubicBezTo>
                  <a:cubicBezTo>
                    <a:pt x="285" y="153"/>
                    <a:pt x="304" y="145"/>
                    <a:pt x="309" y="141"/>
                  </a:cubicBezTo>
                  <a:cubicBezTo>
                    <a:pt x="309" y="141"/>
                    <a:pt x="323" y="141"/>
                    <a:pt x="333" y="141"/>
                  </a:cubicBezTo>
                  <a:cubicBezTo>
                    <a:pt x="344" y="140"/>
                    <a:pt x="384" y="137"/>
                    <a:pt x="395" y="136"/>
                  </a:cubicBezTo>
                  <a:cubicBezTo>
                    <a:pt x="406" y="136"/>
                    <a:pt x="430" y="132"/>
                    <a:pt x="438" y="129"/>
                  </a:cubicBezTo>
                  <a:cubicBezTo>
                    <a:pt x="446" y="127"/>
                    <a:pt x="458" y="124"/>
                    <a:pt x="461" y="124"/>
                  </a:cubicBezTo>
                  <a:cubicBezTo>
                    <a:pt x="465" y="124"/>
                    <a:pt x="477" y="122"/>
                    <a:pt x="483" y="121"/>
                  </a:cubicBezTo>
                  <a:cubicBezTo>
                    <a:pt x="489" y="119"/>
                    <a:pt x="500" y="114"/>
                    <a:pt x="503" y="113"/>
                  </a:cubicBezTo>
                  <a:cubicBezTo>
                    <a:pt x="506" y="112"/>
                    <a:pt x="511" y="110"/>
                    <a:pt x="515" y="108"/>
                  </a:cubicBezTo>
                  <a:cubicBezTo>
                    <a:pt x="519" y="107"/>
                    <a:pt x="525" y="104"/>
                    <a:pt x="526" y="103"/>
                  </a:cubicBezTo>
                  <a:cubicBezTo>
                    <a:pt x="528" y="102"/>
                    <a:pt x="529" y="102"/>
                    <a:pt x="529" y="100"/>
                  </a:cubicBezTo>
                  <a:cubicBezTo>
                    <a:pt x="529" y="99"/>
                    <a:pt x="528" y="98"/>
                    <a:pt x="527" y="98"/>
                  </a:cubicBezTo>
                  <a:cubicBezTo>
                    <a:pt x="526" y="98"/>
                    <a:pt x="525" y="97"/>
                    <a:pt x="524" y="98"/>
                  </a:cubicBezTo>
                  <a:cubicBezTo>
                    <a:pt x="523" y="98"/>
                    <a:pt x="520" y="100"/>
                    <a:pt x="517" y="100"/>
                  </a:cubicBezTo>
                  <a:cubicBezTo>
                    <a:pt x="514" y="101"/>
                    <a:pt x="508" y="101"/>
                    <a:pt x="507" y="101"/>
                  </a:cubicBezTo>
                  <a:cubicBezTo>
                    <a:pt x="505" y="101"/>
                    <a:pt x="504" y="101"/>
                    <a:pt x="504" y="100"/>
                  </a:cubicBezTo>
                  <a:cubicBezTo>
                    <a:pt x="505" y="100"/>
                    <a:pt x="510" y="95"/>
                    <a:pt x="512" y="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2" name="Rectangle 11"/>
            <p:cNvSpPr>
              <a:spLocks noChangeArrowheads="1"/>
            </p:cNvSpPr>
            <p:nvPr/>
          </p:nvSpPr>
          <p:spPr bwMode="auto">
            <a:xfrm>
              <a:off x="2563812" y="1836737"/>
              <a:ext cx="1906588" cy="1874838"/>
            </a:xfrm>
            <a:prstGeom prst="rect">
              <a:avLst/>
            </a:prstGeom>
            <a:solidFill>
              <a:srgbClr val="139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3" name="Freeform 12"/>
            <p:cNvSpPr>
              <a:spLocks/>
            </p:cNvSpPr>
            <p:nvPr/>
          </p:nvSpPr>
          <p:spPr bwMode="auto">
            <a:xfrm>
              <a:off x="2719387" y="2033587"/>
              <a:ext cx="1449388" cy="1331913"/>
            </a:xfrm>
            <a:custGeom>
              <a:avLst/>
              <a:gdLst>
                <a:gd name="T0" fmla="*/ 291 w 456"/>
                <a:gd name="T1" fmla="*/ 397 h 419"/>
                <a:gd name="T2" fmla="*/ 243 w 456"/>
                <a:gd name="T3" fmla="*/ 386 h 419"/>
                <a:gd name="T4" fmla="*/ 196 w 456"/>
                <a:gd name="T5" fmla="*/ 379 h 419"/>
                <a:gd name="T6" fmla="*/ 147 w 456"/>
                <a:gd name="T7" fmla="*/ 337 h 419"/>
                <a:gd name="T8" fmla="*/ 122 w 456"/>
                <a:gd name="T9" fmla="*/ 287 h 419"/>
                <a:gd name="T10" fmla="*/ 156 w 456"/>
                <a:gd name="T11" fmla="*/ 325 h 419"/>
                <a:gd name="T12" fmla="*/ 131 w 456"/>
                <a:gd name="T13" fmla="*/ 279 h 419"/>
                <a:gd name="T14" fmla="*/ 157 w 456"/>
                <a:gd name="T15" fmla="*/ 307 h 419"/>
                <a:gd name="T16" fmla="*/ 135 w 456"/>
                <a:gd name="T17" fmla="*/ 274 h 419"/>
                <a:gd name="T18" fmla="*/ 164 w 456"/>
                <a:gd name="T19" fmla="*/ 300 h 419"/>
                <a:gd name="T20" fmla="*/ 141 w 456"/>
                <a:gd name="T21" fmla="*/ 271 h 419"/>
                <a:gd name="T22" fmla="*/ 169 w 456"/>
                <a:gd name="T23" fmla="*/ 295 h 419"/>
                <a:gd name="T24" fmla="*/ 145 w 456"/>
                <a:gd name="T25" fmla="*/ 264 h 419"/>
                <a:gd name="T26" fmla="*/ 174 w 456"/>
                <a:gd name="T27" fmla="*/ 289 h 419"/>
                <a:gd name="T28" fmla="*/ 149 w 456"/>
                <a:gd name="T29" fmla="*/ 263 h 419"/>
                <a:gd name="T30" fmla="*/ 179 w 456"/>
                <a:gd name="T31" fmla="*/ 286 h 419"/>
                <a:gd name="T32" fmla="*/ 155 w 456"/>
                <a:gd name="T33" fmla="*/ 260 h 419"/>
                <a:gd name="T34" fmla="*/ 186 w 456"/>
                <a:gd name="T35" fmla="*/ 254 h 419"/>
                <a:gd name="T36" fmla="*/ 237 w 456"/>
                <a:gd name="T37" fmla="*/ 271 h 419"/>
                <a:gd name="T38" fmla="*/ 297 w 456"/>
                <a:gd name="T39" fmla="*/ 305 h 419"/>
                <a:gd name="T40" fmla="*/ 192 w 456"/>
                <a:gd name="T41" fmla="*/ 254 h 419"/>
                <a:gd name="T42" fmla="*/ 263 w 456"/>
                <a:gd name="T43" fmla="*/ 265 h 419"/>
                <a:gd name="T44" fmla="*/ 334 w 456"/>
                <a:gd name="T45" fmla="*/ 271 h 419"/>
                <a:gd name="T46" fmla="*/ 266 w 456"/>
                <a:gd name="T47" fmla="*/ 264 h 419"/>
                <a:gd name="T48" fmla="*/ 194 w 456"/>
                <a:gd name="T49" fmla="*/ 251 h 419"/>
                <a:gd name="T50" fmla="*/ 273 w 456"/>
                <a:gd name="T51" fmla="*/ 254 h 419"/>
                <a:gd name="T52" fmla="*/ 354 w 456"/>
                <a:gd name="T53" fmla="*/ 225 h 419"/>
                <a:gd name="T54" fmla="*/ 378 w 456"/>
                <a:gd name="T55" fmla="*/ 209 h 419"/>
                <a:gd name="T56" fmla="*/ 429 w 456"/>
                <a:gd name="T57" fmla="*/ 198 h 419"/>
                <a:gd name="T58" fmla="*/ 422 w 456"/>
                <a:gd name="T59" fmla="*/ 129 h 419"/>
                <a:gd name="T60" fmla="*/ 236 w 456"/>
                <a:gd name="T61" fmla="*/ 0 h 419"/>
                <a:gd name="T62" fmla="*/ 332 w 456"/>
                <a:gd name="T63" fmla="*/ 82 h 419"/>
                <a:gd name="T64" fmla="*/ 400 w 456"/>
                <a:gd name="T65" fmla="*/ 117 h 419"/>
                <a:gd name="T66" fmla="*/ 439 w 456"/>
                <a:gd name="T67" fmla="*/ 181 h 419"/>
                <a:gd name="T68" fmla="*/ 391 w 456"/>
                <a:gd name="T69" fmla="*/ 205 h 419"/>
                <a:gd name="T70" fmla="*/ 367 w 456"/>
                <a:gd name="T71" fmla="*/ 179 h 419"/>
                <a:gd name="T72" fmla="*/ 287 w 456"/>
                <a:gd name="T73" fmla="*/ 168 h 419"/>
                <a:gd name="T74" fmla="*/ 131 w 456"/>
                <a:gd name="T75" fmla="*/ 115 h 419"/>
                <a:gd name="T76" fmla="*/ 257 w 456"/>
                <a:gd name="T77" fmla="*/ 166 h 419"/>
                <a:gd name="T78" fmla="*/ 332 w 456"/>
                <a:gd name="T79" fmla="*/ 176 h 419"/>
                <a:gd name="T80" fmla="*/ 382 w 456"/>
                <a:gd name="T81" fmla="*/ 188 h 419"/>
                <a:gd name="T82" fmla="*/ 394 w 456"/>
                <a:gd name="T83" fmla="*/ 198 h 419"/>
                <a:gd name="T84" fmla="*/ 379 w 456"/>
                <a:gd name="T85" fmla="*/ 206 h 419"/>
                <a:gd name="T86" fmla="*/ 371 w 456"/>
                <a:gd name="T87" fmla="*/ 205 h 419"/>
                <a:gd name="T88" fmla="*/ 364 w 456"/>
                <a:gd name="T89" fmla="*/ 201 h 419"/>
                <a:gd name="T90" fmla="*/ 367 w 456"/>
                <a:gd name="T91" fmla="*/ 192 h 419"/>
                <a:gd name="T92" fmla="*/ 355 w 456"/>
                <a:gd name="T93" fmla="*/ 188 h 419"/>
                <a:gd name="T94" fmla="*/ 350 w 456"/>
                <a:gd name="T95" fmla="*/ 192 h 419"/>
                <a:gd name="T96" fmla="*/ 323 w 456"/>
                <a:gd name="T97" fmla="*/ 187 h 419"/>
                <a:gd name="T98" fmla="*/ 263 w 456"/>
                <a:gd name="T99" fmla="*/ 181 h 419"/>
                <a:gd name="T100" fmla="*/ 221 w 456"/>
                <a:gd name="T101" fmla="*/ 173 h 419"/>
                <a:gd name="T102" fmla="*/ 93 w 456"/>
                <a:gd name="T103" fmla="*/ 206 h 419"/>
                <a:gd name="T104" fmla="*/ 157 w 456"/>
                <a:gd name="T105" fmla="*/ 398 h 419"/>
                <a:gd name="T106" fmla="*/ 189 w 456"/>
                <a:gd name="T107" fmla="*/ 401 h 419"/>
                <a:gd name="T108" fmla="*/ 227 w 456"/>
                <a:gd name="T109" fmla="*/ 415 h 419"/>
                <a:gd name="T110" fmla="*/ 291 w 456"/>
                <a:gd name="T111" fmla="*/ 3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19">
                  <a:moveTo>
                    <a:pt x="291" y="397"/>
                  </a:moveTo>
                  <a:cubicBezTo>
                    <a:pt x="288" y="384"/>
                    <a:pt x="257" y="388"/>
                    <a:pt x="243" y="386"/>
                  </a:cubicBezTo>
                  <a:cubicBezTo>
                    <a:pt x="224" y="382"/>
                    <a:pt x="213" y="386"/>
                    <a:pt x="196" y="379"/>
                  </a:cubicBezTo>
                  <a:cubicBezTo>
                    <a:pt x="177" y="370"/>
                    <a:pt x="161" y="350"/>
                    <a:pt x="147" y="337"/>
                  </a:cubicBezTo>
                  <a:cubicBezTo>
                    <a:pt x="136" y="328"/>
                    <a:pt x="108" y="313"/>
                    <a:pt x="122" y="287"/>
                  </a:cubicBezTo>
                  <a:cubicBezTo>
                    <a:pt x="137" y="299"/>
                    <a:pt x="126" y="302"/>
                    <a:pt x="156" y="325"/>
                  </a:cubicBezTo>
                  <a:cubicBezTo>
                    <a:pt x="142" y="311"/>
                    <a:pt x="124" y="283"/>
                    <a:pt x="131" y="279"/>
                  </a:cubicBezTo>
                  <a:cubicBezTo>
                    <a:pt x="135" y="295"/>
                    <a:pt x="141" y="296"/>
                    <a:pt x="157" y="307"/>
                  </a:cubicBezTo>
                  <a:cubicBezTo>
                    <a:pt x="142" y="296"/>
                    <a:pt x="140" y="289"/>
                    <a:pt x="135" y="274"/>
                  </a:cubicBezTo>
                  <a:cubicBezTo>
                    <a:pt x="141" y="288"/>
                    <a:pt x="150" y="292"/>
                    <a:pt x="164" y="300"/>
                  </a:cubicBezTo>
                  <a:cubicBezTo>
                    <a:pt x="145" y="288"/>
                    <a:pt x="139" y="278"/>
                    <a:pt x="141" y="271"/>
                  </a:cubicBezTo>
                  <a:cubicBezTo>
                    <a:pt x="143" y="280"/>
                    <a:pt x="159" y="287"/>
                    <a:pt x="169" y="295"/>
                  </a:cubicBezTo>
                  <a:cubicBezTo>
                    <a:pt x="155" y="284"/>
                    <a:pt x="151" y="281"/>
                    <a:pt x="145" y="264"/>
                  </a:cubicBezTo>
                  <a:cubicBezTo>
                    <a:pt x="154" y="278"/>
                    <a:pt x="160" y="284"/>
                    <a:pt x="174" y="289"/>
                  </a:cubicBezTo>
                  <a:cubicBezTo>
                    <a:pt x="159" y="282"/>
                    <a:pt x="152" y="276"/>
                    <a:pt x="149" y="263"/>
                  </a:cubicBezTo>
                  <a:cubicBezTo>
                    <a:pt x="158" y="269"/>
                    <a:pt x="164" y="280"/>
                    <a:pt x="179" y="286"/>
                  </a:cubicBezTo>
                  <a:cubicBezTo>
                    <a:pt x="167" y="278"/>
                    <a:pt x="157" y="265"/>
                    <a:pt x="155" y="260"/>
                  </a:cubicBezTo>
                  <a:cubicBezTo>
                    <a:pt x="156" y="258"/>
                    <a:pt x="179" y="252"/>
                    <a:pt x="186" y="254"/>
                  </a:cubicBezTo>
                  <a:cubicBezTo>
                    <a:pt x="216" y="265"/>
                    <a:pt x="221" y="263"/>
                    <a:pt x="237" y="271"/>
                  </a:cubicBezTo>
                  <a:cubicBezTo>
                    <a:pt x="260" y="282"/>
                    <a:pt x="279" y="289"/>
                    <a:pt x="297" y="305"/>
                  </a:cubicBezTo>
                  <a:cubicBezTo>
                    <a:pt x="282" y="283"/>
                    <a:pt x="222" y="260"/>
                    <a:pt x="192" y="254"/>
                  </a:cubicBezTo>
                  <a:cubicBezTo>
                    <a:pt x="217" y="255"/>
                    <a:pt x="240" y="263"/>
                    <a:pt x="263" y="265"/>
                  </a:cubicBezTo>
                  <a:cubicBezTo>
                    <a:pt x="289" y="268"/>
                    <a:pt x="310" y="274"/>
                    <a:pt x="334" y="271"/>
                  </a:cubicBezTo>
                  <a:cubicBezTo>
                    <a:pt x="311" y="268"/>
                    <a:pt x="289" y="269"/>
                    <a:pt x="266" y="264"/>
                  </a:cubicBezTo>
                  <a:cubicBezTo>
                    <a:pt x="242" y="259"/>
                    <a:pt x="218" y="255"/>
                    <a:pt x="194" y="251"/>
                  </a:cubicBezTo>
                  <a:cubicBezTo>
                    <a:pt x="221" y="246"/>
                    <a:pt x="246" y="256"/>
                    <a:pt x="273" y="254"/>
                  </a:cubicBezTo>
                  <a:cubicBezTo>
                    <a:pt x="303" y="252"/>
                    <a:pt x="343" y="235"/>
                    <a:pt x="354" y="225"/>
                  </a:cubicBezTo>
                  <a:cubicBezTo>
                    <a:pt x="363" y="218"/>
                    <a:pt x="365" y="210"/>
                    <a:pt x="378" y="209"/>
                  </a:cubicBezTo>
                  <a:cubicBezTo>
                    <a:pt x="394" y="207"/>
                    <a:pt x="413" y="211"/>
                    <a:pt x="429" y="198"/>
                  </a:cubicBezTo>
                  <a:cubicBezTo>
                    <a:pt x="456" y="176"/>
                    <a:pt x="443" y="145"/>
                    <a:pt x="422" y="129"/>
                  </a:cubicBezTo>
                  <a:cubicBezTo>
                    <a:pt x="360" y="81"/>
                    <a:pt x="274" y="67"/>
                    <a:pt x="236" y="0"/>
                  </a:cubicBezTo>
                  <a:cubicBezTo>
                    <a:pt x="253" y="39"/>
                    <a:pt x="304" y="70"/>
                    <a:pt x="332" y="82"/>
                  </a:cubicBezTo>
                  <a:cubicBezTo>
                    <a:pt x="357" y="92"/>
                    <a:pt x="379" y="103"/>
                    <a:pt x="400" y="117"/>
                  </a:cubicBezTo>
                  <a:cubicBezTo>
                    <a:pt x="429" y="135"/>
                    <a:pt x="447" y="161"/>
                    <a:pt x="439" y="181"/>
                  </a:cubicBezTo>
                  <a:cubicBezTo>
                    <a:pt x="432" y="198"/>
                    <a:pt x="407" y="211"/>
                    <a:pt x="391" y="205"/>
                  </a:cubicBezTo>
                  <a:cubicBezTo>
                    <a:pt x="407" y="199"/>
                    <a:pt x="383" y="185"/>
                    <a:pt x="367" y="179"/>
                  </a:cubicBezTo>
                  <a:cubicBezTo>
                    <a:pt x="344" y="171"/>
                    <a:pt x="313" y="172"/>
                    <a:pt x="287" y="168"/>
                  </a:cubicBezTo>
                  <a:cubicBezTo>
                    <a:pt x="233" y="161"/>
                    <a:pt x="165" y="147"/>
                    <a:pt x="131" y="115"/>
                  </a:cubicBezTo>
                  <a:cubicBezTo>
                    <a:pt x="151" y="147"/>
                    <a:pt x="218" y="157"/>
                    <a:pt x="257" y="166"/>
                  </a:cubicBezTo>
                  <a:cubicBezTo>
                    <a:pt x="281" y="171"/>
                    <a:pt x="308" y="172"/>
                    <a:pt x="332" y="176"/>
                  </a:cubicBezTo>
                  <a:cubicBezTo>
                    <a:pt x="353" y="179"/>
                    <a:pt x="363" y="179"/>
                    <a:pt x="382" y="188"/>
                  </a:cubicBezTo>
                  <a:cubicBezTo>
                    <a:pt x="387" y="190"/>
                    <a:pt x="394" y="194"/>
                    <a:pt x="394" y="198"/>
                  </a:cubicBezTo>
                  <a:cubicBezTo>
                    <a:pt x="393" y="201"/>
                    <a:pt x="393" y="205"/>
                    <a:pt x="379" y="206"/>
                  </a:cubicBezTo>
                  <a:cubicBezTo>
                    <a:pt x="371" y="205"/>
                    <a:pt x="371" y="205"/>
                    <a:pt x="371" y="205"/>
                  </a:cubicBezTo>
                  <a:cubicBezTo>
                    <a:pt x="369" y="204"/>
                    <a:pt x="367" y="202"/>
                    <a:pt x="364" y="201"/>
                  </a:cubicBezTo>
                  <a:cubicBezTo>
                    <a:pt x="367" y="198"/>
                    <a:pt x="368" y="195"/>
                    <a:pt x="367" y="192"/>
                  </a:cubicBezTo>
                  <a:cubicBezTo>
                    <a:pt x="365" y="188"/>
                    <a:pt x="360" y="186"/>
                    <a:pt x="355" y="188"/>
                  </a:cubicBezTo>
                  <a:cubicBezTo>
                    <a:pt x="353" y="189"/>
                    <a:pt x="351" y="190"/>
                    <a:pt x="350" y="192"/>
                  </a:cubicBezTo>
                  <a:cubicBezTo>
                    <a:pt x="335" y="185"/>
                    <a:pt x="344" y="193"/>
                    <a:pt x="323" y="187"/>
                  </a:cubicBezTo>
                  <a:cubicBezTo>
                    <a:pt x="297" y="181"/>
                    <a:pt x="290" y="178"/>
                    <a:pt x="263" y="181"/>
                  </a:cubicBezTo>
                  <a:cubicBezTo>
                    <a:pt x="234" y="184"/>
                    <a:pt x="250" y="176"/>
                    <a:pt x="221" y="173"/>
                  </a:cubicBezTo>
                  <a:cubicBezTo>
                    <a:pt x="193" y="170"/>
                    <a:pt x="159" y="161"/>
                    <a:pt x="93" y="206"/>
                  </a:cubicBezTo>
                  <a:cubicBezTo>
                    <a:pt x="0" y="268"/>
                    <a:pt x="61" y="382"/>
                    <a:pt x="157" y="398"/>
                  </a:cubicBezTo>
                  <a:cubicBezTo>
                    <a:pt x="168" y="400"/>
                    <a:pt x="178" y="398"/>
                    <a:pt x="189" y="401"/>
                  </a:cubicBezTo>
                  <a:cubicBezTo>
                    <a:pt x="199" y="404"/>
                    <a:pt x="217" y="414"/>
                    <a:pt x="227" y="415"/>
                  </a:cubicBezTo>
                  <a:cubicBezTo>
                    <a:pt x="246" y="419"/>
                    <a:pt x="275" y="410"/>
                    <a:pt x="291" y="39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4" name="Rectangle 13"/>
            <p:cNvSpPr>
              <a:spLocks noChangeArrowheads="1"/>
            </p:cNvSpPr>
            <p:nvPr/>
          </p:nvSpPr>
          <p:spPr bwMode="auto">
            <a:xfrm>
              <a:off x="2563812" y="3911600"/>
              <a:ext cx="1906588" cy="18764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5" name="Freeform 14"/>
            <p:cNvSpPr>
              <a:spLocks/>
            </p:cNvSpPr>
            <p:nvPr/>
          </p:nvSpPr>
          <p:spPr bwMode="auto">
            <a:xfrm>
              <a:off x="2951162" y="4170363"/>
              <a:ext cx="1093788" cy="1331913"/>
            </a:xfrm>
            <a:custGeom>
              <a:avLst/>
              <a:gdLst>
                <a:gd name="T0" fmla="*/ 16 w 344"/>
                <a:gd name="T1" fmla="*/ 44 h 419"/>
                <a:gd name="T2" fmla="*/ 115 w 344"/>
                <a:gd name="T3" fmla="*/ 143 h 419"/>
                <a:gd name="T4" fmla="*/ 170 w 344"/>
                <a:gd name="T5" fmla="*/ 149 h 419"/>
                <a:gd name="T6" fmla="*/ 293 w 344"/>
                <a:gd name="T7" fmla="*/ 25 h 419"/>
                <a:gd name="T8" fmla="*/ 281 w 344"/>
                <a:gd name="T9" fmla="*/ 17 h 419"/>
                <a:gd name="T10" fmla="*/ 285 w 344"/>
                <a:gd name="T11" fmla="*/ 5 h 419"/>
                <a:gd name="T12" fmla="*/ 296 w 344"/>
                <a:gd name="T13" fmla="*/ 3 h 419"/>
                <a:gd name="T14" fmla="*/ 300 w 344"/>
                <a:gd name="T15" fmla="*/ 5 h 419"/>
                <a:gd name="T16" fmla="*/ 316 w 344"/>
                <a:gd name="T17" fmla="*/ 10 h 419"/>
                <a:gd name="T18" fmla="*/ 328 w 344"/>
                <a:gd name="T19" fmla="*/ 14 h 419"/>
                <a:gd name="T20" fmla="*/ 338 w 344"/>
                <a:gd name="T21" fmla="*/ 35 h 419"/>
                <a:gd name="T22" fmla="*/ 336 w 344"/>
                <a:gd name="T23" fmla="*/ 55 h 419"/>
                <a:gd name="T24" fmla="*/ 344 w 344"/>
                <a:gd name="T25" fmla="*/ 69 h 419"/>
                <a:gd name="T26" fmla="*/ 339 w 344"/>
                <a:gd name="T27" fmla="*/ 75 h 419"/>
                <a:gd name="T28" fmla="*/ 321 w 344"/>
                <a:gd name="T29" fmla="*/ 66 h 419"/>
                <a:gd name="T30" fmla="*/ 310 w 344"/>
                <a:gd name="T31" fmla="*/ 94 h 419"/>
                <a:gd name="T32" fmla="*/ 305 w 344"/>
                <a:gd name="T33" fmla="*/ 174 h 419"/>
                <a:gd name="T34" fmla="*/ 192 w 344"/>
                <a:gd name="T35" fmla="*/ 332 h 419"/>
                <a:gd name="T36" fmla="*/ 192 w 344"/>
                <a:gd name="T37" fmla="*/ 343 h 419"/>
                <a:gd name="T38" fmla="*/ 194 w 344"/>
                <a:gd name="T39" fmla="*/ 351 h 419"/>
                <a:gd name="T40" fmla="*/ 194 w 344"/>
                <a:gd name="T41" fmla="*/ 357 h 419"/>
                <a:gd name="T42" fmla="*/ 197 w 344"/>
                <a:gd name="T43" fmla="*/ 367 h 419"/>
                <a:gd name="T44" fmla="*/ 234 w 344"/>
                <a:gd name="T45" fmla="*/ 375 h 419"/>
                <a:gd name="T46" fmla="*/ 228 w 344"/>
                <a:gd name="T47" fmla="*/ 375 h 419"/>
                <a:gd name="T48" fmla="*/ 204 w 344"/>
                <a:gd name="T49" fmla="*/ 379 h 419"/>
                <a:gd name="T50" fmla="*/ 231 w 344"/>
                <a:gd name="T51" fmla="*/ 409 h 419"/>
                <a:gd name="T52" fmla="*/ 191 w 344"/>
                <a:gd name="T53" fmla="*/ 391 h 419"/>
                <a:gd name="T54" fmla="*/ 182 w 344"/>
                <a:gd name="T55" fmla="*/ 408 h 419"/>
                <a:gd name="T56" fmla="*/ 181 w 344"/>
                <a:gd name="T57" fmla="*/ 387 h 419"/>
                <a:gd name="T58" fmla="*/ 170 w 344"/>
                <a:gd name="T59" fmla="*/ 382 h 419"/>
                <a:gd name="T60" fmla="*/ 169 w 344"/>
                <a:gd name="T61" fmla="*/ 377 h 419"/>
                <a:gd name="T62" fmla="*/ 181 w 344"/>
                <a:gd name="T63" fmla="*/ 358 h 419"/>
                <a:gd name="T64" fmla="*/ 146 w 344"/>
                <a:gd name="T65" fmla="*/ 350 h 419"/>
                <a:gd name="T66" fmla="*/ 143 w 344"/>
                <a:gd name="T67" fmla="*/ 358 h 419"/>
                <a:gd name="T68" fmla="*/ 142 w 344"/>
                <a:gd name="T69" fmla="*/ 366 h 419"/>
                <a:gd name="T70" fmla="*/ 141 w 344"/>
                <a:gd name="T71" fmla="*/ 373 h 419"/>
                <a:gd name="T72" fmla="*/ 164 w 344"/>
                <a:gd name="T73" fmla="*/ 383 h 419"/>
                <a:gd name="T74" fmla="*/ 173 w 344"/>
                <a:gd name="T75" fmla="*/ 388 h 419"/>
                <a:gd name="T76" fmla="*/ 144 w 344"/>
                <a:gd name="T77" fmla="*/ 390 h 419"/>
                <a:gd name="T78" fmla="*/ 158 w 344"/>
                <a:gd name="T79" fmla="*/ 419 h 419"/>
                <a:gd name="T80" fmla="*/ 138 w 344"/>
                <a:gd name="T81" fmla="*/ 400 h 419"/>
                <a:gd name="T82" fmla="*/ 128 w 344"/>
                <a:gd name="T83" fmla="*/ 395 h 419"/>
                <a:gd name="T84" fmla="*/ 122 w 344"/>
                <a:gd name="T85" fmla="*/ 392 h 419"/>
                <a:gd name="T86" fmla="*/ 122 w 344"/>
                <a:gd name="T87" fmla="*/ 379 h 419"/>
                <a:gd name="T88" fmla="*/ 108 w 344"/>
                <a:gd name="T89" fmla="*/ 379 h 419"/>
                <a:gd name="T90" fmla="*/ 122 w 344"/>
                <a:gd name="T91" fmla="*/ 372 h 419"/>
                <a:gd name="T92" fmla="*/ 130 w 344"/>
                <a:gd name="T93" fmla="*/ 362 h 419"/>
                <a:gd name="T94" fmla="*/ 62 w 344"/>
                <a:gd name="T95" fmla="*/ 282 h 419"/>
                <a:gd name="T96" fmla="*/ 36 w 344"/>
                <a:gd name="T97" fmla="*/ 187 h 419"/>
                <a:gd name="T98" fmla="*/ 28 w 344"/>
                <a:gd name="T99" fmla="*/ 158 h 419"/>
                <a:gd name="T100" fmla="*/ 15 w 344"/>
                <a:gd name="T101" fmla="*/ 13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9">
                  <a:moveTo>
                    <a:pt x="1" y="87"/>
                  </a:moveTo>
                  <a:cubicBezTo>
                    <a:pt x="1" y="82"/>
                    <a:pt x="2" y="78"/>
                    <a:pt x="4" y="76"/>
                  </a:cubicBezTo>
                  <a:cubicBezTo>
                    <a:pt x="3" y="73"/>
                    <a:pt x="2" y="69"/>
                    <a:pt x="2" y="66"/>
                  </a:cubicBezTo>
                  <a:cubicBezTo>
                    <a:pt x="2" y="62"/>
                    <a:pt x="2" y="56"/>
                    <a:pt x="4" y="52"/>
                  </a:cubicBezTo>
                  <a:cubicBezTo>
                    <a:pt x="6" y="47"/>
                    <a:pt x="10" y="44"/>
                    <a:pt x="16" y="44"/>
                  </a:cubicBezTo>
                  <a:cubicBezTo>
                    <a:pt x="30" y="43"/>
                    <a:pt x="50" y="60"/>
                    <a:pt x="61" y="70"/>
                  </a:cubicBezTo>
                  <a:cubicBezTo>
                    <a:pt x="63" y="72"/>
                    <a:pt x="64" y="73"/>
                    <a:pt x="65" y="74"/>
                  </a:cubicBezTo>
                  <a:cubicBezTo>
                    <a:pt x="78" y="84"/>
                    <a:pt x="82" y="93"/>
                    <a:pt x="86" y="103"/>
                  </a:cubicBezTo>
                  <a:cubicBezTo>
                    <a:pt x="89" y="109"/>
                    <a:pt x="91" y="116"/>
                    <a:pt x="97" y="124"/>
                  </a:cubicBezTo>
                  <a:cubicBezTo>
                    <a:pt x="99" y="127"/>
                    <a:pt x="112" y="142"/>
                    <a:pt x="115" y="143"/>
                  </a:cubicBezTo>
                  <a:cubicBezTo>
                    <a:pt x="116" y="144"/>
                    <a:pt x="116" y="144"/>
                    <a:pt x="117" y="145"/>
                  </a:cubicBezTo>
                  <a:cubicBezTo>
                    <a:pt x="117" y="147"/>
                    <a:pt x="117" y="148"/>
                    <a:pt x="116" y="149"/>
                  </a:cubicBezTo>
                  <a:cubicBezTo>
                    <a:pt x="116" y="150"/>
                    <a:pt x="115" y="150"/>
                    <a:pt x="115" y="151"/>
                  </a:cubicBezTo>
                  <a:cubicBezTo>
                    <a:pt x="116" y="152"/>
                    <a:pt x="123" y="155"/>
                    <a:pt x="145" y="153"/>
                  </a:cubicBezTo>
                  <a:cubicBezTo>
                    <a:pt x="157" y="152"/>
                    <a:pt x="168" y="150"/>
                    <a:pt x="170" y="149"/>
                  </a:cubicBezTo>
                  <a:cubicBezTo>
                    <a:pt x="198" y="138"/>
                    <a:pt x="209" y="127"/>
                    <a:pt x="219" y="97"/>
                  </a:cubicBezTo>
                  <a:cubicBezTo>
                    <a:pt x="225" y="82"/>
                    <a:pt x="231" y="70"/>
                    <a:pt x="238" y="59"/>
                  </a:cubicBezTo>
                  <a:cubicBezTo>
                    <a:pt x="247" y="45"/>
                    <a:pt x="258" y="35"/>
                    <a:pt x="270" y="30"/>
                  </a:cubicBezTo>
                  <a:cubicBezTo>
                    <a:pt x="275" y="27"/>
                    <a:pt x="281" y="26"/>
                    <a:pt x="287" y="25"/>
                  </a:cubicBezTo>
                  <a:cubicBezTo>
                    <a:pt x="289" y="25"/>
                    <a:pt x="291" y="25"/>
                    <a:pt x="293" y="25"/>
                  </a:cubicBezTo>
                  <a:cubicBezTo>
                    <a:pt x="293" y="24"/>
                    <a:pt x="293" y="24"/>
                    <a:pt x="293" y="24"/>
                  </a:cubicBezTo>
                  <a:cubicBezTo>
                    <a:pt x="293" y="24"/>
                    <a:pt x="293" y="24"/>
                    <a:pt x="293" y="24"/>
                  </a:cubicBezTo>
                  <a:cubicBezTo>
                    <a:pt x="292" y="24"/>
                    <a:pt x="292" y="24"/>
                    <a:pt x="291" y="24"/>
                  </a:cubicBezTo>
                  <a:cubicBezTo>
                    <a:pt x="291" y="24"/>
                    <a:pt x="290" y="24"/>
                    <a:pt x="289" y="24"/>
                  </a:cubicBezTo>
                  <a:cubicBezTo>
                    <a:pt x="285" y="23"/>
                    <a:pt x="283" y="20"/>
                    <a:pt x="281" y="17"/>
                  </a:cubicBezTo>
                  <a:cubicBezTo>
                    <a:pt x="281" y="16"/>
                    <a:pt x="281" y="16"/>
                    <a:pt x="280" y="15"/>
                  </a:cubicBezTo>
                  <a:cubicBezTo>
                    <a:pt x="279" y="13"/>
                    <a:pt x="276" y="9"/>
                    <a:pt x="278" y="7"/>
                  </a:cubicBezTo>
                  <a:cubicBezTo>
                    <a:pt x="278" y="5"/>
                    <a:pt x="279" y="5"/>
                    <a:pt x="281" y="5"/>
                  </a:cubicBezTo>
                  <a:cubicBezTo>
                    <a:pt x="283" y="4"/>
                    <a:pt x="285" y="5"/>
                    <a:pt x="285" y="5"/>
                  </a:cubicBezTo>
                  <a:cubicBezTo>
                    <a:pt x="285" y="5"/>
                    <a:pt x="285" y="5"/>
                    <a:pt x="285" y="5"/>
                  </a:cubicBezTo>
                  <a:cubicBezTo>
                    <a:pt x="286" y="5"/>
                    <a:pt x="287" y="4"/>
                    <a:pt x="287" y="3"/>
                  </a:cubicBezTo>
                  <a:cubicBezTo>
                    <a:pt x="288" y="2"/>
                    <a:pt x="289" y="1"/>
                    <a:pt x="290" y="1"/>
                  </a:cubicBezTo>
                  <a:cubicBezTo>
                    <a:pt x="290" y="1"/>
                    <a:pt x="290" y="1"/>
                    <a:pt x="290" y="1"/>
                  </a:cubicBezTo>
                  <a:cubicBezTo>
                    <a:pt x="291" y="0"/>
                    <a:pt x="292" y="1"/>
                    <a:pt x="293" y="2"/>
                  </a:cubicBezTo>
                  <a:cubicBezTo>
                    <a:pt x="294" y="3"/>
                    <a:pt x="295" y="3"/>
                    <a:pt x="296" y="3"/>
                  </a:cubicBezTo>
                  <a:cubicBezTo>
                    <a:pt x="296" y="3"/>
                    <a:pt x="296" y="3"/>
                    <a:pt x="296" y="3"/>
                  </a:cubicBezTo>
                  <a:cubicBezTo>
                    <a:pt x="297" y="2"/>
                    <a:pt x="298" y="1"/>
                    <a:pt x="299" y="1"/>
                  </a:cubicBezTo>
                  <a:cubicBezTo>
                    <a:pt x="300" y="1"/>
                    <a:pt x="301" y="1"/>
                    <a:pt x="301" y="2"/>
                  </a:cubicBezTo>
                  <a:cubicBezTo>
                    <a:pt x="301" y="3"/>
                    <a:pt x="301" y="3"/>
                    <a:pt x="301" y="4"/>
                  </a:cubicBezTo>
                  <a:cubicBezTo>
                    <a:pt x="300" y="5"/>
                    <a:pt x="300" y="5"/>
                    <a:pt x="300" y="5"/>
                  </a:cubicBezTo>
                  <a:cubicBezTo>
                    <a:pt x="301" y="6"/>
                    <a:pt x="302" y="6"/>
                    <a:pt x="303" y="5"/>
                  </a:cubicBezTo>
                  <a:cubicBezTo>
                    <a:pt x="303" y="4"/>
                    <a:pt x="305" y="3"/>
                    <a:pt x="306" y="3"/>
                  </a:cubicBezTo>
                  <a:cubicBezTo>
                    <a:pt x="308" y="3"/>
                    <a:pt x="310" y="4"/>
                    <a:pt x="312" y="5"/>
                  </a:cubicBezTo>
                  <a:cubicBezTo>
                    <a:pt x="314" y="7"/>
                    <a:pt x="315" y="8"/>
                    <a:pt x="316" y="9"/>
                  </a:cubicBezTo>
                  <a:cubicBezTo>
                    <a:pt x="316" y="10"/>
                    <a:pt x="316" y="10"/>
                    <a:pt x="316" y="10"/>
                  </a:cubicBezTo>
                  <a:cubicBezTo>
                    <a:pt x="317" y="11"/>
                    <a:pt x="318" y="12"/>
                    <a:pt x="318" y="12"/>
                  </a:cubicBezTo>
                  <a:cubicBezTo>
                    <a:pt x="319" y="12"/>
                    <a:pt x="319" y="11"/>
                    <a:pt x="320" y="10"/>
                  </a:cubicBezTo>
                  <a:cubicBezTo>
                    <a:pt x="320" y="10"/>
                    <a:pt x="321" y="9"/>
                    <a:pt x="321" y="9"/>
                  </a:cubicBezTo>
                  <a:cubicBezTo>
                    <a:pt x="323" y="8"/>
                    <a:pt x="324" y="8"/>
                    <a:pt x="326" y="9"/>
                  </a:cubicBezTo>
                  <a:cubicBezTo>
                    <a:pt x="327" y="9"/>
                    <a:pt x="328" y="11"/>
                    <a:pt x="328" y="14"/>
                  </a:cubicBezTo>
                  <a:cubicBezTo>
                    <a:pt x="328" y="15"/>
                    <a:pt x="328" y="16"/>
                    <a:pt x="329" y="18"/>
                  </a:cubicBezTo>
                  <a:cubicBezTo>
                    <a:pt x="331" y="19"/>
                    <a:pt x="332" y="20"/>
                    <a:pt x="332" y="22"/>
                  </a:cubicBezTo>
                  <a:cubicBezTo>
                    <a:pt x="332" y="23"/>
                    <a:pt x="333" y="24"/>
                    <a:pt x="333" y="25"/>
                  </a:cubicBezTo>
                  <a:cubicBezTo>
                    <a:pt x="333" y="25"/>
                    <a:pt x="333" y="26"/>
                    <a:pt x="333" y="27"/>
                  </a:cubicBezTo>
                  <a:cubicBezTo>
                    <a:pt x="334" y="30"/>
                    <a:pt x="336" y="33"/>
                    <a:pt x="338" y="35"/>
                  </a:cubicBezTo>
                  <a:cubicBezTo>
                    <a:pt x="340" y="37"/>
                    <a:pt x="340" y="39"/>
                    <a:pt x="340" y="42"/>
                  </a:cubicBezTo>
                  <a:cubicBezTo>
                    <a:pt x="340" y="42"/>
                    <a:pt x="341" y="43"/>
                    <a:pt x="341" y="44"/>
                  </a:cubicBezTo>
                  <a:cubicBezTo>
                    <a:pt x="341" y="46"/>
                    <a:pt x="341" y="48"/>
                    <a:pt x="339" y="50"/>
                  </a:cubicBezTo>
                  <a:cubicBezTo>
                    <a:pt x="339" y="51"/>
                    <a:pt x="337" y="53"/>
                    <a:pt x="336" y="55"/>
                  </a:cubicBezTo>
                  <a:cubicBezTo>
                    <a:pt x="336" y="55"/>
                    <a:pt x="336" y="55"/>
                    <a:pt x="336" y="55"/>
                  </a:cubicBezTo>
                  <a:cubicBezTo>
                    <a:pt x="335" y="56"/>
                    <a:pt x="335" y="56"/>
                    <a:pt x="335" y="56"/>
                  </a:cubicBezTo>
                  <a:cubicBezTo>
                    <a:pt x="336" y="56"/>
                    <a:pt x="336" y="56"/>
                    <a:pt x="336" y="56"/>
                  </a:cubicBezTo>
                  <a:cubicBezTo>
                    <a:pt x="336" y="56"/>
                    <a:pt x="336" y="56"/>
                    <a:pt x="336" y="56"/>
                  </a:cubicBezTo>
                  <a:cubicBezTo>
                    <a:pt x="336" y="56"/>
                    <a:pt x="336" y="56"/>
                    <a:pt x="336" y="56"/>
                  </a:cubicBezTo>
                  <a:cubicBezTo>
                    <a:pt x="339" y="59"/>
                    <a:pt x="343" y="65"/>
                    <a:pt x="344" y="69"/>
                  </a:cubicBezTo>
                  <a:cubicBezTo>
                    <a:pt x="344" y="69"/>
                    <a:pt x="344" y="75"/>
                    <a:pt x="343" y="77"/>
                  </a:cubicBezTo>
                  <a:cubicBezTo>
                    <a:pt x="342" y="77"/>
                    <a:pt x="342" y="77"/>
                    <a:pt x="342" y="77"/>
                  </a:cubicBezTo>
                  <a:cubicBezTo>
                    <a:pt x="341" y="77"/>
                    <a:pt x="341" y="77"/>
                    <a:pt x="340" y="77"/>
                  </a:cubicBezTo>
                  <a:cubicBezTo>
                    <a:pt x="340" y="77"/>
                    <a:pt x="339" y="76"/>
                    <a:pt x="339" y="75"/>
                  </a:cubicBezTo>
                  <a:cubicBezTo>
                    <a:pt x="339" y="75"/>
                    <a:pt x="339" y="75"/>
                    <a:pt x="339" y="75"/>
                  </a:cubicBezTo>
                  <a:cubicBezTo>
                    <a:pt x="338" y="75"/>
                    <a:pt x="335" y="73"/>
                    <a:pt x="334" y="72"/>
                  </a:cubicBezTo>
                  <a:cubicBezTo>
                    <a:pt x="332" y="71"/>
                    <a:pt x="330" y="70"/>
                    <a:pt x="329" y="70"/>
                  </a:cubicBezTo>
                  <a:cubicBezTo>
                    <a:pt x="328" y="69"/>
                    <a:pt x="327" y="69"/>
                    <a:pt x="326" y="69"/>
                  </a:cubicBezTo>
                  <a:cubicBezTo>
                    <a:pt x="325" y="68"/>
                    <a:pt x="324" y="68"/>
                    <a:pt x="323" y="67"/>
                  </a:cubicBezTo>
                  <a:cubicBezTo>
                    <a:pt x="323" y="67"/>
                    <a:pt x="322" y="67"/>
                    <a:pt x="321" y="66"/>
                  </a:cubicBezTo>
                  <a:cubicBezTo>
                    <a:pt x="320" y="69"/>
                    <a:pt x="319" y="72"/>
                    <a:pt x="318" y="74"/>
                  </a:cubicBezTo>
                  <a:cubicBezTo>
                    <a:pt x="319" y="75"/>
                    <a:pt x="319" y="83"/>
                    <a:pt x="317" y="85"/>
                  </a:cubicBezTo>
                  <a:cubicBezTo>
                    <a:pt x="317" y="85"/>
                    <a:pt x="317" y="86"/>
                    <a:pt x="317" y="87"/>
                  </a:cubicBezTo>
                  <a:cubicBezTo>
                    <a:pt x="317" y="89"/>
                    <a:pt x="317" y="91"/>
                    <a:pt x="315" y="93"/>
                  </a:cubicBezTo>
                  <a:cubicBezTo>
                    <a:pt x="313" y="94"/>
                    <a:pt x="311" y="94"/>
                    <a:pt x="310" y="94"/>
                  </a:cubicBezTo>
                  <a:cubicBezTo>
                    <a:pt x="310" y="94"/>
                    <a:pt x="310" y="94"/>
                    <a:pt x="310" y="94"/>
                  </a:cubicBezTo>
                  <a:cubicBezTo>
                    <a:pt x="310" y="95"/>
                    <a:pt x="309" y="96"/>
                    <a:pt x="309" y="96"/>
                  </a:cubicBezTo>
                  <a:cubicBezTo>
                    <a:pt x="307" y="103"/>
                    <a:pt x="305" y="110"/>
                    <a:pt x="305" y="112"/>
                  </a:cubicBezTo>
                  <a:cubicBezTo>
                    <a:pt x="305" y="112"/>
                    <a:pt x="305" y="112"/>
                    <a:pt x="305" y="112"/>
                  </a:cubicBezTo>
                  <a:cubicBezTo>
                    <a:pt x="302" y="133"/>
                    <a:pt x="304" y="154"/>
                    <a:pt x="305" y="174"/>
                  </a:cubicBezTo>
                  <a:cubicBezTo>
                    <a:pt x="307" y="199"/>
                    <a:pt x="309" y="224"/>
                    <a:pt x="303" y="251"/>
                  </a:cubicBezTo>
                  <a:cubicBezTo>
                    <a:pt x="300" y="266"/>
                    <a:pt x="293" y="278"/>
                    <a:pt x="281" y="285"/>
                  </a:cubicBezTo>
                  <a:cubicBezTo>
                    <a:pt x="272" y="292"/>
                    <a:pt x="260" y="294"/>
                    <a:pt x="248" y="298"/>
                  </a:cubicBezTo>
                  <a:cubicBezTo>
                    <a:pt x="230" y="302"/>
                    <a:pt x="212" y="307"/>
                    <a:pt x="200" y="324"/>
                  </a:cubicBezTo>
                  <a:cubicBezTo>
                    <a:pt x="198" y="327"/>
                    <a:pt x="195" y="329"/>
                    <a:pt x="192" y="332"/>
                  </a:cubicBezTo>
                  <a:cubicBezTo>
                    <a:pt x="192" y="332"/>
                    <a:pt x="192" y="333"/>
                    <a:pt x="192" y="333"/>
                  </a:cubicBezTo>
                  <a:cubicBezTo>
                    <a:pt x="192" y="335"/>
                    <a:pt x="192" y="338"/>
                    <a:pt x="191" y="340"/>
                  </a:cubicBezTo>
                  <a:cubicBezTo>
                    <a:pt x="191" y="340"/>
                    <a:pt x="192" y="340"/>
                    <a:pt x="192" y="341"/>
                  </a:cubicBezTo>
                  <a:cubicBezTo>
                    <a:pt x="192" y="341"/>
                    <a:pt x="192" y="342"/>
                    <a:pt x="191" y="342"/>
                  </a:cubicBezTo>
                  <a:cubicBezTo>
                    <a:pt x="192" y="343"/>
                    <a:pt x="192" y="343"/>
                    <a:pt x="192" y="343"/>
                  </a:cubicBezTo>
                  <a:cubicBezTo>
                    <a:pt x="192" y="344"/>
                    <a:pt x="192" y="344"/>
                    <a:pt x="192" y="344"/>
                  </a:cubicBezTo>
                  <a:cubicBezTo>
                    <a:pt x="192" y="345"/>
                    <a:pt x="192" y="346"/>
                    <a:pt x="192" y="346"/>
                  </a:cubicBezTo>
                  <a:cubicBezTo>
                    <a:pt x="192" y="347"/>
                    <a:pt x="193" y="347"/>
                    <a:pt x="193" y="347"/>
                  </a:cubicBezTo>
                  <a:cubicBezTo>
                    <a:pt x="193" y="348"/>
                    <a:pt x="193" y="349"/>
                    <a:pt x="192" y="349"/>
                  </a:cubicBezTo>
                  <a:cubicBezTo>
                    <a:pt x="193" y="350"/>
                    <a:pt x="194" y="351"/>
                    <a:pt x="194" y="351"/>
                  </a:cubicBezTo>
                  <a:cubicBezTo>
                    <a:pt x="194" y="352"/>
                    <a:pt x="193" y="353"/>
                    <a:pt x="193" y="353"/>
                  </a:cubicBezTo>
                  <a:cubicBezTo>
                    <a:pt x="193" y="354"/>
                    <a:pt x="193" y="354"/>
                    <a:pt x="193" y="354"/>
                  </a:cubicBezTo>
                  <a:cubicBezTo>
                    <a:pt x="194" y="354"/>
                    <a:pt x="194" y="354"/>
                    <a:pt x="194" y="354"/>
                  </a:cubicBezTo>
                  <a:cubicBezTo>
                    <a:pt x="194" y="356"/>
                    <a:pt x="194" y="357"/>
                    <a:pt x="193" y="357"/>
                  </a:cubicBezTo>
                  <a:cubicBezTo>
                    <a:pt x="194" y="357"/>
                    <a:pt x="194" y="357"/>
                    <a:pt x="194" y="357"/>
                  </a:cubicBezTo>
                  <a:cubicBezTo>
                    <a:pt x="194" y="358"/>
                    <a:pt x="195" y="358"/>
                    <a:pt x="195" y="358"/>
                  </a:cubicBezTo>
                  <a:cubicBezTo>
                    <a:pt x="195" y="360"/>
                    <a:pt x="195" y="361"/>
                    <a:pt x="194" y="362"/>
                  </a:cubicBezTo>
                  <a:cubicBezTo>
                    <a:pt x="195" y="362"/>
                    <a:pt x="195" y="363"/>
                    <a:pt x="195" y="363"/>
                  </a:cubicBezTo>
                  <a:cubicBezTo>
                    <a:pt x="195" y="364"/>
                    <a:pt x="195" y="364"/>
                    <a:pt x="195" y="365"/>
                  </a:cubicBezTo>
                  <a:cubicBezTo>
                    <a:pt x="196" y="365"/>
                    <a:pt x="196" y="366"/>
                    <a:pt x="197" y="367"/>
                  </a:cubicBezTo>
                  <a:cubicBezTo>
                    <a:pt x="199" y="371"/>
                    <a:pt x="207" y="370"/>
                    <a:pt x="211" y="370"/>
                  </a:cubicBezTo>
                  <a:cubicBezTo>
                    <a:pt x="211" y="370"/>
                    <a:pt x="211" y="370"/>
                    <a:pt x="211" y="370"/>
                  </a:cubicBezTo>
                  <a:cubicBezTo>
                    <a:pt x="213" y="370"/>
                    <a:pt x="215" y="370"/>
                    <a:pt x="217" y="370"/>
                  </a:cubicBezTo>
                  <a:cubicBezTo>
                    <a:pt x="218" y="369"/>
                    <a:pt x="220" y="369"/>
                    <a:pt x="221" y="369"/>
                  </a:cubicBezTo>
                  <a:cubicBezTo>
                    <a:pt x="225" y="369"/>
                    <a:pt x="231" y="369"/>
                    <a:pt x="234" y="375"/>
                  </a:cubicBezTo>
                  <a:cubicBezTo>
                    <a:pt x="234" y="376"/>
                    <a:pt x="234" y="376"/>
                    <a:pt x="234" y="376"/>
                  </a:cubicBezTo>
                  <a:cubicBezTo>
                    <a:pt x="233" y="376"/>
                    <a:pt x="233" y="376"/>
                    <a:pt x="233" y="376"/>
                  </a:cubicBezTo>
                  <a:cubicBezTo>
                    <a:pt x="232" y="376"/>
                    <a:pt x="232" y="376"/>
                    <a:pt x="232" y="376"/>
                  </a:cubicBezTo>
                  <a:cubicBezTo>
                    <a:pt x="231" y="376"/>
                    <a:pt x="230" y="376"/>
                    <a:pt x="229" y="375"/>
                  </a:cubicBezTo>
                  <a:cubicBezTo>
                    <a:pt x="229" y="375"/>
                    <a:pt x="228" y="375"/>
                    <a:pt x="228" y="375"/>
                  </a:cubicBezTo>
                  <a:cubicBezTo>
                    <a:pt x="228" y="375"/>
                    <a:pt x="227" y="375"/>
                    <a:pt x="227" y="376"/>
                  </a:cubicBezTo>
                  <a:cubicBezTo>
                    <a:pt x="226" y="377"/>
                    <a:pt x="223" y="378"/>
                    <a:pt x="221" y="378"/>
                  </a:cubicBezTo>
                  <a:cubicBezTo>
                    <a:pt x="220" y="378"/>
                    <a:pt x="219" y="378"/>
                    <a:pt x="219" y="378"/>
                  </a:cubicBezTo>
                  <a:cubicBezTo>
                    <a:pt x="216" y="379"/>
                    <a:pt x="213" y="380"/>
                    <a:pt x="211" y="380"/>
                  </a:cubicBezTo>
                  <a:cubicBezTo>
                    <a:pt x="208" y="380"/>
                    <a:pt x="206" y="380"/>
                    <a:pt x="204" y="379"/>
                  </a:cubicBezTo>
                  <a:cubicBezTo>
                    <a:pt x="204" y="380"/>
                    <a:pt x="204" y="380"/>
                    <a:pt x="205" y="380"/>
                  </a:cubicBezTo>
                  <a:cubicBezTo>
                    <a:pt x="209" y="385"/>
                    <a:pt x="214" y="389"/>
                    <a:pt x="220" y="390"/>
                  </a:cubicBezTo>
                  <a:cubicBezTo>
                    <a:pt x="229" y="391"/>
                    <a:pt x="231" y="403"/>
                    <a:pt x="232" y="408"/>
                  </a:cubicBezTo>
                  <a:cubicBezTo>
                    <a:pt x="232" y="409"/>
                    <a:pt x="232" y="409"/>
                    <a:pt x="231" y="409"/>
                  </a:cubicBezTo>
                  <a:cubicBezTo>
                    <a:pt x="231" y="409"/>
                    <a:pt x="231" y="409"/>
                    <a:pt x="231" y="409"/>
                  </a:cubicBezTo>
                  <a:cubicBezTo>
                    <a:pt x="230" y="409"/>
                    <a:pt x="230" y="409"/>
                    <a:pt x="230" y="409"/>
                  </a:cubicBezTo>
                  <a:cubicBezTo>
                    <a:pt x="224" y="401"/>
                    <a:pt x="218" y="398"/>
                    <a:pt x="209" y="395"/>
                  </a:cubicBezTo>
                  <a:cubicBezTo>
                    <a:pt x="206" y="394"/>
                    <a:pt x="203" y="393"/>
                    <a:pt x="201" y="391"/>
                  </a:cubicBezTo>
                  <a:cubicBezTo>
                    <a:pt x="198" y="389"/>
                    <a:pt x="196" y="387"/>
                    <a:pt x="192" y="387"/>
                  </a:cubicBezTo>
                  <a:cubicBezTo>
                    <a:pt x="192" y="388"/>
                    <a:pt x="191" y="389"/>
                    <a:pt x="191" y="391"/>
                  </a:cubicBezTo>
                  <a:cubicBezTo>
                    <a:pt x="190" y="393"/>
                    <a:pt x="189" y="394"/>
                    <a:pt x="188" y="396"/>
                  </a:cubicBezTo>
                  <a:cubicBezTo>
                    <a:pt x="188" y="398"/>
                    <a:pt x="187" y="399"/>
                    <a:pt x="187" y="401"/>
                  </a:cubicBezTo>
                  <a:cubicBezTo>
                    <a:pt x="186" y="404"/>
                    <a:pt x="185" y="407"/>
                    <a:pt x="183" y="409"/>
                  </a:cubicBezTo>
                  <a:cubicBezTo>
                    <a:pt x="182" y="409"/>
                    <a:pt x="182" y="409"/>
                    <a:pt x="182" y="409"/>
                  </a:cubicBezTo>
                  <a:cubicBezTo>
                    <a:pt x="182" y="408"/>
                    <a:pt x="182" y="408"/>
                    <a:pt x="182" y="408"/>
                  </a:cubicBezTo>
                  <a:cubicBezTo>
                    <a:pt x="181" y="407"/>
                    <a:pt x="181" y="405"/>
                    <a:pt x="181" y="403"/>
                  </a:cubicBezTo>
                  <a:cubicBezTo>
                    <a:pt x="181" y="402"/>
                    <a:pt x="181" y="401"/>
                    <a:pt x="181" y="401"/>
                  </a:cubicBezTo>
                  <a:cubicBezTo>
                    <a:pt x="181" y="400"/>
                    <a:pt x="181" y="398"/>
                    <a:pt x="181" y="397"/>
                  </a:cubicBezTo>
                  <a:cubicBezTo>
                    <a:pt x="180" y="395"/>
                    <a:pt x="180" y="394"/>
                    <a:pt x="180" y="392"/>
                  </a:cubicBezTo>
                  <a:cubicBezTo>
                    <a:pt x="180" y="390"/>
                    <a:pt x="181" y="388"/>
                    <a:pt x="181" y="387"/>
                  </a:cubicBezTo>
                  <a:cubicBezTo>
                    <a:pt x="182" y="386"/>
                    <a:pt x="183" y="384"/>
                    <a:pt x="183" y="383"/>
                  </a:cubicBezTo>
                  <a:cubicBezTo>
                    <a:pt x="183" y="382"/>
                    <a:pt x="182" y="381"/>
                    <a:pt x="181" y="379"/>
                  </a:cubicBezTo>
                  <a:cubicBezTo>
                    <a:pt x="181" y="378"/>
                    <a:pt x="180" y="377"/>
                    <a:pt x="180" y="376"/>
                  </a:cubicBezTo>
                  <a:cubicBezTo>
                    <a:pt x="178" y="376"/>
                    <a:pt x="178" y="377"/>
                    <a:pt x="177" y="379"/>
                  </a:cubicBezTo>
                  <a:cubicBezTo>
                    <a:pt x="175" y="381"/>
                    <a:pt x="172" y="382"/>
                    <a:pt x="170" y="382"/>
                  </a:cubicBezTo>
                  <a:cubicBezTo>
                    <a:pt x="169" y="382"/>
                    <a:pt x="168" y="382"/>
                    <a:pt x="167" y="382"/>
                  </a:cubicBezTo>
                  <a:cubicBezTo>
                    <a:pt x="166" y="382"/>
                    <a:pt x="166" y="382"/>
                    <a:pt x="166" y="382"/>
                  </a:cubicBezTo>
                  <a:cubicBezTo>
                    <a:pt x="166" y="382"/>
                    <a:pt x="165" y="382"/>
                    <a:pt x="165" y="382"/>
                  </a:cubicBezTo>
                  <a:cubicBezTo>
                    <a:pt x="166" y="381"/>
                    <a:pt x="166" y="381"/>
                    <a:pt x="166" y="381"/>
                  </a:cubicBezTo>
                  <a:cubicBezTo>
                    <a:pt x="167" y="379"/>
                    <a:pt x="168" y="378"/>
                    <a:pt x="169" y="377"/>
                  </a:cubicBezTo>
                  <a:cubicBezTo>
                    <a:pt x="171" y="374"/>
                    <a:pt x="173" y="371"/>
                    <a:pt x="177" y="370"/>
                  </a:cubicBezTo>
                  <a:cubicBezTo>
                    <a:pt x="177" y="370"/>
                    <a:pt x="176" y="369"/>
                    <a:pt x="176" y="368"/>
                  </a:cubicBezTo>
                  <a:cubicBezTo>
                    <a:pt x="177" y="367"/>
                    <a:pt x="178" y="366"/>
                    <a:pt x="180" y="365"/>
                  </a:cubicBezTo>
                  <a:cubicBezTo>
                    <a:pt x="179" y="363"/>
                    <a:pt x="180" y="360"/>
                    <a:pt x="181" y="358"/>
                  </a:cubicBezTo>
                  <a:cubicBezTo>
                    <a:pt x="181" y="358"/>
                    <a:pt x="181" y="358"/>
                    <a:pt x="181" y="358"/>
                  </a:cubicBezTo>
                  <a:cubicBezTo>
                    <a:pt x="180" y="354"/>
                    <a:pt x="179" y="338"/>
                    <a:pt x="179" y="338"/>
                  </a:cubicBezTo>
                  <a:cubicBezTo>
                    <a:pt x="179" y="337"/>
                    <a:pt x="179" y="337"/>
                    <a:pt x="179" y="337"/>
                  </a:cubicBezTo>
                  <a:cubicBezTo>
                    <a:pt x="171" y="340"/>
                    <a:pt x="161" y="342"/>
                    <a:pt x="148" y="343"/>
                  </a:cubicBezTo>
                  <a:cubicBezTo>
                    <a:pt x="148" y="345"/>
                    <a:pt x="147" y="347"/>
                    <a:pt x="145" y="348"/>
                  </a:cubicBezTo>
                  <a:cubicBezTo>
                    <a:pt x="146" y="349"/>
                    <a:pt x="146" y="349"/>
                    <a:pt x="146" y="350"/>
                  </a:cubicBezTo>
                  <a:cubicBezTo>
                    <a:pt x="146" y="350"/>
                    <a:pt x="146" y="351"/>
                    <a:pt x="145" y="351"/>
                  </a:cubicBezTo>
                  <a:cubicBezTo>
                    <a:pt x="145" y="352"/>
                    <a:pt x="145" y="352"/>
                    <a:pt x="145" y="352"/>
                  </a:cubicBezTo>
                  <a:cubicBezTo>
                    <a:pt x="145" y="353"/>
                    <a:pt x="145" y="354"/>
                    <a:pt x="144" y="355"/>
                  </a:cubicBezTo>
                  <a:cubicBezTo>
                    <a:pt x="144" y="355"/>
                    <a:pt x="145" y="356"/>
                    <a:pt x="145" y="356"/>
                  </a:cubicBezTo>
                  <a:cubicBezTo>
                    <a:pt x="145" y="357"/>
                    <a:pt x="144" y="358"/>
                    <a:pt x="143" y="358"/>
                  </a:cubicBezTo>
                  <a:cubicBezTo>
                    <a:pt x="144" y="358"/>
                    <a:pt x="144" y="359"/>
                    <a:pt x="144" y="360"/>
                  </a:cubicBezTo>
                  <a:cubicBezTo>
                    <a:pt x="145" y="361"/>
                    <a:pt x="144" y="361"/>
                    <a:pt x="143" y="362"/>
                  </a:cubicBezTo>
                  <a:cubicBezTo>
                    <a:pt x="143" y="362"/>
                    <a:pt x="143" y="362"/>
                    <a:pt x="143" y="362"/>
                  </a:cubicBezTo>
                  <a:cubicBezTo>
                    <a:pt x="143" y="363"/>
                    <a:pt x="143" y="363"/>
                    <a:pt x="143" y="363"/>
                  </a:cubicBezTo>
                  <a:cubicBezTo>
                    <a:pt x="143" y="364"/>
                    <a:pt x="142" y="365"/>
                    <a:pt x="142" y="366"/>
                  </a:cubicBezTo>
                  <a:cubicBezTo>
                    <a:pt x="142" y="366"/>
                    <a:pt x="142" y="366"/>
                    <a:pt x="142" y="366"/>
                  </a:cubicBezTo>
                  <a:cubicBezTo>
                    <a:pt x="143" y="367"/>
                    <a:pt x="143" y="367"/>
                    <a:pt x="143" y="367"/>
                  </a:cubicBezTo>
                  <a:cubicBezTo>
                    <a:pt x="143" y="369"/>
                    <a:pt x="142" y="370"/>
                    <a:pt x="141" y="370"/>
                  </a:cubicBezTo>
                  <a:cubicBezTo>
                    <a:pt x="142" y="371"/>
                    <a:pt x="142" y="371"/>
                    <a:pt x="142" y="372"/>
                  </a:cubicBezTo>
                  <a:cubicBezTo>
                    <a:pt x="142" y="372"/>
                    <a:pt x="141" y="373"/>
                    <a:pt x="141" y="373"/>
                  </a:cubicBezTo>
                  <a:cubicBezTo>
                    <a:pt x="141" y="374"/>
                    <a:pt x="142" y="375"/>
                    <a:pt x="142" y="377"/>
                  </a:cubicBezTo>
                  <a:cubicBezTo>
                    <a:pt x="143" y="380"/>
                    <a:pt x="150" y="383"/>
                    <a:pt x="154" y="384"/>
                  </a:cubicBezTo>
                  <a:cubicBezTo>
                    <a:pt x="154" y="384"/>
                    <a:pt x="154" y="384"/>
                    <a:pt x="154" y="384"/>
                  </a:cubicBezTo>
                  <a:cubicBezTo>
                    <a:pt x="155" y="384"/>
                    <a:pt x="156" y="384"/>
                    <a:pt x="158" y="384"/>
                  </a:cubicBezTo>
                  <a:cubicBezTo>
                    <a:pt x="160" y="384"/>
                    <a:pt x="162" y="384"/>
                    <a:pt x="164" y="383"/>
                  </a:cubicBezTo>
                  <a:cubicBezTo>
                    <a:pt x="167" y="383"/>
                    <a:pt x="169" y="382"/>
                    <a:pt x="171" y="382"/>
                  </a:cubicBezTo>
                  <a:cubicBezTo>
                    <a:pt x="172" y="382"/>
                    <a:pt x="178" y="382"/>
                    <a:pt x="179" y="387"/>
                  </a:cubicBezTo>
                  <a:cubicBezTo>
                    <a:pt x="178" y="388"/>
                    <a:pt x="178" y="388"/>
                    <a:pt x="178" y="388"/>
                  </a:cubicBezTo>
                  <a:cubicBezTo>
                    <a:pt x="178" y="388"/>
                    <a:pt x="178" y="388"/>
                    <a:pt x="178" y="388"/>
                  </a:cubicBezTo>
                  <a:cubicBezTo>
                    <a:pt x="176" y="388"/>
                    <a:pt x="174" y="388"/>
                    <a:pt x="173" y="388"/>
                  </a:cubicBezTo>
                  <a:cubicBezTo>
                    <a:pt x="171" y="388"/>
                    <a:pt x="169" y="389"/>
                    <a:pt x="168" y="390"/>
                  </a:cubicBezTo>
                  <a:cubicBezTo>
                    <a:pt x="165" y="391"/>
                    <a:pt x="161" y="392"/>
                    <a:pt x="159" y="392"/>
                  </a:cubicBezTo>
                  <a:cubicBezTo>
                    <a:pt x="158" y="392"/>
                    <a:pt x="157" y="392"/>
                    <a:pt x="157" y="392"/>
                  </a:cubicBezTo>
                  <a:cubicBezTo>
                    <a:pt x="156" y="392"/>
                    <a:pt x="156" y="392"/>
                    <a:pt x="156" y="392"/>
                  </a:cubicBezTo>
                  <a:cubicBezTo>
                    <a:pt x="151" y="392"/>
                    <a:pt x="148" y="392"/>
                    <a:pt x="144" y="390"/>
                  </a:cubicBezTo>
                  <a:cubicBezTo>
                    <a:pt x="144" y="390"/>
                    <a:pt x="145" y="391"/>
                    <a:pt x="145" y="391"/>
                  </a:cubicBezTo>
                  <a:cubicBezTo>
                    <a:pt x="148" y="397"/>
                    <a:pt x="151" y="403"/>
                    <a:pt x="156" y="405"/>
                  </a:cubicBezTo>
                  <a:cubicBezTo>
                    <a:pt x="162" y="408"/>
                    <a:pt x="161" y="411"/>
                    <a:pt x="160" y="415"/>
                  </a:cubicBezTo>
                  <a:cubicBezTo>
                    <a:pt x="160" y="416"/>
                    <a:pt x="159" y="417"/>
                    <a:pt x="159" y="419"/>
                  </a:cubicBezTo>
                  <a:cubicBezTo>
                    <a:pt x="159" y="419"/>
                    <a:pt x="158" y="419"/>
                    <a:pt x="158" y="419"/>
                  </a:cubicBezTo>
                  <a:cubicBezTo>
                    <a:pt x="158" y="419"/>
                    <a:pt x="158" y="419"/>
                    <a:pt x="158" y="419"/>
                  </a:cubicBezTo>
                  <a:cubicBezTo>
                    <a:pt x="158" y="419"/>
                    <a:pt x="157" y="419"/>
                    <a:pt x="157" y="419"/>
                  </a:cubicBezTo>
                  <a:cubicBezTo>
                    <a:pt x="155" y="413"/>
                    <a:pt x="154" y="412"/>
                    <a:pt x="151" y="411"/>
                  </a:cubicBezTo>
                  <a:cubicBezTo>
                    <a:pt x="149" y="410"/>
                    <a:pt x="147" y="409"/>
                    <a:pt x="144" y="407"/>
                  </a:cubicBezTo>
                  <a:cubicBezTo>
                    <a:pt x="141" y="405"/>
                    <a:pt x="140" y="403"/>
                    <a:pt x="138" y="400"/>
                  </a:cubicBezTo>
                  <a:cubicBezTo>
                    <a:pt x="137" y="398"/>
                    <a:pt x="135" y="396"/>
                    <a:pt x="131" y="392"/>
                  </a:cubicBezTo>
                  <a:cubicBezTo>
                    <a:pt x="131" y="391"/>
                    <a:pt x="131" y="391"/>
                    <a:pt x="131" y="391"/>
                  </a:cubicBezTo>
                  <a:cubicBezTo>
                    <a:pt x="131" y="391"/>
                    <a:pt x="131" y="391"/>
                    <a:pt x="131" y="390"/>
                  </a:cubicBezTo>
                  <a:cubicBezTo>
                    <a:pt x="130" y="390"/>
                    <a:pt x="130" y="390"/>
                    <a:pt x="130" y="390"/>
                  </a:cubicBezTo>
                  <a:cubicBezTo>
                    <a:pt x="129" y="391"/>
                    <a:pt x="129" y="393"/>
                    <a:pt x="128" y="395"/>
                  </a:cubicBezTo>
                  <a:cubicBezTo>
                    <a:pt x="127" y="400"/>
                    <a:pt x="124" y="402"/>
                    <a:pt x="120" y="404"/>
                  </a:cubicBezTo>
                  <a:cubicBezTo>
                    <a:pt x="119" y="404"/>
                    <a:pt x="119" y="404"/>
                    <a:pt x="119" y="404"/>
                  </a:cubicBezTo>
                  <a:cubicBezTo>
                    <a:pt x="118" y="404"/>
                    <a:pt x="118" y="404"/>
                    <a:pt x="118" y="403"/>
                  </a:cubicBezTo>
                  <a:cubicBezTo>
                    <a:pt x="119" y="401"/>
                    <a:pt x="119" y="400"/>
                    <a:pt x="120" y="398"/>
                  </a:cubicBezTo>
                  <a:cubicBezTo>
                    <a:pt x="122" y="395"/>
                    <a:pt x="122" y="395"/>
                    <a:pt x="122" y="392"/>
                  </a:cubicBezTo>
                  <a:cubicBezTo>
                    <a:pt x="122" y="389"/>
                    <a:pt x="124" y="385"/>
                    <a:pt x="125" y="382"/>
                  </a:cubicBezTo>
                  <a:cubicBezTo>
                    <a:pt x="125" y="382"/>
                    <a:pt x="125" y="382"/>
                    <a:pt x="125" y="382"/>
                  </a:cubicBezTo>
                  <a:cubicBezTo>
                    <a:pt x="124" y="380"/>
                    <a:pt x="123" y="379"/>
                    <a:pt x="123" y="379"/>
                  </a:cubicBezTo>
                  <a:cubicBezTo>
                    <a:pt x="123" y="379"/>
                    <a:pt x="123" y="379"/>
                    <a:pt x="123" y="379"/>
                  </a:cubicBezTo>
                  <a:cubicBezTo>
                    <a:pt x="122" y="379"/>
                    <a:pt x="122" y="379"/>
                    <a:pt x="122" y="379"/>
                  </a:cubicBezTo>
                  <a:cubicBezTo>
                    <a:pt x="121" y="378"/>
                    <a:pt x="121" y="378"/>
                    <a:pt x="121" y="378"/>
                  </a:cubicBezTo>
                  <a:cubicBezTo>
                    <a:pt x="121" y="379"/>
                    <a:pt x="121" y="379"/>
                    <a:pt x="120" y="379"/>
                  </a:cubicBezTo>
                  <a:cubicBezTo>
                    <a:pt x="118" y="380"/>
                    <a:pt x="116" y="380"/>
                    <a:pt x="114" y="380"/>
                  </a:cubicBezTo>
                  <a:cubicBezTo>
                    <a:pt x="112" y="381"/>
                    <a:pt x="110" y="380"/>
                    <a:pt x="108" y="379"/>
                  </a:cubicBezTo>
                  <a:cubicBezTo>
                    <a:pt x="108" y="379"/>
                    <a:pt x="108" y="379"/>
                    <a:pt x="108" y="379"/>
                  </a:cubicBezTo>
                  <a:cubicBezTo>
                    <a:pt x="107" y="379"/>
                    <a:pt x="107" y="379"/>
                    <a:pt x="107" y="378"/>
                  </a:cubicBezTo>
                  <a:cubicBezTo>
                    <a:pt x="107" y="378"/>
                    <a:pt x="107" y="378"/>
                    <a:pt x="108" y="377"/>
                  </a:cubicBezTo>
                  <a:cubicBezTo>
                    <a:pt x="109" y="377"/>
                    <a:pt x="110" y="376"/>
                    <a:pt x="111" y="376"/>
                  </a:cubicBezTo>
                  <a:cubicBezTo>
                    <a:pt x="114" y="374"/>
                    <a:pt x="117" y="373"/>
                    <a:pt x="120" y="372"/>
                  </a:cubicBezTo>
                  <a:cubicBezTo>
                    <a:pt x="121" y="372"/>
                    <a:pt x="121" y="372"/>
                    <a:pt x="122" y="372"/>
                  </a:cubicBezTo>
                  <a:cubicBezTo>
                    <a:pt x="122" y="372"/>
                    <a:pt x="122" y="371"/>
                    <a:pt x="122" y="371"/>
                  </a:cubicBezTo>
                  <a:cubicBezTo>
                    <a:pt x="123" y="369"/>
                    <a:pt x="124" y="369"/>
                    <a:pt x="125" y="369"/>
                  </a:cubicBezTo>
                  <a:cubicBezTo>
                    <a:pt x="126" y="369"/>
                    <a:pt x="126" y="369"/>
                    <a:pt x="127" y="369"/>
                  </a:cubicBezTo>
                  <a:cubicBezTo>
                    <a:pt x="126" y="366"/>
                    <a:pt x="128" y="364"/>
                    <a:pt x="130" y="363"/>
                  </a:cubicBezTo>
                  <a:cubicBezTo>
                    <a:pt x="130" y="362"/>
                    <a:pt x="130" y="362"/>
                    <a:pt x="130" y="362"/>
                  </a:cubicBezTo>
                  <a:cubicBezTo>
                    <a:pt x="130" y="359"/>
                    <a:pt x="131" y="350"/>
                    <a:pt x="132" y="344"/>
                  </a:cubicBezTo>
                  <a:cubicBezTo>
                    <a:pt x="126" y="343"/>
                    <a:pt x="120" y="342"/>
                    <a:pt x="114" y="339"/>
                  </a:cubicBezTo>
                  <a:cubicBezTo>
                    <a:pt x="111" y="338"/>
                    <a:pt x="109" y="337"/>
                    <a:pt x="107" y="336"/>
                  </a:cubicBezTo>
                  <a:cubicBezTo>
                    <a:pt x="98" y="332"/>
                    <a:pt x="90" y="329"/>
                    <a:pt x="82" y="320"/>
                  </a:cubicBezTo>
                  <a:cubicBezTo>
                    <a:pt x="72" y="307"/>
                    <a:pt x="65" y="294"/>
                    <a:pt x="62" y="282"/>
                  </a:cubicBezTo>
                  <a:cubicBezTo>
                    <a:pt x="60" y="272"/>
                    <a:pt x="61" y="262"/>
                    <a:pt x="66" y="255"/>
                  </a:cubicBezTo>
                  <a:cubicBezTo>
                    <a:pt x="63" y="251"/>
                    <a:pt x="60" y="246"/>
                    <a:pt x="58" y="242"/>
                  </a:cubicBezTo>
                  <a:cubicBezTo>
                    <a:pt x="56" y="237"/>
                    <a:pt x="52" y="227"/>
                    <a:pt x="53" y="221"/>
                  </a:cubicBezTo>
                  <a:cubicBezTo>
                    <a:pt x="54" y="218"/>
                    <a:pt x="50" y="212"/>
                    <a:pt x="46" y="208"/>
                  </a:cubicBezTo>
                  <a:cubicBezTo>
                    <a:pt x="41" y="201"/>
                    <a:pt x="36" y="194"/>
                    <a:pt x="36" y="187"/>
                  </a:cubicBezTo>
                  <a:cubicBezTo>
                    <a:pt x="37" y="183"/>
                    <a:pt x="40" y="179"/>
                    <a:pt x="42" y="176"/>
                  </a:cubicBezTo>
                  <a:cubicBezTo>
                    <a:pt x="43" y="175"/>
                    <a:pt x="43" y="175"/>
                    <a:pt x="43" y="175"/>
                  </a:cubicBezTo>
                  <a:cubicBezTo>
                    <a:pt x="38" y="174"/>
                    <a:pt x="34" y="173"/>
                    <a:pt x="30" y="172"/>
                  </a:cubicBezTo>
                  <a:cubicBezTo>
                    <a:pt x="26" y="170"/>
                    <a:pt x="21" y="167"/>
                    <a:pt x="21" y="163"/>
                  </a:cubicBezTo>
                  <a:cubicBezTo>
                    <a:pt x="21" y="159"/>
                    <a:pt x="25" y="158"/>
                    <a:pt x="28" y="158"/>
                  </a:cubicBezTo>
                  <a:cubicBezTo>
                    <a:pt x="26" y="155"/>
                    <a:pt x="24" y="153"/>
                    <a:pt x="22" y="151"/>
                  </a:cubicBezTo>
                  <a:cubicBezTo>
                    <a:pt x="19" y="147"/>
                    <a:pt x="16" y="144"/>
                    <a:pt x="13" y="141"/>
                  </a:cubicBezTo>
                  <a:cubicBezTo>
                    <a:pt x="11" y="140"/>
                    <a:pt x="9" y="138"/>
                    <a:pt x="10" y="135"/>
                  </a:cubicBezTo>
                  <a:cubicBezTo>
                    <a:pt x="10" y="133"/>
                    <a:pt x="11" y="132"/>
                    <a:pt x="13" y="132"/>
                  </a:cubicBezTo>
                  <a:cubicBezTo>
                    <a:pt x="14" y="132"/>
                    <a:pt x="15" y="132"/>
                    <a:pt x="15" y="132"/>
                  </a:cubicBezTo>
                  <a:cubicBezTo>
                    <a:pt x="11" y="127"/>
                    <a:pt x="6" y="121"/>
                    <a:pt x="5" y="114"/>
                  </a:cubicBezTo>
                  <a:cubicBezTo>
                    <a:pt x="4" y="111"/>
                    <a:pt x="5" y="109"/>
                    <a:pt x="6" y="107"/>
                  </a:cubicBezTo>
                  <a:cubicBezTo>
                    <a:pt x="2" y="102"/>
                    <a:pt x="0" y="94"/>
                    <a:pt x="1" y="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6" name="Rectangle 15"/>
            <p:cNvSpPr>
              <a:spLocks noChangeArrowheads="1"/>
            </p:cNvSpPr>
            <p:nvPr/>
          </p:nvSpPr>
          <p:spPr bwMode="auto">
            <a:xfrm>
              <a:off x="6783388" y="1836737"/>
              <a:ext cx="1908175" cy="1874838"/>
            </a:xfrm>
            <a:prstGeom prst="rect">
              <a:avLst/>
            </a:prstGeom>
            <a:solidFill>
              <a:srgbClr val="EC5F92"/>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7" name="Freeform 16"/>
            <p:cNvSpPr>
              <a:spLocks/>
            </p:cNvSpPr>
            <p:nvPr/>
          </p:nvSpPr>
          <p:spPr bwMode="auto">
            <a:xfrm>
              <a:off x="6931025" y="2163762"/>
              <a:ext cx="1560513" cy="1147763"/>
            </a:xfrm>
            <a:custGeom>
              <a:avLst/>
              <a:gdLst>
                <a:gd name="T0" fmla="*/ 66 w 491"/>
                <a:gd name="T1" fmla="*/ 204 h 361"/>
                <a:gd name="T2" fmla="*/ 42 w 491"/>
                <a:gd name="T3" fmla="*/ 214 h 361"/>
                <a:gd name="T4" fmla="*/ 8 w 491"/>
                <a:gd name="T5" fmla="*/ 226 h 361"/>
                <a:gd name="T6" fmla="*/ 28 w 491"/>
                <a:gd name="T7" fmla="*/ 235 h 361"/>
                <a:gd name="T8" fmla="*/ 12 w 491"/>
                <a:gd name="T9" fmla="*/ 260 h 361"/>
                <a:gd name="T10" fmla="*/ 65 w 491"/>
                <a:gd name="T11" fmla="*/ 274 h 361"/>
                <a:gd name="T12" fmla="*/ 48 w 491"/>
                <a:gd name="T13" fmla="*/ 321 h 361"/>
                <a:gd name="T14" fmla="*/ 63 w 491"/>
                <a:gd name="T15" fmla="*/ 338 h 361"/>
                <a:gd name="T16" fmla="*/ 84 w 491"/>
                <a:gd name="T17" fmla="*/ 323 h 361"/>
                <a:gd name="T18" fmla="*/ 94 w 491"/>
                <a:gd name="T19" fmla="*/ 308 h 361"/>
                <a:gd name="T20" fmla="*/ 86 w 491"/>
                <a:gd name="T21" fmla="*/ 330 h 361"/>
                <a:gd name="T22" fmla="*/ 110 w 491"/>
                <a:gd name="T23" fmla="*/ 324 h 361"/>
                <a:gd name="T24" fmla="*/ 173 w 491"/>
                <a:gd name="T25" fmla="*/ 269 h 361"/>
                <a:gd name="T26" fmla="*/ 197 w 491"/>
                <a:gd name="T27" fmla="*/ 253 h 361"/>
                <a:gd name="T28" fmla="*/ 182 w 491"/>
                <a:gd name="T29" fmla="*/ 324 h 361"/>
                <a:gd name="T30" fmla="*/ 189 w 491"/>
                <a:gd name="T31" fmla="*/ 328 h 361"/>
                <a:gd name="T32" fmla="*/ 207 w 491"/>
                <a:gd name="T33" fmla="*/ 356 h 361"/>
                <a:gd name="T34" fmla="*/ 214 w 491"/>
                <a:gd name="T35" fmla="*/ 360 h 361"/>
                <a:gd name="T36" fmla="*/ 234 w 491"/>
                <a:gd name="T37" fmla="*/ 354 h 361"/>
                <a:gd name="T38" fmla="*/ 236 w 491"/>
                <a:gd name="T39" fmla="*/ 341 h 361"/>
                <a:gd name="T40" fmla="*/ 240 w 491"/>
                <a:gd name="T41" fmla="*/ 308 h 361"/>
                <a:gd name="T42" fmla="*/ 261 w 491"/>
                <a:gd name="T43" fmla="*/ 256 h 361"/>
                <a:gd name="T44" fmla="*/ 288 w 491"/>
                <a:gd name="T45" fmla="*/ 223 h 361"/>
                <a:gd name="T46" fmla="*/ 321 w 491"/>
                <a:gd name="T47" fmla="*/ 215 h 361"/>
                <a:gd name="T48" fmla="*/ 370 w 491"/>
                <a:gd name="T49" fmla="*/ 223 h 361"/>
                <a:gd name="T50" fmla="*/ 361 w 491"/>
                <a:gd name="T51" fmla="*/ 291 h 361"/>
                <a:gd name="T52" fmla="*/ 353 w 491"/>
                <a:gd name="T53" fmla="*/ 308 h 361"/>
                <a:gd name="T54" fmla="*/ 372 w 491"/>
                <a:gd name="T55" fmla="*/ 303 h 361"/>
                <a:gd name="T56" fmla="*/ 381 w 491"/>
                <a:gd name="T57" fmla="*/ 291 h 361"/>
                <a:gd name="T58" fmla="*/ 404 w 491"/>
                <a:gd name="T59" fmla="*/ 214 h 361"/>
                <a:gd name="T60" fmla="*/ 413 w 491"/>
                <a:gd name="T61" fmla="*/ 212 h 361"/>
                <a:gd name="T62" fmla="*/ 422 w 491"/>
                <a:gd name="T63" fmla="*/ 198 h 361"/>
                <a:gd name="T64" fmla="*/ 435 w 491"/>
                <a:gd name="T65" fmla="*/ 280 h 361"/>
                <a:gd name="T66" fmla="*/ 427 w 491"/>
                <a:gd name="T67" fmla="*/ 307 h 361"/>
                <a:gd name="T68" fmla="*/ 443 w 491"/>
                <a:gd name="T69" fmla="*/ 304 h 361"/>
                <a:gd name="T70" fmla="*/ 456 w 491"/>
                <a:gd name="T71" fmla="*/ 286 h 361"/>
                <a:gd name="T72" fmla="*/ 468 w 491"/>
                <a:gd name="T73" fmla="*/ 208 h 361"/>
                <a:gd name="T74" fmla="*/ 476 w 491"/>
                <a:gd name="T75" fmla="*/ 166 h 361"/>
                <a:gd name="T76" fmla="*/ 398 w 491"/>
                <a:gd name="T77" fmla="*/ 6 h 361"/>
                <a:gd name="T78" fmla="*/ 251 w 491"/>
                <a:gd name="T79" fmla="*/ 36 h 361"/>
                <a:gd name="T80" fmla="*/ 124 w 491"/>
                <a:gd name="T81" fmla="*/ 1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1" h="361">
                  <a:moveTo>
                    <a:pt x="124" y="118"/>
                  </a:moveTo>
                  <a:cubicBezTo>
                    <a:pt x="110" y="133"/>
                    <a:pt x="66" y="204"/>
                    <a:pt x="66" y="204"/>
                  </a:cubicBezTo>
                  <a:cubicBezTo>
                    <a:pt x="66" y="204"/>
                    <a:pt x="56" y="203"/>
                    <a:pt x="49" y="206"/>
                  </a:cubicBezTo>
                  <a:cubicBezTo>
                    <a:pt x="42" y="209"/>
                    <a:pt x="44" y="209"/>
                    <a:pt x="42" y="214"/>
                  </a:cubicBezTo>
                  <a:cubicBezTo>
                    <a:pt x="39" y="220"/>
                    <a:pt x="26" y="225"/>
                    <a:pt x="24" y="225"/>
                  </a:cubicBezTo>
                  <a:cubicBezTo>
                    <a:pt x="22" y="225"/>
                    <a:pt x="14" y="225"/>
                    <a:pt x="8" y="226"/>
                  </a:cubicBezTo>
                  <a:cubicBezTo>
                    <a:pt x="2" y="226"/>
                    <a:pt x="7" y="232"/>
                    <a:pt x="9" y="233"/>
                  </a:cubicBezTo>
                  <a:cubicBezTo>
                    <a:pt x="11" y="235"/>
                    <a:pt x="23" y="237"/>
                    <a:pt x="28" y="235"/>
                  </a:cubicBezTo>
                  <a:cubicBezTo>
                    <a:pt x="33" y="234"/>
                    <a:pt x="43" y="233"/>
                    <a:pt x="46" y="233"/>
                  </a:cubicBezTo>
                  <a:cubicBezTo>
                    <a:pt x="49" y="233"/>
                    <a:pt x="13" y="259"/>
                    <a:pt x="12" y="260"/>
                  </a:cubicBezTo>
                  <a:cubicBezTo>
                    <a:pt x="10" y="261"/>
                    <a:pt x="0" y="268"/>
                    <a:pt x="13" y="267"/>
                  </a:cubicBezTo>
                  <a:cubicBezTo>
                    <a:pt x="25" y="267"/>
                    <a:pt x="65" y="274"/>
                    <a:pt x="65" y="274"/>
                  </a:cubicBezTo>
                  <a:cubicBezTo>
                    <a:pt x="65" y="274"/>
                    <a:pt x="69" y="295"/>
                    <a:pt x="55" y="315"/>
                  </a:cubicBezTo>
                  <a:cubicBezTo>
                    <a:pt x="53" y="316"/>
                    <a:pt x="50" y="316"/>
                    <a:pt x="48" y="321"/>
                  </a:cubicBezTo>
                  <a:cubicBezTo>
                    <a:pt x="48" y="323"/>
                    <a:pt x="50" y="325"/>
                    <a:pt x="53" y="329"/>
                  </a:cubicBezTo>
                  <a:cubicBezTo>
                    <a:pt x="56" y="333"/>
                    <a:pt x="61" y="335"/>
                    <a:pt x="63" y="338"/>
                  </a:cubicBezTo>
                  <a:cubicBezTo>
                    <a:pt x="65" y="340"/>
                    <a:pt x="69" y="338"/>
                    <a:pt x="75" y="333"/>
                  </a:cubicBezTo>
                  <a:cubicBezTo>
                    <a:pt x="81" y="327"/>
                    <a:pt x="83" y="325"/>
                    <a:pt x="84" y="323"/>
                  </a:cubicBezTo>
                  <a:cubicBezTo>
                    <a:pt x="84" y="322"/>
                    <a:pt x="85" y="320"/>
                    <a:pt x="85" y="320"/>
                  </a:cubicBezTo>
                  <a:cubicBezTo>
                    <a:pt x="94" y="308"/>
                    <a:pt x="94" y="308"/>
                    <a:pt x="94" y="308"/>
                  </a:cubicBezTo>
                  <a:cubicBezTo>
                    <a:pt x="94" y="308"/>
                    <a:pt x="91" y="319"/>
                    <a:pt x="87" y="322"/>
                  </a:cubicBezTo>
                  <a:cubicBezTo>
                    <a:pt x="84" y="326"/>
                    <a:pt x="86" y="328"/>
                    <a:pt x="86" y="330"/>
                  </a:cubicBezTo>
                  <a:cubicBezTo>
                    <a:pt x="86" y="332"/>
                    <a:pt x="89" y="333"/>
                    <a:pt x="92" y="333"/>
                  </a:cubicBezTo>
                  <a:cubicBezTo>
                    <a:pt x="97" y="334"/>
                    <a:pt x="106" y="328"/>
                    <a:pt x="110" y="324"/>
                  </a:cubicBezTo>
                  <a:cubicBezTo>
                    <a:pt x="126" y="321"/>
                    <a:pt x="124" y="318"/>
                    <a:pt x="133" y="313"/>
                  </a:cubicBezTo>
                  <a:cubicBezTo>
                    <a:pt x="138" y="310"/>
                    <a:pt x="161" y="289"/>
                    <a:pt x="173" y="269"/>
                  </a:cubicBezTo>
                  <a:cubicBezTo>
                    <a:pt x="181" y="260"/>
                    <a:pt x="185" y="256"/>
                    <a:pt x="188" y="253"/>
                  </a:cubicBezTo>
                  <a:cubicBezTo>
                    <a:pt x="191" y="250"/>
                    <a:pt x="196" y="243"/>
                    <a:pt x="197" y="253"/>
                  </a:cubicBezTo>
                  <a:cubicBezTo>
                    <a:pt x="199" y="262"/>
                    <a:pt x="200" y="271"/>
                    <a:pt x="202" y="281"/>
                  </a:cubicBezTo>
                  <a:cubicBezTo>
                    <a:pt x="204" y="317"/>
                    <a:pt x="180" y="320"/>
                    <a:pt x="182" y="324"/>
                  </a:cubicBezTo>
                  <a:cubicBezTo>
                    <a:pt x="185" y="327"/>
                    <a:pt x="191" y="326"/>
                    <a:pt x="191" y="326"/>
                  </a:cubicBezTo>
                  <a:cubicBezTo>
                    <a:pt x="191" y="326"/>
                    <a:pt x="191" y="327"/>
                    <a:pt x="189" y="328"/>
                  </a:cubicBezTo>
                  <a:cubicBezTo>
                    <a:pt x="202" y="331"/>
                    <a:pt x="210" y="327"/>
                    <a:pt x="212" y="327"/>
                  </a:cubicBezTo>
                  <a:cubicBezTo>
                    <a:pt x="214" y="338"/>
                    <a:pt x="209" y="353"/>
                    <a:pt x="207" y="356"/>
                  </a:cubicBezTo>
                  <a:cubicBezTo>
                    <a:pt x="209" y="359"/>
                    <a:pt x="214" y="357"/>
                    <a:pt x="214" y="357"/>
                  </a:cubicBezTo>
                  <a:cubicBezTo>
                    <a:pt x="214" y="357"/>
                    <a:pt x="214" y="359"/>
                    <a:pt x="214" y="360"/>
                  </a:cubicBezTo>
                  <a:cubicBezTo>
                    <a:pt x="217" y="361"/>
                    <a:pt x="224" y="360"/>
                    <a:pt x="225" y="360"/>
                  </a:cubicBezTo>
                  <a:cubicBezTo>
                    <a:pt x="226" y="360"/>
                    <a:pt x="232" y="358"/>
                    <a:pt x="234" y="354"/>
                  </a:cubicBezTo>
                  <a:cubicBezTo>
                    <a:pt x="235" y="350"/>
                    <a:pt x="234" y="332"/>
                    <a:pt x="234" y="332"/>
                  </a:cubicBezTo>
                  <a:cubicBezTo>
                    <a:pt x="234" y="332"/>
                    <a:pt x="234" y="336"/>
                    <a:pt x="236" y="341"/>
                  </a:cubicBezTo>
                  <a:cubicBezTo>
                    <a:pt x="238" y="346"/>
                    <a:pt x="242" y="345"/>
                    <a:pt x="242" y="340"/>
                  </a:cubicBezTo>
                  <a:cubicBezTo>
                    <a:pt x="242" y="334"/>
                    <a:pt x="241" y="324"/>
                    <a:pt x="240" y="308"/>
                  </a:cubicBezTo>
                  <a:cubicBezTo>
                    <a:pt x="240" y="292"/>
                    <a:pt x="243" y="283"/>
                    <a:pt x="251" y="276"/>
                  </a:cubicBezTo>
                  <a:cubicBezTo>
                    <a:pt x="258" y="270"/>
                    <a:pt x="261" y="261"/>
                    <a:pt x="261" y="256"/>
                  </a:cubicBezTo>
                  <a:cubicBezTo>
                    <a:pt x="261" y="251"/>
                    <a:pt x="266" y="232"/>
                    <a:pt x="266" y="232"/>
                  </a:cubicBezTo>
                  <a:cubicBezTo>
                    <a:pt x="266" y="232"/>
                    <a:pt x="284" y="226"/>
                    <a:pt x="288" y="223"/>
                  </a:cubicBezTo>
                  <a:cubicBezTo>
                    <a:pt x="291" y="220"/>
                    <a:pt x="303" y="220"/>
                    <a:pt x="309" y="217"/>
                  </a:cubicBezTo>
                  <a:cubicBezTo>
                    <a:pt x="315" y="217"/>
                    <a:pt x="321" y="215"/>
                    <a:pt x="321" y="215"/>
                  </a:cubicBezTo>
                  <a:cubicBezTo>
                    <a:pt x="321" y="215"/>
                    <a:pt x="344" y="220"/>
                    <a:pt x="359" y="219"/>
                  </a:cubicBezTo>
                  <a:cubicBezTo>
                    <a:pt x="367" y="224"/>
                    <a:pt x="370" y="223"/>
                    <a:pt x="370" y="223"/>
                  </a:cubicBezTo>
                  <a:cubicBezTo>
                    <a:pt x="370" y="223"/>
                    <a:pt x="372" y="244"/>
                    <a:pt x="371" y="256"/>
                  </a:cubicBezTo>
                  <a:cubicBezTo>
                    <a:pt x="370" y="268"/>
                    <a:pt x="361" y="291"/>
                    <a:pt x="361" y="291"/>
                  </a:cubicBezTo>
                  <a:cubicBezTo>
                    <a:pt x="361" y="291"/>
                    <a:pt x="351" y="304"/>
                    <a:pt x="347" y="306"/>
                  </a:cubicBezTo>
                  <a:cubicBezTo>
                    <a:pt x="342" y="308"/>
                    <a:pt x="353" y="308"/>
                    <a:pt x="353" y="308"/>
                  </a:cubicBezTo>
                  <a:cubicBezTo>
                    <a:pt x="353" y="309"/>
                    <a:pt x="353" y="309"/>
                    <a:pt x="353" y="309"/>
                  </a:cubicBezTo>
                  <a:cubicBezTo>
                    <a:pt x="353" y="309"/>
                    <a:pt x="367" y="312"/>
                    <a:pt x="372" y="303"/>
                  </a:cubicBezTo>
                  <a:cubicBezTo>
                    <a:pt x="375" y="298"/>
                    <a:pt x="376" y="292"/>
                    <a:pt x="376" y="292"/>
                  </a:cubicBezTo>
                  <a:cubicBezTo>
                    <a:pt x="376" y="292"/>
                    <a:pt x="378" y="304"/>
                    <a:pt x="381" y="291"/>
                  </a:cubicBezTo>
                  <a:cubicBezTo>
                    <a:pt x="385" y="278"/>
                    <a:pt x="388" y="273"/>
                    <a:pt x="391" y="256"/>
                  </a:cubicBezTo>
                  <a:cubicBezTo>
                    <a:pt x="393" y="239"/>
                    <a:pt x="404" y="214"/>
                    <a:pt x="404" y="214"/>
                  </a:cubicBezTo>
                  <a:cubicBezTo>
                    <a:pt x="404" y="214"/>
                    <a:pt x="406" y="214"/>
                    <a:pt x="407" y="214"/>
                  </a:cubicBezTo>
                  <a:cubicBezTo>
                    <a:pt x="412" y="219"/>
                    <a:pt x="412" y="215"/>
                    <a:pt x="413" y="212"/>
                  </a:cubicBezTo>
                  <a:cubicBezTo>
                    <a:pt x="419" y="204"/>
                    <a:pt x="417" y="198"/>
                    <a:pt x="417" y="198"/>
                  </a:cubicBezTo>
                  <a:cubicBezTo>
                    <a:pt x="422" y="198"/>
                    <a:pt x="422" y="198"/>
                    <a:pt x="422" y="198"/>
                  </a:cubicBezTo>
                  <a:cubicBezTo>
                    <a:pt x="435" y="243"/>
                    <a:pt x="435" y="243"/>
                    <a:pt x="435" y="243"/>
                  </a:cubicBezTo>
                  <a:cubicBezTo>
                    <a:pt x="435" y="280"/>
                    <a:pt x="435" y="280"/>
                    <a:pt x="435" y="280"/>
                  </a:cubicBezTo>
                  <a:cubicBezTo>
                    <a:pt x="435" y="280"/>
                    <a:pt x="427" y="302"/>
                    <a:pt x="419" y="307"/>
                  </a:cubicBezTo>
                  <a:cubicBezTo>
                    <a:pt x="423" y="309"/>
                    <a:pt x="427" y="307"/>
                    <a:pt x="427" y="307"/>
                  </a:cubicBezTo>
                  <a:cubicBezTo>
                    <a:pt x="427" y="307"/>
                    <a:pt x="426" y="309"/>
                    <a:pt x="427" y="309"/>
                  </a:cubicBezTo>
                  <a:cubicBezTo>
                    <a:pt x="431" y="309"/>
                    <a:pt x="439" y="312"/>
                    <a:pt x="443" y="304"/>
                  </a:cubicBezTo>
                  <a:cubicBezTo>
                    <a:pt x="448" y="296"/>
                    <a:pt x="451" y="287"/>
                    <a:pt x="451" y="287"/>
                  </a:cubicBezTo>
                  <a:cubicBezTo>
                    <a:pt x="451" y="287"/>
                    <a:pt x="454" y="297"/>
                    <a:pt x="456" y="286"/>
                  </a:cubicBezTo>
                  <a:cubicBezTo>
                    <a:pt x="458" y="276"/>
                    <a:pt x="458" y="248"/>
                    <a:pt x="458" y="248"/>
                  </a:cubicBezTo>
                  <a:cubicBezTo>
                    <a:pt x="458" y="248"/>
                    <a:pt x="469" y="212"/>
                    <a:pt x="468" y="208"/>
                  </a:cubicBezTo>
                  <a:cubicBezTo>
                    <a:pt x="466" y="194"/>
                    <a:pt x="465" y="191"/>
                    <a:pt x="467" y="186"/>
                  </a:cubicBezTo>
                  <a:cubicBezTo>
                    <a:pt x="476" y="176"/>
                    <a:pt x="473" y="170"/>
                    <a:pt x="476" y="166"/>
                  </a:cubicBezTo>
                  <a:cubicBezTo>
                    <a:pt x="491" y="125"/>
                    <a:pt x="485" y="98"/>
                    <a:pt x="480" y="77"/>
                  </a:cubicBezTo>
                  <a:cubicBezTo>
                    <a:pt x="475" y="56"/>
                    <a:pt x="436" y="11"/>
                    <a:pt x="398" y="6"/>
                  </a:cubicBezTo>
                  <a:cubicBezTo>
                    <a:pt x="373" y="1"/>
                    <a:pt x="350" y="0"/>
                    <a:pt x="321" y="6"/>
                  </a:cubicBezTo>
                  <a:cubicBezTo>
                    <a:pt x="293" y="13"/>
                    <a:pt x="265" y="29"/>
                    <a:pt x="251" y="36"/>
                  </a:cubicBezTo>
                  <a:cubicBezTo>
                    <a:pt x="238" y="44"/>
                    <a:pt x="212" y="54"/>
                    <a:pt x="184" y="68"/>
                  </a:cubicBezTo>
                  <a:cubicBezTo>
                    <a:pt x="155" y="81"/>
                    <a:pt x="139" y="103"/>
                    <a:pt x="124" y="1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8" name="Rectangle 17"/>
            <p:cNvSpPr>
              <a:spLocks noChangeArrowheads="1"/>
            </p:cNvSpPr>
            <p:nvPr/>
          </p:nvSpPr>
          <p:spPr bwMode="auto">
            <a:xfrm>
              <a:off x="452437" y="1836737"/>
              <a:ext cx="1908175" cy="1874838"/>
            </a:xfrm>
            <a:prstGeom prst="rect">
              <a:avLst/>
            </a:prstGeom>
            <a:solidFill>
              <a:srgbClr val="53AF30"/>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9" name="Freeform 18"/>
            <p:cNvSpPr>
              <a:spLocks/>
            </p:cNvSpPr>
            <p:nvPr/>
          </p:nvSpPr>
          <p:spPr bwMode="auto">
            <a:xfrm>
              <a:off x="715962" y="2106612"/>
              <a:ext cx="1436688" cy="1287463"/>
            </a:xfrm>
            <a:custGeom>
              <a:avLst/>
              <a:gdLst>
                <a:gd name="T0" fmla="*/ 413 w 452"/>
                <a:gd name="T1" fmla="*/ 136 h 405"/>
                <a:gd name="T2" fmla="*/ 405 w 452"/>
                <a:gd name="T3" fmla="*/ 101 h 405"/>
                <a:gd name="T4" fmla="*/ 408 w 452"/>
                <a:gd name="T5" fmla="*/ 57 h 405"/>
                <a:gd name="T6" fmla="*/ 447 w 452"/>
                <a:gd name="T7" fmla="*/ 43 h 405"/>
                <a:gd name="T8" fmla="*/ 417 w 452"/>
                <a:gd name="T9" fmla="*/ 24 h 405"/>
                <a:gd name="T10" fmla="*/ 400 w 452"/>
                <a:gd name="T11" fmla="*/ 27 h 405"/>
                <a:gd name="T12" fmla="*/ 363 w 452"/>
                <a:gd name="T13" fmla="*/ 0 h 405"/>
                <a:gd name="T14" fmla="*/ 334 w 452"/>
                <a:gd name="T15" fmla="*/ 21 h 405"/>
                <a:gd name="T16" fmla="*/ 316 w 452"/>
                <a:gd name="T17" fmla="*/ 30 h 405"/>
                <a:gd name="T18" fmla="*/ 278 w 452"/>
                <a:gd name="T19" fmla="*/ 38 h 405"/>
                <a:gd name="T20" fmla="*/ 236 w 452"/>
                <a:gd name="T21" fmla="*/ 45 h 405"/>
                <a:gd name="T22" fmla="*/ 180 w 452"/>
                <a:gd name="T23" fmla="*/ 54 h 405"/>
                <a:gd name="T24" fmla="*/ 83 w 452"/>
                <a:gd name="T25" fmla="*/ 44 h 405"/>
                <a:gd name="T26" fmla="*/ 35 w 452"/>
                <a:gd name="T27" fmla="*/ 49 h 405"/>
                <a:gd name="T28" fmla="*/ 3 w 452"/>
                <a:gd name="T29" fmla="*/ 115 h 405"/>
                <a:gd name="T30" fmla="*/ 17 w 452"/>
                <a:gd name="T31" fmla="*/ 198 h 405"/>
                <a:gd name="T32" fmla="*/ 13 w 452"/>
                <a:gd name="T33" fmla="*/ 253 h 405"/>
                <a:gd name="T34" fmla="*/ 9 w 452"/>
                <a:gd name="T35" fmla="*/ 311 h 405"/>
                <a:gd name="T36" fmla="*/ 11 w 452"/>
                <a:gd name="T37" fmla="*/ 330 h 405"/>
                <a:gd name="T38" fmla="*/ 33 w 452"/>
                <a:gd name="T39" fmla="*/ 330 h 405"/>
                <a:gd name="T40" fmla="*/ 26 w 452"/>
                <a:gd name="T41" fmla="*/ 296 h 405"/>
                <a:gd name="T42" fmla="*/ 41 w 452"/>
                <a:gd name="T43" fmla="*/ 243 h 405"/>
                <a:gd name="T44" fmla="*/ 53 w 452"/>
                <a:gd name="T45" fmla="*/ 203 h 405"/>
                <a:gd name="T46" fmla="*/ 54 w 452"/>
                <a:gd name="T47" fmla="*/ 231 h 405"/>
                <a:gd name="T48" fmla="*/ 61 w 452"/>
                <a:gd name="T49" fmla="*/ 266 h 405"/>
                <a:gd name="T50" fmla="*/ 69 w 452"/>
                <a:gd name="T51" fmla="*/ 312 h 405"/>
                <a:gd name="T52" fmla="*/ 77 w 452"/>
                <a:gd name="T53" fmla="*/ 323 h 405"/>
                <a:gd name="T54" fmla="*/ 109 w 452"/>
                <a:gd name="T55" fmla="*/ 337 h 405"/>
                <a:gd name="T56" fmla="*/ 98 w 452"/>
                <a:gd name="T57" fmla="*/ 316 h 405"/>
                <a:gd name="T58" fmla="*/ 83 w 452"/>
                <a:gd name="T59" fmla="*/ 259 h 405"/>
                <a:gd name="T60" fmla="*/ 118 w 452"/>
                <a:gd name="T61" fmla="*/ 234 h 405"/>
                <a:gd name="T62" fmla="*/ 169 w 452"/>
                <a:gd name="T63" fmla="*/ 247 h 405"/>
                <a:gd name="T64" fmla="*/ 237 w 452"/>
                <a:gd name="T65" fmla="*/ 259 h 405"/>
                <a:gd name="T66" fmla="*/ 251 w 452"/>
                <a:gd name="T67" fmla="*/ 319 h 405"/>
                <a:gd name="T68" fmla="*/ 241 w 452"/>
                <a:gd name="T69" fmla="*/ 371 h 405"/>
                <a:gd name="T70" fmla="*/ 245 w 452"/>
                <a:gd name="T71" fmla="*/ 380 h 405"/>
                <a:gd name="T72" fmla="*/ 267 w 452"/>
                <a:gd name="T73" fmla="*/ 405 h 405"/>
                <a:gd name="T74" fmla="*/ 276 w 452"/>
                <a:gd name="T75" fmla="*/ 378 h 405"/>
                <a:gd name="T76" fmla="*/ 265 w 452"/>
                <a:gd name="T77" fmla="*/ 336 h 405"/>
                <a:gd name="T78" fmla="*/ 273 w 452"/>
                <a:gd name="T79" fmla="*/ 265 h 405"/>
                <a:gd name="T80" fmla="*/ 281 w 452"/>
                <a:gd name="T81" fmla="*/ 336 h 405"/>
                <a:gd name="T82" fmla="*/ 278 w 452"/>
                <a:gd name="T83" fmla="*/ 353 h 405"/>
                <a:gd name="T84" fmla="*/ 287 w 452"/>
                <a:gd name="T85" fmla="*/ 369 h 405"/>
                <a:gd name="T86" fmla="*/ 309 w 452"/>
                <a:gd name="T87" fmla="*/ 356 h 405"/>
                <a:gd name="T88" fmla="*/ 302 w 452"/>
                <a:gd name="T89" fmla="*/ 338 h 405"/>
                <a:gd name="T90" fmla="*/ 313 w 452"/>
                <a:gd name="T91" fmla="*/ 284 h 405"/>
                <a:gd name="T92" fmla="*/ 351 w 452"/>
                <a:gd name="T93" fmla="*/ 229 h 405"/>
                <a:gd name="T94" fmla="*/ 363 w 452"/>
                <a:gd name="T95" fmla="*/ 179 h 405"/>
                <a:gd name="T96" fmla="*/ 400 w 452"/>
                <a:gd name="T97" fmla="*/ 16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2" h="405">
                  <a:moveTo>
                    <a:pt x="405" y="156"/>
                  </a:moveTo>
                  <a:cubicBezTo>
                    <a:pt x="405" y="156"/>
                    <a:pt x="416" y="155"/>
                    <a:pt x="416" y="151"/>
                  </a:cubicBezTo>
                  <a:cubicBezTo>
                    <a:pt x="416" y="147"/>
                    <a:pt x="414" y="146"/>
                    <a:pt x="414" y="144"/>
                  </a:cubicBezTo>
                  <a:cubicBezTo>
                    <a:pt x="415" y="143"/>
                    <a:pt x="414" y="138"/>
                    <a:pt x="413" y="136"/>
                  </a:cubicBezTo>
                  <a:cubicBezTo>
                    <a:pt x="412" y="135"/>
                    <a:pt x="412" y="132"/>
                    <a:pt x="412" y="130"/>
                  </a:cubicBezTo>
                  <a:cubicBezTo>
                    <a:pt x="412" y="128"/>
                    <a:pt x="412" y="124"/>
                    <a:pt x="410" y="122"/>
                  </a:cubicBezTo>
                  <a:cubicBezTo>
                    <a:pt x="408" y="121"/>
                    <a:pt x="404" y="115"/>
                    <a:pt x="404" y="113"/>
                  </a:cubicBezTo>
                  <a:cubicBezTo>
                    <a:pt x="404" y="111"/>
                    <a:pt x="405" y="108"/>
                    <a:pt x="405" y="101"/>
                  </a:cubicBezTo>
                  <a:cubicBezTo>
                    <a:pt x="404" y="94"/>
                    <a:pt x="403" y="86"/>
                    <a:pt x="405" y="79"/>
                  </a:cubicBezTo>
                  <a:cubicBezTo>
                    <a:pt x="407" y="73"/>
                    <a:pt x="408" y="67"/>
                    <a:pt x="406" y="64"/>
                  </a:cubicBezTo>
                  <a:cubicBezTo>
                    <a:pt x="405" y="61"/>
                    <a:pt x="405" y="60"/>
                    <a:pt x="406" y="60"/>
                  </a:cubicBezTo>
                  <a:cubicBezTo>
                    <a:pt x="407" y="59"/>
                    <a:pt x="407" y="57"/>
                    <a:pt x="408" y="57"/>
                  </a:cubicBezTo>
                  <a:cubicBezTo>
                    <a:pt x="408" y="57"/>
                    <a:pt x="412" y="57"/>
                    <a:pt x="414" y="57"/>
                  </a:cubicBezTo>
                  <a:cubicBezTo>
                    <a:pt x="415" y="58"/>
                    <a:pt x="421" y="59"/>
                    <a:pt x="424" y="59"/>
                  </a:cubicBezTo>
                  <a:cubicBezTo>
                    <a:pt x="428" y="59"/>
                    <a:pt x="433" y="55"/>
                    <a:pt x="434" y="53"/>
                  </a:cubicBezTo>
                  <a:cubicBezTo>
                    <a:pt x="436" y="51"/>
                    <a:pt x="447" y="44"/>
                    <a:pt x="447" y="43"/>
                  </a:cubicBezTo>
                  <a:cubicBezTo>
                    <a:pt x="447" y="41"/>
                    <a:pt x="447" y="40"/>
                    <a:pt x="448" y="39"/>
                  </a:cubicBezTo>
                  <a:cubicBezTo>
                    <a:pt x="449" y="38"/>
                    <a:pt x="452" y="36"/>
                    <a:pt x="451" y="32"/>
                  </a:cubicBezTo>
                  <a:cubicBezTo>
                    <a:pt x="451" y="28"/>
                    <a:pt x="444" y="22"/>
                    <a:pt x="435" y="21"/>
                  </a:cubicBezTo>
                  <a:cubicBezTo>
                    <a:pt x="425" y="19"/>
                    <a:pt x="419" y="22"/>
                    <a:pt x="417" y="24"/>
                  </a:cubicBezTo>
                  <a:cubicBezTo>
                    <a:pt x="415" y="26"/>
                    <a:pt x="410" y="31"/>
                    <a:pt x="410" y="31"/>
                  </a:cubicBezTo>
                  <a:cubicBezTo>
                    <a:pt x="409" y="32"/>
                    <a:pt x="407" y="32"/>
                    <a:pt x="407" y="32"/>
                  </a:cubicBezTo>
                  <a:cubicBezTo>
                    <a:pt x="406" y="31"/>
                    <a:pt x="404" y="29"/>
                    <a:pt x="403" y="29"/>
                  </a:cubicBezTo>
                  <a:cubicBezTo>
                    <a:pt x="402" y="28"/>
                    <a:pt x="401" y="28"/>
                    <a:pt x="400" y="27"/>
                  </a:cubicBezTo>
                  <a:cubicBezTo>
                    <a:pt x="399" y="26"/>
                    <a:pt x="397" y="23"/>
                    <a:pt x="395" y="23"/>
                  </a:cubicBezTo>
                  <a:cubicBezTo>
                    <a:pt x="394" y="23"/>
                    <a:pt x="394" y="23"/>
                    <a:pt x="392" y="21"/>
                  </a:cubicBezTo>
                  <a:cubicBezTo>
                    <a:pt x="390" y="20"/>
                    <a:pt x="386" y="16"/>
                    <a:pt x="383" y="12"/>
                  </a:cubicBezTo>
                  <a:cubicBezTo>
                    <a:pt x="381" y="9"/>
                    <a:pt x="373" y="0"/>
                    <a:pt x="363" y="0"/>
                  </a:cubicBezTo>
                  <a:cubicBezTo>
                    <a:pt x="353" y="0"/>
                    <a:pt x="352" y="3"/>
                    <a:pt x="351" y="4"/>
                  </a:cubicBezTo>
                  <a:cubicBezTo>
                    <a:pt x="349" y="4"/>
                    <a:pt x="344" y="7"/>
                    <a:pt x="342" y="9"/>
                  </a:cubicBezTo>
                  <a:cubicBezTo>
                    <a:pt x="340" y="11"/>
                    <a:pt x="336" y="15"/>
                    <a:pt x="336" y="16"/>
                  </a:cubicBezTo>
                  <a:cubicBezTo>
                    <a:pt x="335" y="18"/>
                    <a:pt x="334" y="20"/>
                    <a:pt x="334" y="21"/>
                  </a:cubicBezTo>
                  <a:cubicBezTo>
                    <a:pt x="333" y="21"/>
                    <a:pt x="331" y="22"/>
                    <a:pt x="330" y="23"/>
                  </a:cubicBezTo>
                  <a:cubicBezTo>
                    <a:pt x="329" y="23"/>
                    <a:pt x="326" y="24"/>
                    <a:pt x="324" y="25"/>
                  </a:cubicBezTo>
                  <a:cubicBezTo>
                    <a:pt x="323" y="27"/>
                    <a:pt x="322" y="31"/>
                    <a:pt x="320" y="32"/>
                  </a:cubicBezTo>
                  <a:cubicBezTo>
                    <a:pt x="318" y="32"/>
                    <a:pt x="316" y="32"/>
                    <a:pt x="316" y="30"/>
                  </a:cubicBezTo>
                  <a:cubicBezTo>
                    <a:pt x="315" y="29"/>
                    <a:pt x="310" y="26"/>
                    <a:pt x="305" y="26"/>
                  </a:cubicBezTo>
                  <a:cubicBezTo>
                    <a:pt x="300" y="26"/>
                    <a:pt x="297" y="28"/>
                    <a:pt x="295" y="30"/>
                  </a:cubicBezTo>
                  <a:cubicBezTo>
                    <a:pt x="292" y="32"/>
                    <a:pt x="289" y="35"/>
                    <a:pt x="288" y="36"/>
                  </a:cubicBezTo>
                  <a:cubicBezTo>
                    <a:pt x="287" y="36"/>
                    <a:pt x="281" y="37"/>
                    <a:pt x="278" y="38"/>
                  </a:cubicBezTo>
                  <a:cubicBezTo>
                    <a:pt x="275" y="38"/>
                    <a:pt x="266" y="41"/>
                    <a:pt x="263" y="41"/>
                  </a:cubicBezTo>
                  <a:cubicBezTo>
                    <a:pt x="259" y="41"/>
                    <a:pt x="252" y="40"/>
                    <a:pt x="249" y="41"/>
                  </a:cubicBezTo>
                  <a:cubicBezTo>
                    <a:pt x="247" y="42"/>
                    <a:pt x="244" y="44"/>
                    <a:pt x="242" y="44"/>
                  </a:cubicBezTo>
                  <a:cubicBezTo>
                    <a:pt x="239" y="43"/>
                    <a:pt x="238" y="45"/>
                    <a:pt x="236" y="45"/>
                  </a:cubicBezTo>
                  <a:cubicBezTo>
                    <a:pt x="233" y="45"/>
                    <a:pt x="226" y="45"/>
                    <a:pt x="226" y="46"/>
                  </a:cubicBezTo>
                  <a:cubicBezTo>
                    <a:pt x="225" y="47"/>
                    <a:pt x="223" y="47"/>
                    <a:pt x="218" y="47"/>
                  </a:cubicBezTo>
                  <a:cubicBezTo>
                    <a:pt x="214" y="48"/>
                    <a:pt x="202" y="50"/>
                    <a:pt x="198" y="52"/>
                  </a:cubicBezTo>
                  <a:cubicBezTo>
                    <a:pt x="194" y="53"/>
                    <a:pt x="188" y="54"/>
                    <a:pt x="180" y="54"/>
                  </a:cubicBezTo>
                  <a:cubicBezTo>
                    <a:pt x="172" y="54"/>
                    <a:pt x="167" y="53"/>
                    <a:pt x="159" y="53"/>
                  </a:cubicBezTo>
                  <a:cubicBezTo>
                    <a:pt x="151" y="53"/>
                    <a:pt x="137" y="55"/>
                    <a:pt x="133" y="54"/>
                  </a:cubicBezTo>
                  <a:cubicBezTo>
                    <a:pt x="129" y="54"/>
                    <a:pt x="116" y="53"/>
                    <a:pt x="111" y="51"/>
                  </a:cubicBezTo>
                  <a:cubicBezTo>
                    <a:pt x="105" y="50"/>
                    <a:pt x="91" y="44"/>
                    <a:pt x="83" y="44"/>
                  </a:cubicBezTo>
                  <a:cubicBezTo>
                    <a:pt x="75" y="43"/>
                    <a:pt x="72" y="45"/>
                    <a:pt x="70" y="46"/>
                  </a:cubicBezTo>
                  <a:cubicBezTo>
                    <a:pt x="68" y="47"/>
                    <a:pt x="66" y="50"/>
                    <a:pt x="63" y="49"/>
                  </a:cubicBezTo>
                  <a:cubicBezTo>
                    <a:pt x="60" y="49"/>
                    <a:pt x="57" y="47"/>
                    <a:pt x="49" y="47"/>
                  </a:cubicBezTo>
                  <a:cubicBezTo>
                    <a:pt x="42" y="47"/>
                    <a:pt x="38" y="48"/>
                    <a:pt x="35" y="49"/>
                  </a:cubicBezTo>
                  <a:cubicBezTo>
                    <a:pt x="31" y="50"/>
                    <a:pt x="25" y="57"/>
                    <a:pt x="24" y="57"/>
                  </a:cubicBezTo>
                  <a:cubicBezTo>
                    <a:pt x="23" y="58"/>
                    <a:pt x="19" y="58"/>
                    <a:pt x="14" y="60"/>
                  </a:cubicBezTo>
                  <a:cubicBezTo>
                    <a:pt x="9" y="62"/>
                    <a:pt x="1" y="69"/>
                    <a:pt x="1" y="76"/>
                  </a:cubicBezTo>
                  <a:cubicBezTo>
                    <a:pt x="0" y="83"/>
                    <a:pt x="3" y="111"/>
                    <a:pt x="3" y="115"/>
                  </a:cubicBezTo>
                  <a:cubicBezTo>
                    <a:pt x="3" y="119"/>
                    <a:pt x="8" y="149"/>
                    <a:pt x="9" y="153"/>
                  </a:cubicBezTo>
                  <a:cubicBezTo>
                    <a:pt x="9" y="156"/>
                    <a:pt x="12" y="168"/>
                    <a:pt x="12" y="170"/>
                  </a:cubicBezTo>
                  <a:cubicBezTo>
                    <a:pt x="12" y="172"/>
                    <a:pt x="13" y="178"/>
                    <a:pt x="13" y="182"/>
                  </a:cubicBezTo>
                  <a:cubicBezTo>
                    <a:pt x="14" y="185"/>
                    <a:pt x="17" y="195"/>
                    <a:pt x="17" y="198"/>
                  </a:cubicBezTo>
                  <a:cubicBezTo>
                    <a:pt x="17" y="200"/>
                    <a:pt x="17" y="218"/>
                    <a:pt x="15" y="222"/>
                  </a:cubicBezTo>
                  <a:cubicBezTo>
                    <a:pt x="13" y="226"/>
                    <a:pt x="10" y="230"/>
                    <a:pt x="9" y="233"/>
                  </a:cubicBezTo>
                  <a:cubicBezTo>
                    <a:pt x="9" y="236"/>
                    <a:pt x="10" y="241"/>
                    <a:pt x="11" y="242"/>
                  </a:cubicBezTo>
                  <a:cubicBezTo>
                    <a:pt x="12" y="243"/>
                    <a:pt x="13" y="251"/>
                    <a:pt x="13" y="253"/>
                  </a:cubicBezTo>
                  <a:cubicBezTo>
                    <a:pt x="13" y="255"/>
                    <a:pt x="14" y="272"/>
                    <a:pt x="13" y="278"/>
                  </a:cubicBezTo>
                  <a:cubicBezTo>
                    <a:pt x="13" y="283"/>
                    <a:pt x="13" y="297"/>
                    <a:pt x="12" y="299"/>
                  </a:cubicBezTo>
                  <a:cubicBezTo>
                    <a:pt x="11" y="302"/>
                    <a:pt x="10" y="304"/>
                    <a:pt x="10" y="306"/>
                  </a:cubicBezTo>
                  <a:cubicBezTo>
                    <a:pt x="10" y="308"/>
                    <a:pt x="11" y="309"/>
                    <a:pt x="9" y="311"/>
                  </a:cubicBezTo>
                  <a:cubicBezTo>
                    <a:pt x="8" y="313"/>
                    <a:pt x="6" y="317"/>
                    <a:pt x="6" y="318"/>
                  </a:cubicBezTo>
                  <a:cubicBezTo>
                    <a:pt x="6" y="320"/>
                    <a:pt x="9" y="321"/>
                    <a:pt x="10" y="320"/>
                  </a:cubicBezTo>
                  <a:cubicBezTo>
                    <a:pt x="10" y="320"/>
                    <a:pt x="11" y="322"/>
                    <a:pt x="11" y="324"/>
                  </a:cubicBezTo>
                  <a:cubicBezTo>
                    <a:pt x="11" y="326"/>
                    <a:pt x="12" y="328"/>
                    <a:pt x="11" y="330"/>
                  </a:cubicBezTo>
                  <a:cubicBezTo>
                    <a:pt x="10" y="332"/>
                    <a:pt x="9" y="334"/>
                    <a:pt x="9" y="336"/>
                  </a:cubicBezTo>
                  <a:cubicBezTo>
                    <a:pt x="9" y="338"/>
                    <a:pt x="16" y="349"/>
                    <a:pt x="29" y="347"/>
                  </a:cubicBezTo>
                  <a:cubicBezTo>
                    <a:pt x="42" y="346"/>
                    <a:pt x="42" y="342"/>
                    <a:pt x="41" y="341"/>
                  </a:cubicBezTo>
                  <a:cubicBezTo>
                    <a:pt x="41" y="340"/>
                    <a:pt x="33" y="332"/>
                    <a:pt x="33" y="330"/>
                  </a:cubicBezTo>
                  <a:cubicBezTo>
                    <a:pt x="32" y="329"/>
                    <a:pt x="33" y="325"/>
                    <a:pt x="33" y="324"/>
                  </a:cubicBezTo>
                  <a:cubicBezTo>
                    <a:pt x="32" y="324"/>
                    <a:pt x="30" y="322"/>
                    <a:pt x="30" y="319"/>
                  </a:cubicBezTo>
                  <a:cubicBezTo>
                    <a:pt x="29" y="315"/>
                    <a:pt x="29" y="309"/>
                    <a:pt x="28" y="308"/>
                  </a:cubicBezTo>
                  <a:cubicBezTo>
                    <a:pt x="27" y="306"/>
                    <a:pt x="26" y="305"/>
                    <a:pt x="26" y="296"/>
                  </a:cubicBezTo>
                  <a:cubicBezTo>
                    <a:pt x="26" y="288"/>
                    <a:pt x="28" y="275"/>
                    <a:pt x="30" y="270"/>
                  </a:cubicBezTo>
                  <a:cubicBezTo>
                    <a:pt x="33" y="265"/>
                    <a:pt x="37" y="261"/>
                    <a:pt x="38" y="258"/>
                  </a:cubicBezTo>
                  <a:cubicBezTo>
                    <a:pt x="38" y="256"/>
                    <a:pt x="37" y="250"/>
                    <a:pt x="37" y="248"/>
                  </a:cubicBezTo>
                  <a:cubicBezTo>
                    <a:pt x="37" y="247"/>
                    <a:pt x="40" y="245"/>
                    <a:pt x="41" y="243"/>
                  </a:cubicBezTo>
                  <a:cubicBezTo>
                    <a:pt x="42" y="241"/>
                    <a:pt x="41" y="239"/>
                    <a:pt x="42" y="238"/>
                  </a:cubicBezTo>
                  <a:cubicBezTo>
                    <a:pt x="43" y="237"/>
                    <a:pt x="45" y="233"/>
                    <a:pt x="45" y="229"/>
                  </a:cubicBezTo>
                  <a:cubicBezTo>
                    <a:pt x="46" y="224"/>
                    <a:pt x="46" y="218"/>
                    <a:pt x="48" y="213"/>
                  </a:cubicBezTo>
                  <a:cubicBezTo>
                    <a:pt x="50" y="208"/>
                    <a:pt x="52" y="205"/>
                    <a:pt x="53" y="203"/>
                  </a:cubicBezTo>
                  <a:cubicBezTo>
                    <a:pt x="54" y="201"/>
                    <a:pt x="55" y="196"/>
                    <a:pt x="56" y="196"/>
                  </a:cubicBezTo>
                  <a:cubicBezTo>
                    <a:pt x="58" y="195"/>
                    <a:pt x="62" y="195"/>
                    <a:pt x="62" y="195"/>
                  </a:cubicBezTo>
                  <a:cubicBezTo>
                    <a:pt x="62" y="195"/>
                    <a:pt x="62" y="208"/>
                    <a:pt x="60" y="216"/>
                  </a:cubicBezTo>
                  <a:cubicBezTo>
                    <a:pt x="58" y="224"/>
                    <a:pt x="55" y="229"/>
                    <a:pt x="54" y="231"/>
                  </a:cubicBezTo>
                  <a:cubicBezTo>
                    <a:pt x="53" y="232"/>
                    <a:pt x="52" y="235"/>
                    <a:pt x="53" y="238"/>
                  </a:cubicBezTo>
                  <a:cubicBezTo>
                    <a:pt x="54" y="240"/>
                    <a:pt x="56" y="243"/>
                    <a:pt x="56" y="244"/>
                  </a:cubicBezTo>
                  <a:cubicBezTo>
                    <a:pt x="57" y="246"/>
                    <a:pt x="57" y="249"/>
                    <a:pt x="58" y="252"/>
                  </a:cubicBezTo>
                  <a:cubicBezTo>
                    <a:pt x="58" y="255"/>
                    <a:pt x="59" y="261"/>
                    <a:pt x="61" y="266"/>
                  </a:cubicBezTo>
                  <a:cubicBezTo>
                    <a:pt x="62" y="271"/>
                    <a:pt x="67" y="284"/>
                    <a:pt x="67" y="286"/>
                  </a:cubicBezTo>
                  <a:cubicBezTo>
                    <a:pt x="67" y="289"/>
                    <a:pt x="68" y="299"/>
                    <a:pt x="68" y="302"/>
                  </a:cubicBezTo>
                  <a:cubicBezTo>
                    <a:pt x="68" y="305"/>
                    <a:pt x="70" y="309"/>
                    <a:pt x="70" y="309"/>
                  </a:cubicBezTo>
                  <a:cubicBezTo>
                    <a:pt x="71" y="310"/>
                    <a:pt x="70" y="311"/>
                    <a:pt x="69" y="312"/>
                  </a:cubicBezTo>
                  <a:cubicBezTo>
                    <a:pt x="68" y="313"/>
                    <a:pt x="69" y="317"/>
                    <a:pt x="69" y="319"/>
                  </a:cubicBezTo>
                  <a:cubicBezTo>
                    <a:pt x="69" y="320"/>
                    <a:pt x="70" y="322"/>
                    <a:pt x="71" y="322"/>
                  </a:cubicBezTo>
                  <a:cubicBezTo>
                    <a:pt x="72" y="322"/>
                    <a:pt x="74" y="317"/>
                    <a:pt x="76" y="318"/>
                  </a:cubicBezTo>
                  <a:cubicBezTo>
                    <a:pt x="77" y="318"/>
                    <a:pt x="77" y="320"/>
                    <a:pt x="77" y="323"/>
                  </a:cubicBezTo>
                  <a:cubicBezTo>
                    <a:pt x="78" y="325"/>
                    <a:pt x="78" y="326"/>
                    <a:pt x="78" y="328"/>
                  </a:cubicBezTo>
                  <a:cubicBezTo>
                    <a:pt x="77" y="329"/>
                    <a:pt x="79" y="335"/>
                    <a:pt x="83" y="336"/>
                  </a:cubicBezTo>
                  <a:cubicBezTo>
                    <a:pt x="87" y="338"/>
                    <a:pt x="88" y="337"/>
                    <a:pt x="90" y="337"/>
                  </a:cubicBezTo>
                  <a:cubicBezTo>
                    <a:pt x="91" y="338"/>
                    <a:pt x="107" y="337"/>
                    <a:pt x="109" y="337"/>
                  </a:cubicBezTo>
                  <a:cubicBezTo>
                    <a:pt x="110" y="336"/>
                    <a:pt x="110" y="335"/>
                    <a:pt x="112" y="335"/>
                  </a:cubicBezTo>
                  <a:cubicBezTo>
                    <a:pt x="113" y="335"/>
                    <a:pt x="114" y="333"/>
                    <a:pt x="114" y="333"/>
                  </a:cubicBezTo>
                  <a:cubicBezTo>
                    <a:pt x="113" y="332"/>
                    <a:pt x="100" y="323"/>
                    <a:pt x="100" y="321"/>
                  </a:cubicBezTo>
                  <a:cubicBezTo>
                    <a:pt x="99" y="320"/>
                    <a:pt x="99" y="317"/>
                    <a:pt x="98" y="316"/>
                  </a:cubicBezTo>
                  <a:cubicBezTo>
                    <a:pt x="96" y="316"/>
                    <a:pt x="92" y="314"/>
                    <a:pt x="92" y="310"/>
                  </a:cubicBezTo>
                  <a:cubicBezTo>
                    <a:pt x="91" y="307"/>
                    <a:pt x="88" y="294"/>
                    <a:pt x="85" y="291"/>
                  </a:cubicBezTo>
                  <a:cubicBezTo>
                    <a:pt x="83" y="287"/>
                    <a:pt x="82" y="282"/>
                    <a:pt x="82" y="277"/>
                  </a:cubicBezTo>
                  <a:cubicBezTo>
                    <a:pt x="82" y="272"/>
                    <a:pt x="82" y="263"/>
                    <a:pt x="83" y="259"/>
                  </a:cubicBezTo>
                  <a:cubicBezTo>
                    <a:pt x="85" y="255"/>
                    <a:pt x="85" y="247"/>
                    <a:pt x="85" y="245"/>
                  </a:cubicBezTo>
                  <a:cubicBezTo>
                    <a:pt x="86" y="242"/>
                    <a:pt x="89" y="236"/>
                    <a:pt x="90" y="233"/>
                  </a:cubicBezTo>
                  <a:cubicBezTo>
                    <a:pt x="91" y="230"/>
                    <a:pt x="95" y="218"/>
                    <a:pt x="95" y="218"/>
                  </a:cubicBezTo>
                  <a:cubicBezTo>
                    <a:pt x="95" y="218"/>
                    <a:pt x="110" y="227"/>
                    <a:pt x="118" y="234"/>
                  </a:cubicBezTo>
                  <a:cubicBezTo>
                    <a:pt x="127" y="240"/>
                    <a:pt x="129" y="242"/>
                    <a:pt x="133" y="242"/>
                  </a:cubicBezTo>
                  <a:cubicBezTo>
                    <a:pt x="137" y="242"/>
                    <a:pt x="141" y="244"/>
                    <a:pt x="144" y="245"/>
                  </a:cubicBezTo>
                  <a:cubicBezTo>
                    <a:pt x="146" y="246"/>
                    <a:pt x="156" y="248"/>
                    <a:pt x="160" y="248"/>
                  </a:cubicBezTo>
                  <a:cubicBezTo>
                    <a:pt x="164" y="248"/>
                    <a:pt x="164" y="246"/>
                    <a:pt x="169" y="247"/>
                  </a:cubicBezTo>
                  <a:cubicBezTo>
                    <a:pt x="173" y="247"/>
                    <a:pt x="187" y="248"/>
                    <a:pt x="194" y="247"/>
                  </a:cubicBezTo>
                  <a:cubicBezTo>
                    <a:pt x="200" y="247"/>
                    <a:pt x="205" y="248"/>
                    <a:pt x="207" y="248"/>
                  </a:cubicBezTo>
                  <a:cubicBezTo>
                    <a:pt x="210" y="248"/>
                    <a:pt x="229" y="246"/>
                    <a:pt x="230" y="245"/>
                  </a:cubicBezTo>
                  <a:cubicBezTo>
                    <a:pt x="230" y="245"/>
                    <a:pt x="235" y="249"/>
                    <a:pt x="237" y="259"/>
                  </a:cubicBezTo>
                  <a:cubicBezTo>
                    <a:pt x="240" y="269"/>
                    <a:pt x="241" y="278"/>
                    <a:pt x="243" y="282"/>
                  </a:cubicBezTo>
                  <a:cubicBezTo>
                    <a:pt x="245" y="285"/>
                    <a:pt x="245" y="290"/>
                    <a:pt x="246" y="292"/>
                  </a:cubicBezTo>
                  <a:cubicBezTo>
                    <a:pt x="246" y="295"/>
                    <a:pt x="247" y="297"/>
                    <a:pt x="247" y="300"/>
                  </a:cubicBezTo>
                  <a:cubicBezTo>
                    <a:pt x="246" y="302"/>
                    <a:pt x="250" y="315"/>
                    <a:pt x="251" y="319"/>
                  </a:cubicBezTo>
                  <a:cubicBezTo>
                    <a:pt x="252" y="322"/>
                    <a:pt x="253" y="326"/>
                    <a:pt x="253" y="331"/>
                  </a:cubicBezTo>
                  <a:cubicBezTo>
                    <a:pt x="252" y="337"/>
                    <a:pt x="245" y="361"/>
                    <a:pt x="245" y="363"/>
                  </a:cubicBezTo>
                  <a:cubicBezTo>
                    <a:pt x="244" y="366"/>
                    <a:pt x="244" y="367"/>
                    <a:pt x="244" y="368"/>
                  </a:cubicBezTo>
                  <a:cubicBezTo>
                    <a:pt x="243" y="369"/>
                    <a:pt x="242" y="370"/>
                    <a:pt x="241" y="371"/>
                  </a:cubicBezTo>
                  <a:cubicBezTo>
                    <a:pt x="241" y="371"/>
                    <a:pt x="240" y="375"/>
                    <a:pt x="241" y="375"/>
                  </a:cubicBezTo>
                  <a:cubicBezTo>
                    <a:pt x="242" y="375"/>
                    <a:pt x="246" y="371"/>
                    <a:pt x="246" y="371"/>
                  </a:cubicBezTo>
                  <a:cubicBezTo>
                    <a:pt x="247" y="371"/>
                    <a:pt x="248" y="374"/>
                    <a:pt x="248" y="375"/>
                  </a:cubicBezTo>
                  <a:cubicBezTo>
                    <a:pt x="248" y="377"/>
                    <a:pt x="246" y="378"/>
                    <a:pt x="245" y="380"/>
                  </a:cubicBezTo>
                  <a:cubicBezTo>
                    <a:pt x="245" y="382"/>
                    <a:pt x="243" y="382"/>
                    <a:pt x="245" y="387"/>
                  </a:cubicBezTo>
                  <a:cubicBezTo>
                    <a:pt x="247" y="392"/>
                    <a:pt x="249" y="396"/>
                    <a:pt x="250" y="398"/>
                  </a:cubicBezTo>
                  <a:cubicBezTo>
                    <a:pt x="252" y="400"/>
                    <a:pt x="253" y="400"/>
                    <a:pt x="255" y="400"/>
                  </a:cubicBezTo>
                  <a:cubicBezTo>
                    <a:pt x="257" y="401"/>
                    <a:pt x="262" y="405"/>
                    <a:pt x="267" y="405"/>
                  </a:cubicBezTo>
                  <a:cubicBezTo>
                    <a:pt x="272" y="405"/>
                    <a:pt x="278" y="404"/>
                    <a:pt x="278" y="402"/>
                  </a:cubicBezTo>
                  <a:cubicBezTo>
                    <a:pt x="278" y="402"/>
                    <a:pt x="282" y="402"/>
                    <a:pt x="284" y="401"/>
                  </a:cubicBezTo>
                  <a:cubicBezTo>
                    <a:pt x="286" y="400"/>
                    <a:pt x="283" y="389"/>
                    <a:pt x="280" y="385"/>
                  </a:cubicBezTo>
                  <a:cubicBezTo>
                    <a:pt x="277" y="381"/>
                    <a:pt x="276" y="379"/>
                    <a:pt x="276" y="378"/>
                  </a:cubicBezTo>
                  <a:cubicBezTo>
                    <a:pt x="276" y="377"/>
                    <a:pt x="275" y="376"/>
                    <a:pt x="274" y="374"/>
                  </a:cubicBezTo>
                  <a:cubicBezTo>
                    <a:pt x="272" y="373"/>
                    <a:pt x="270" y="372"/>
                    <a:pt x="270" y="368"/>
                  </a:cubicBezTo>
                  <a:cubicBezTo>
                    <a:pt x="269" y="363"/>
                    <a:pt x="268" y="357"/>
                    <a:pt x="267" y="355"/>
                  </a:cubicBezTo>
                  <a:cubicBezTo>
                    <a:pt x="267" y="352"/>
                    <a:pt x="265" y="340"/>
                    <a:pt x="265" y="336"/>
                  </a:cubicBezTo>
                  <a:cubicBezTo>
                    <a:pt x="265" y="332"/>
                    <a:pt x="267" y="324"/>
                    <a:pt x="269" y="321"/>
                  </a:cubicBezTo>
                  <a:cubicBezTo>
                    <a:pt x="271" y="319"/>
                    <a:pt x="274" y="313"/>
                    <a:pt x="276" y="311"/>
                  </a:cubicBezTo>
                  <a:cubicBezTo>
                    <a:pt x="278" y="308"/>
                    <a:pt x="279" y="305"/>
                    <a:pt x="278" y="302"/>
                  </a:cubicBezTo>
                  <a:cubicBezTo>
                    <a:pt x="277" y="300"/>
                    <a:pt x="272" y="274"/>
                    <a:pt x="273" y="265"/>
                  </a:cubicBezTo>
                  <a:cubicBezTo>
                    <a:pt x="273" y="265"/>
                    <a:pt x="281" y="270"/>
                    <a:pt x="285" y="271"/>
                  </a:cubicBezTo>
                  <a:cubicBezTo>
                    <a:pt x="285" y="271"/>
                    <a:pt x="285" y="290"/>
                    <a:pt x="286" y="296"/>
                  </a:cubicBezTo>
                  <a:cubicBezTo>
                    <a:pt x="287" y="302"/>
                    <a:pt x="286" y="323"/>
                    <a:pt x="284" y="327"/>
                  </a:cubicBezTo>
                  <a:cubicBezTo>
                    <a:pt x="283" y="331"/>
                    <a:pt x="281" y="334"/>
                    <a:pt x="281" y="336"/>
                  </a:cubicBezTo>
                  <a:cubicBezTo>
                    <a:pt x="281" y="338"/>
                    <a:pt x="282" y="340"/>
                    <a:pt x="281" y="341"/>
                  </a:cubicBezTo>
                  <a:cubicBezTo>
                    <a:pt x="279" y="343"/>
                    <a:pt x="279" y="343"/>
                    <a:pt x="279" y="345"/>
                  </a:cubicBezTo>
                  <a:cubicBezTo>
                    <a:pt x="279" y="346"/>
                    <a:pt x="278" y="348"/>
                    <a:pt x="278" y="350"/>
                  </a:cubicBezTo>
                  <a:cubicBezTo>
                    <a:pt x="277" y="352"/>
                    <a:pt x="278" y="353"/>
                    <a:pt x="278" y="353"/>
                  </a:cubicBezTo>
                  <a:cubicBezTo>
                    <a:pt x="278" y="353"/>
                    <a:pt x="283" y="348"/>
                    <a:pt x="285" y="350"/>
                  </a:cubicBezTo>
                  <a:cubicBezTo>
                    <a:pt x="286" y="352"/>
                    <a:pt x="285" y="354"/>
                    <a:pt x="284" y="355"/>
                  </a:cubicBezTo>
                  <a:cubicBezTo>
                    <a:pt x="284" y="356"/>
                    <a:pt x="281" y="360"/>
                    <a:pt x="282" y="363"/>
                  </a:cubicBezTo>
                  <a:cubicBezTo>
                    <a:pt x="282" y="366"/>
                    <a:pt x="286" y="367"/>
                    <a:pt x="287" y="369"/>
                  </a:cubicBezTo>
                  <a:cubicBezTo>
                    <a:pt x="287" y="371"/>
                    <a:pt x="286" y="371"/>
                    <a:pt x="292" y="373"/>
                  </a:cubicBezTo>
                  <a:cubicBezTo>
                    <a:pt x="298" y="375"/>
                    <a:pt x="308" y="375"/>
                    <a:pt x="314" y="374"/>
                  </a:cubicBezTo>
                  <a:cubicBezTo>
                    <a:pt x="319" y="372"/>
                    <a:pt x="320" y="369"/>
                    <a:pt x="318" y="366"/>
                  </a:cubicBezTo>
                  <a:cubicBezTo>
                    <a:pt x="317" y="363"/>
                    <a:pt x="311" y="358"/>
                    <a:pt x="309" y="356"/>
                  </a:cubicBezTo>
                  <a:cubicBezTo>
                    <a:pt x="308" y="355"/>
                    <a:pt x="308" y="353"/>
                    <a:pt x="308" y="352"/>
                  </a:cubicBezTo>
                  <a:cubicBezTo>
                    <a:pt x="308" y="351"/>
                    <a:pt x="306" y="348"/>
                    <a:pt x="304" y="347"/>
                  </a:cubicBezTo>
                  <a:cubicBezTo>
                    <a:pt x="303" y="347"/>
                    <a:pt x="302" y="345"/>
                    <a:pt x="302" y="343"/>
                  </a:cubicBezTo>
                  <a:cubicBezTo>
                    <a:pt x="302" y="341"/>
                    <a:pt x="302" y="341"/>
                    <a:pt x="302" y="338"/>
                  </a:cubicBezTo>
                  <a:cubicBezTo>
                    <a:pt x="302" y="335"/>
                    <a:pt x="301" y="331"/>
                    <a:pt x="301" y="323"/>
                  </a:cubicBezTo>
                  <a:cubicBezTo>
                    <a:pt x="301" y="316"/>
                    <a:pt x="301" y="306"/>
                    <a:pt x="304" y="303"/>
                  </a:cubicBezTo>
                  <a:cubicBezTo>
                    <a:pt x="307" y="300"/>
                    <a:pt x="312" y="294"/>
                    <a:pt x="312" y="291"/>
                  </a:cubicBezTo>
                  <a:cubicBezTo>
                    <a:pt x="313" y="289"/>
                    <a:pt x="312" y="286"/>
                    <a:pt x="313" y="284"/>
                  </a:cubicBezTo>
                  <a:cubicBezTo>
                    <a:pt x="314" y="283"/>
                    <a:pt x="314" y="284"/>
                    <a:pt x="322" y="280"/>
                  </a:cubicBezTo>
                  <a:cubicBezTo>
                    <a:pt x="330" y="276"/>
                    <a:pt x="332" y="268"/>
                    <a:pt x="335" y="262"/>
                  </a:cubicBezTo>
                  <a:cubicBezTo>
                    <a:pt x="338" y="256"/>
                    <a:pt x="343" y="243"/>
                    <a:pt x="343" y="242"/>
                  </a:cubicBezTo>
                  <a:cubicBezTo>
                    <a:pt x="343" y="241"/>
                    <a:pt x="350" y="236"/>
                    <a:pt x="351" y="229"/>
                  </a:cubicBezTo>
                  <a:cubicBezTo>
                    <a:pt x="353" y="222"/>
                    <a:pt x="354" y="218"/>
                    <a:pt x="355" y="216"/>
                  </a:cubicBezTo>
                  <a:cubicBezTo>
                    <a:pt x="355" y="214"/>
                    <a:pt x="357" y="209"/>
                    <a:pt x="356" y="205"/>
                  </a:cubicBezTo>
                  <a:cubicBezTo>
                    <a:pt x="356" y="200"/>
                    <a:pt x="357" y="195"/>
                    <a:pt x="357" y="192"/>
                  </a:cubicBezTo>
                  <a:cubicBezTo>
                    <a:pt x="358" y="190"/>
                    <a:pt x="361" y="186"/>
                    <a:pt x="363" y="179"/>
                  </a:cubicBezTo>
                  <a:cubicBezTo>
                    <a:pt x="364" y="173"/>
                    <a:pt x="369" y="162"/>
                    <a:pt x="372" y="162"/>
                  </a:cubicBezTo>
                  <a:cubicBezTo>
                    <a:pt x="374" y="161"/>
                    <a:pt x="378" y="163"/>
                    <a:pt x="382" y="163"/>
                  </a:cubicBezTo>
                  <a:cubicBezTo>
                    <a:pt x="385" y="162"/>
                    <a:pt x="387" y="161"/>
                    <a:pt x="389" y="162"/>
                  </a:cubicBezTo>
                  <a:cubicBezTo>
                    <a:pt x="392" y="163"/>
                    <a:pt x="398" y="163"/>
                    <a:pt x="400" y="161"/>
                  </a:cubicBezTo>
                  <a:cubicBezTo>
                    <a:pt x="403" y="159"/>
                    <a:pt x="404" y="156"/>
                    <a:pt x="405" y="1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0" name="Rectangle 19"/>
            <p:cNvSpPr>
              <a:spLocks noChangeArrowheads="1"/>
            </p:cNvSpPr>
            <p:nvPr/>
          </p:nvSpPr>
          <p:spPr bwMode="auto">
            <a:xfrm>
              <a:off x="4673600" y="1836737"/>
              <a:ext cx="1906588" cy="1874838"/>
            </a:xfrm>
            <a:prstGeom prst="rect">
              <a:avLst/>
            </a:prstGeom>
            <a:solidFill>
              <a:srgbClr val="3195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1" name="Freeform 20"/>
            <p:cNvSpPr>
              <a:spLocks/>
            </p:cNvSpPr>
            <p:nvPr/>
          </p:nvSpPr>
          <p:spPr bwMode="auto">
            <a:xfrm>
              <a:off x="5076825" y="2144712"/>
              <a:ext cx="1062038" cy="1265238"/>
            </a:xfrm>
            <a:custGeom>
              <a:avLst/>
              <a:gdLst>
                <a:gd name="T0" fmla="*/ 204 w 334"/>
                <a:gd name="T1" fmla="*/ 127 h 398"/>
                <a:gd name="T2" fmla="*/ 204 w 334"/>
                <a:gd name="T3" fmla="*/ 22 h 398"/>
                <a:gd name="T4" fmla="*/ 211 w 334"/>
                <a:gd name="T5" fmla="*/ 11 h 398"/>
                <a:gd name="T6" fmla="*/ 200 w 334"/>
                <a:gd name="T7" fmla="*/ 0 h 398"/>
                <a:gd name="T8" fmla="*/ 135 w 334"/>
                <a:gd name="T9" fmla="*/ 0 h 398"/>
                <a:gd name="T10" fmla="*/ 124 w 334"/>
                <a:gd name="T11" fmla="*/ 11 h 398"/>
                <a:gd name="T12" fmla="*/ 131 w 334"/>
                <a:gd name="T13" fmla="*/ 22 h 398"/>
                <a:gd name="T14" fmla="*/ 131 w 334"/>
                <a:gd name="T15" fmla="*/ 127 h 398"/>
                <a:gd name="T16" fmla="*/ 18 w 334"/>
                <a:gd name="T17" fmla="*/ 336 h 398"/>
                <a:gd name="T18" fmla="*/ 53 w 334"/>
                <a:gd name="T19" fmla="*/ 398 h 398"/>
                <a:gd name="T20" fmla="*/ 282 w 334"/>
                <a:gd name="T21" fmla="*/ 398 h 398"/>
                <a:gd name="T22" fmla="*/ 316 w 334"/>
                <a:gd name="T23" fmla="*/ 336 h 398"/>
                <a:gd name="T24" fmla="*/ 204 w 334"/>
                <a:gd name="T25" fmla="*/ 12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398">
                  <a:moveTo>
                    <a:pt x="204" y="127"/>
                  </a:moveTo>
                  <a:cubicBezTo>
                    <a:pt x="204" y="22"/>
                    <a:pt x="204" y="22"/>
                    <a:pt x="204" y="22"/>
                  </a:cubicBezTo>
                  <a:cubicBezTo>
                    <a:pt x="208" y="20"/>
                    <a:pt x="211" y="16"/>
                    <a:pt x="211" y="11"/>
                  </a:cubicBezTo>
                  <a:cubicBezTo>
                    <a:pt x="211" y="5"/>
                    <a:pt x="206" y="0"/>
                    <a:pt x="200" y="0"/>
                  </a:cubicBezTo>
                  <a:cubicBezTo>
                    <a:pt x="135" y="0"/>
                    <a:pt x="135" y="0"/>
                    <a:pt x="135" y="0"/>
                  </a:cubicBezTo>
                  <a:cubicBezTo>
                    <a:pt x="129" y="0"/>
                    <a:pt x="124" y="5"/>
                    <a:pt x="124" y="11"/>
                  </a:cubicBezTo>
                  <a:cubicBezTo>
                    <a:pt x="124" y="16"/>
                    <a:pt x="127" y="20"/>
                    <a:pt x="131" y="22"/>
                  </a:cubicBezTo>
                  <a:cubicBezTo>
                    <a:pt x="131" y="127"/>
                    <a:pt x="131" y="127"/>
                    <a:pt x="131" y="127"/>
                  </a:cubicBezTo>
                  <a:cubicBezTo>
                    <a:pt x="18" y="336"/>
                    <a:pt x="18" y="336"/>
                    <a:pt x="18" y="336"/>
                  </a:cubicBezTo>
                  <a:cubicBezTo>
                    <a:pt x="0" y="370"/>
                    <a:pt x="16" y="398"/>
                    <a:pt x="53" y="398"/>
                  </a:cubicBezTo>
                  <a:cubicBezTo>
                    <a:pt x="282" y="398"/>
                    <a:pt x="282" y="398"/>
                    <a:pt x="282" y="398"/>
                  </a:cubicBezTo>
                  <a:cubicBezTo>
                    <a:pt x="319" y="398"/>
                    <a:pt x="334" y="370"/>
                    <a:pt x="316" y="336"/>
                  </a:cubicBezTo>
                  <a:lnTo>
                    <a:pt x="204" y="127"/>
                  </a:lnTo>
                  <a:close/>
                </a:path>
              </a:pathLst>
            </a:custGeom>
            <a:noFill/>
            <a:ln w="476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2" name="Freeform 21"/>
            <p:cNvSpPr>
              <a:spLocks noEditPoints="1"/>
            </p:cNvSpPr>
            <p:nvPr/>
          </p:nvSpPr>
          <p:spPr bwMode="auto">
            <a:xfrm>
              <a:off x="5175250" y="2854325"/>
              <a:ext cx="868363" cy="473075"/>
            </a:xfrm>
            <a:custGeom>
              <a:avLst/>
              <a:gdLst>
                <a:gd name="T0" fmla="*/ 50 w 273"/>
                <a:gd name="T1" fmla="*/ 149 h 149"/>
                <a:gd name="T2" fmla="*/ 136 w 273"/>
                <a:gd name="T3" fmla="*/ 149 h 149"/>
                <a:gd name="T4" fmla="*/ 136 w 273"/>
                <a:gd name="T5" fmla="*/ 0 h 149"/>
                <a:gd name="T6" fmla="*/ 82 w 273"/>
                <a:gd name="T7" fmla="*/ 0 h 149"/>
                <a:gd name="T8" fmla="*/ 24 w 273"/>
                <a:gd name="T9" fmla="*/ 104 h 149"/>
                <a:gd name="T10" fmla="*/ 50 w 273"/>
                <a:gd name="T11" fmla="*/ 149 h 149"/>
                <a:gd name="T12" fmla="*/ 249 w 273"/>
                <a:gd name="T13" fmla="*/ 104 h 149"/>
                <a:gd name="T14" fmla="*/ 191 w 273"/>
                <a:gd name="T15" fmla="*/ 0 h 149"/>
                <a:gd name="T16" fmla="*/ 136 w 273"/>
                <a:gd name="T17" fmla="*/ 0 h 149"/>
                <a:gd name="T18" fmla="*/ 136 w 273"/>
                <a:gd name="T19" fmla="*/ 149 h 149"/>
                <a:gd name="T20" fmla="*/ 223 w 273"/>
                <a:gd name="T21" fmla="*/ 149 h 149"/>
                <a:gd name="T22" fmla="*/ 249 w 273"/>
                <a:gd name="T2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49">
                  <a:moveTo>
                    <a:pt x="50" y="149"/>
                  </a:moveTo>
                  <a:cubicBezTo>
                    <a:pt x="136" y="149"/>
                    <a:pt x="136" y="149"/>
                    <a:pt x="136" y="149"/>
                  </a:cubicBezTo>
                  <a:cubicBezTo>
                    <a:pt x="136" y="0"/>
                    <a:pt x="136" y="0"/>
                    <a:pt x="136" y="0"/>
                  </a:cubicBezTo>
                  <a:cubicBezTo>
                    <a:pt x="82" y="0"/>
                    <a:pt x="82" y="0"/>
                    <a:pt x="82" y="0"/>
                  </a:cubicBezTo>
                  <a:cubicBezTo>
                    <a:pt x="24" y="104"/>
                    <a:pt x="24" y="104"/>
                    <a:pt x="24" y="104"/>
                  </a:cubicBezTo>
                  <a:cubicBezTo>
                    <a:pt x="0" y="147"/>
                    <a:pt x="5" y="149"/>
                    <a:pt x="50" y="149"/>
                  </a:cubicBezTo>
                  <a:moveTo>
                    <a:pt x="249" y="104"/>
                  </a:moveTo>
                  <a:cubicBezTo>
                    <a:pt x="191" y="0"/>
                    <a:pt x="191" y="0"/>
                    <a:pt x="191" y="0"/>
                  </a:cubicBezTo>
                  <a:cubicBezTo>
                    <a:pt x="136" y="0"/>
                    <a:pt x="136" y="0"/>
                    <a:pt x="136" y="0"/>
                  </a:cubicBezTo>
                  <a:cubicBezTo>
                    <a:pt x="136" y="149"/>
                    <a:pt x="136" y="149"/>
                    <a:pt x="136" y="149"/>
                  </a:cubicBezTo>
                  <a:cubicBezTo>
                    <a:pt x="223" y="149"/>
                    <a:pt x="223" y="149"/>
                    <a:pt x="223" y="149"/>
                  </a:cubicBezTo>
                  <a:cubicBezTo>
                    <a:pt x="267" y="149"/>
                    <a:pt x="273" y="147"/>
                    <a:pt x="249"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3" name="Rectangle 22"/>
            <p:cNvSpPr>
              <a:spLocks noChangeArrowheads="1"/>
            </p:cNvSpPr>
            <p:nvPr/>
          </p:nvSpPr>
          <p:spPr bwMode="auto">
            <a:xfrm>
              <a:off x="6783388" y="3911600"/>
              <a:ext cx="1908175" cy="1876425"/>
            </a:xfrm>
            <a:prstGeom prst="rect">
              <a:avLst/>
            </a:prstGeom>
            <a:solidFill>
              <a:srgbClr val="BDCF00"/>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4" name="Freeform 23"/>
            <p:cNvSpPr>
              <a:spLocks noEditPoints="1"/>
            </p:cNvSpPr>
            <p:nvPr/>
          </p:nvSpPr>
          <p:spPr bwMode="auto">
            <a:xfrm>
              <a:off x="7150100" y="4259263"/>
              <a:ext cx="1174750" cy="1179513"/>
            </a:xfrm>
            <a:custGeom>
              <a:avLst/>
              <a:gdLst>
                <a:gd name="T0" fmla="*/ 290 w 370"/>
                <a:gd name="T1" fmla="*/ 168 h 371"/>
                <a:gd name="T2" fmla="*/ 319 w 370"/>
                <a:gd name="T3" fmla="*/ 115 h 371"/>
                <a:gd name="T4" fmla="*/ 299 w 370"/>
                <a:gd name="T5" fmla="*/ 86 h 371"/>
                <a:gd name="T6" fmla="*/ 237 w 370"/>
                <a:gd name="T7" fmla="*/ 44 h 371"/>
                <a:gd name="T8" fmla="*/ 237 w 370"/>
                <a:gd name="T9" fmla="*/ 103 h 371"/>
                <a:gd name="T10" fmla="*/ 202 w 370"/>
                <a:gd name="T11" fmla="*/ 106 h 371"/>
                <a:gd name="T12" fmla="*/ 237 w 370"/>
                <a:gd name="T13" fmla="*/ 103 h 371"/>
                <a:gd name="T14" fmla="*/ 114 w 370"/>
                <a:gd name="T15" fmla="*/ 168 h 371"/>
                <a:gd name="T16" fmla="*/ 168 w 370"/>
                <a:gd name="T17" fmla="*/ 140 h 371"/>
                <a:gd name="T18" fmla="*/ 168 w 370"/>
                <a:gd name="T19" fmla="*/ 106 h 371"/>
                <a:gd name="T20" fmla="*/ 133 w 370"/>
                <a:gd name="T21" fmla="*/ 103 h 371"/>
                <a:gd name="T22" fmla="*/ 168 w 370"/>
                <a:gd name="T23" fmla="*/ 106 h 371"/>
                <a:gd name="T24" fmla="*/ 99 w 370"/>
                <a:gd name="T25" fmla="*/ 95 h 371"/>
                <a:gd name="T26" fmla="*/ 133 w 370"/>
                <a:gd name="T27" fmla="*/ 44 h 371"/>
                <a:gd name="T28" fmla="*/ 80 w 370"/>
                <a:gd name="T29" fmla="*/ 168 h 371"/>
                <a:gd name="T30" fmla="*/ 51 w 370"/>
                <a:gd name="T31" fmla="*/ 115 h 371"/>
                <a:gd name="T32" fmla="*/ 202 w 370"/>
                <a:gd name="T33" fmla="*/ 168 h 371"/>
                <a:gd name="T34" fmla="*/ 250 w 370"/>
                <a:gd name="T35" fmla="*/ 135 h 371"/>
                <a:gd name="T36" fmla="*/ 202 w 370"/>
                <a:gd name="T37" fmla="*/ 168 h 371"/>
                <a:gd name="T38" fmla="*/ 80 w 370"/>
                <a:gd name="T39" fmla="*/ 204 h 371"/>
                <a:gd name="T40" fmla="*/ 51 w 370"/>
                <a:gd name="T41" fmla="*/ 257 h 371"/>
                <a:gd name="T42" fmla="*/ 71 w 370"/>
                <a:gd name="T43" fmla="*/ 286 h 371"/>
                <a:gd name="T44" fmla="*/ 133 w 370"/>
                <a:gd name="T45" fmla="*/ 328 h 371"/>
                <a:gd name="T46" fmla="*/ 133 w 370"/>
                <a:gd name="T47" fmla="*/ 269 h 371"/>
                <a:gd name="T48" fmla="*/ 168 w 370"/>
                <a:gd name="T49" fmla="*/ 266 h 371"/>
                <a:gd name="T50" fmla="*/ 133 w 370"/>
                <a:gd name="T51" fmla="*/ 269 h 371"/>
                <a:gd name="T52" fmla="*/ 256 w 370"/>
                <a:gd name="T53" fmla="*/ 204 h 371"/>
                <a:gd name="T54" fmla="*/ 202 w 370"/>
                <a:gd name="T55" fmla="*/ 232 h 371"/>
                <a:gd name="T56" fmla="*/ 202 w 370"/>
                <a:gd name="T57" fmla="*/ 266 h 371"/>
                <a:gd name="T58" fmla="*/ 237 w 370"/>
                <a:gd name="T59" fmla="*/ 269 h 371"/>
                <a:gd name="T60" fmla="*/ 202 w 370"/>
                <a:gd name="T61" fmla="*/ 266 h 371"/>
                <a:gd name="T62" fmla="*/ 271 w 370"/>
                <a:gd name="T63" fmla="*/ 277 h 371"/>
                <a:gd name="T64" fmla="*/ 237 w 370"/>
                <a:gd name="T65" fmla="*/ 328 h 371"/>
                <a:gd name="T66" fmla="*/ 290 w 370"/>
                <a:gd name="T67" fmla="*/ 204 h 371"/>
                <a:gd name="T68" fmla="*/ 319 w 370"/>
                <a:gd name="T69" fmla="*/ 257 h 371"/>
                <a:gd name="T70" fmla="*/ 168 w 370"/>
                <a:gd name="T71" fmla="*/ 204 h 371"/>
                <a:gd name="T72" fmla="*/ 120 w 370"/>
                <a:gd name="T73" fmla="*/ 237 h 371"/>
                <a:gd name="T74" fmla="*/ 168 w 370"/>
                <a:gd name="T75" fmla="*/ 204 h 371"/>
                <a:gd name="T76" fmla="*/ 370 w 370"/>
                <a:gd name="T77" fmla="*/ 185 h 371"/>
                <a:gd name="T78" fmla="*/ 0 w 370"/>
                <a:gd name="T79" fmla="*/ 185 h 371"/>
                <a:gd name="T80" fmla="*/ 0 w 370"/>
                <a:gd name="T81" fmla="*/ 186 h 371"/>
                <a:gd name="T82" fmla="*/ 370 w 370"/>
                <a:gd name="T83" fmla="*/ 18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71">
                  <a:moveTo>
                    <a:pt x="335" y="168"/>
                  </a:moveTo>
                  <a:cubicBezTo>
                    <a:pt x="290" y="168"/>
                    <a:pt x="290" y="168"/>
                    <a:pt x="290" y="168"/>
                  </a:cubicBezTo>
                  <a:cubicBezTo>
                    <a:pt x="289" y="154"/>
                    <a:pt x="287" y="140"/>
                    <a:pt x="283" y="127"/>
                  </a:cubicBezTo>
                  <a:cubicBezTo>
                    <a:pt x="295" y="124"/>
                    <a:pt x="309" y="119"/>
                    <a:pt x="319" y="115"/>
                  </a:cubicBezTo>
                  <a:cubicBezTo>
                    <a:pt x="327" y="131"/>
                    <a:pt x="333" y="149"/>
                    <a:pt x="335" y="168"/>
                  </a:cubicBezTo>
                  <a:moveTo>
                    <a:pt x="299" y="86"/>
                  </a:moveTo>
                  <a:cubicBezTo>
                    <a:pt x="290" y="90"/>
                    <a:pt x="281" y="93"/>
                    <a:pt x="271" y="95"/>
                  </a:cubicBezTo>
                  <a:cubicBezTo>
                    <a:pt x="263" y="76"/>
                    <a:pt x="251" y="59"/>
                    <a:pt x="237" y="44"/>
                  </a:cubicBezTo>
                  <a:cubicBezTo>
                    <a:pt x="261" y="52"/>
                    <a:pt x="283" y="67"/>
                    <a:pt x="299" y="86"/>
                  </a:cubicBezTo>
                  <a:moveTo>
                    <a:pt x="237" y="103"/>
                  </a:moveTo>
                  <a:cubicBezTo>
                    <a:pt x="237" y="103"/>
                    <a:pt x="237" y="103"/>
                    <a:pt x="237" y="103"/>
                  </a:cubicBezTo>
                  <a:cubicBezTo>
                    <a:pt x="226" y="104"/>
                    <a:pt x="214" y="106"/>
                    <a:pt x="202" y="106"/>
                  </a:cubicBezTo>
                  <a:cubicBezTo>
                    <a:pt x="202" y="57"/>
                    <a:pt x="202" y="57"/>
                    <a:pt x="202" y="57"/>
                  </a:cubicBezTo>
                  <a:cubicBezTo>
                    <a:pt x="216" y="69"/>
                    <a:pt x="228" y="85"/>
                    <a:pt x="237" y="103"/>
                  </a:cubicBezTo>
                  <a:moveTo>
                    <a:pt x="168" y="168"/>
                  </a:moveTo>
                  <a:cubicBezTo>
                    <a:pt x="114" y="168"/>
                    <a:pt x="114" y="168"/>
                    <a:pt x="114" y="168"/>
                  </a:cubicBezTo>
                  <a:cubicBezTo>
                    <a:pt x="115" y="157"/>
                    <a:pt x="117" y="146"/>
                    <a:pt x="120" y="135"/>
                  </a:cubicBezTo>
                  <a:cubicBezTo>
                    <a:pt x="136" y="138"/>
                    <a:pt x="152" y="140"/>
                    <a:pt x="168" y="140"/>
                  </a:cubicBezTo>
                  <a:lnTo>
                    <a:pt x="168" y="168"/>
                  </a:lnTo>
                  <a:close/>
                  <a:moveTo>
                    <a:pt x="168" y="106"/>
                  </a:moveTo>
                  <a:cubicBezTo>
                    <a:pt x="156" y="106"/>
                    <a:pt x="144" y="104"/>
                    <a:pt x="133" y="103"/>
                  </a:cubicBezTo>
                  <a:cubicBezTo>
                    <a:pt x="133" y="103"/>
                    <a:pt x="133" y="103"/>
                    <a:pt x="133" y="103"/>
                  </a:cubicBezTo>
                  <a:cubicBezTo>
                    <a:pt x="142" y="85"/>
                    <a:pt x="154" y="69"/>
                    <a:pt x="168" y="57"/>
                  </a:cubicBezTo>
                  <a:lnTo>
                    <a:pt x="168" y="106"/>
                  </a:lnTo>
                  <a:close/>
                  <a:moveTo>
                    <a:pt x="133" y="44"/>
                  </a:moveTo>
                  <a:cubicBezTo>
                    <a:pt x="119" y="59"/>
                    <a:pt x="107" y="76"/>
                    <a:pt x="99" y="95"/>
                  </a:cubicBezTo>
                  <a:cubicBezTo>
                    <a:pt x="89" y="93"/>
                    <a:pt x="80" y="90"/>
                    <a:pt x="71" y="86"/>
                  </a:cubicBezTo>
                  <a:cubicBezTo>
                    <a:pt x="87" y="67"/>
                    <a:pt x="109" y="52"/>
                    <a:pt x="133" y="44"/>
                  </a:cubicBezTo>
                  <a:moveTo>
                    <a:pt x="87" y="127"/>
                  </a:moveTo>
                  <a:cubicBezTo>
                    <a:pt x="83" y="140"/>
                    <a:pt x="81" y="154"/>
                    <a:pt x="80" y="168"/>
                  </a:cubicBezTo>
                  <a:cubicBezTo>
                    <a:pt x="35" y="168"/>
                    <a:pt x="35" y="168"/>
                    <a:pt x="35" y="168"/>
                  </a:cubicBezTo>
                  <a:cubicBezTo>
                    <a:pt x="37" y="149"/>
                    <a:pt x="43" y="131"/>
                    <a:pt x="51" y="115"/>
                  </a:cubicBezTo>
                  <a:cubicBezTo>
                    <a:pt x="61" y="119"/>
                    <a:pt x="75" y="124"/>
                    <a:pt x="87" y="127"/>
                  </a:cubicBezTo>
                  <a:moveTo>
                    <a:pt x="202" y="168"/>
                  </a:moveTo>
                  <a:cubicBezTo>
                    <a:pt x="202" y="140"/>
                    <a:pt x="202" y="140"/>
                    <a:pt x="202" y="140"/>
                  </a:cubicBezTo>
                  <a:cubicBezTo>
                    <a:pt x="218" y="140"/>
                    <a:pt x="234" y="138"/>
                    <a:pt x="250" y="135"/>
                  </a:cubicBezTo>
                  <a:cubicBezTo>
                    <a:pt x="253" y="146"/>
                    <a:pt x="255" y="157"/>
                    <a:pt x="256" y="168"/>
                  </a:cubicBezTo>
                  <a:lnTo>
                    <a:pt x="202" y="168"/>
                  </a:lnTo>
                  <a:close/>
                  <a:moveTo>
                    <a:pt x="35" y="204"/>
                  </a:moveTo>
                  <a:cubicBezTo>
                    <a:pt x="80" y="204"/>
                    <a:pt x="80" y="204"/>
                    <a:pt x="80" y="204"/>
                  </a:cubicBezTo>
                  <a:cubicBezTo>
                    <a:pt x="81" y="218"/>
                    <a:pt x="83" y="232"/>
                    <a:pt x="87" y="245"/>
                  </a:cubicBezTo>
                  <a:cubicBezTo>
                    <a:pt x="75" y="248"/>
                    <a:pt x="61" y="253"/>
                    <a:pt x="51" y="257"/>
                  </a:cubicBezTo>
                  <a:cubicBezTo>
                    <a:pt x="43" y="241"/>
                    <a:pt x="37" y="223"/>
                    <a:pt x="35" y="204"/>
                  </a:cubicBezTo>
                  <a:moveTo>
                    <a:pt x="71" y="286"/>
                  </a:moveTo>
                  <a:cubicBezTo>
                    <a:pt x="80" y="282"/>
                    <a:pt x="89" y="279"/>
                    <a:pt x="99" y="277"/>
                  </a:cubicBezTo>
                  <a:cubicBezTo>
                    <a:pt x="107" y="296"/>
                    <a:pt x="119" y="313"/>
                    <a:pt x="133" y="328"/>
                  </a:cubicBezTo>
                  <a:cubicBezTo>
                    <a:pt x="109" y="319"/>
                    <a:pt x="87" y="305"/>
                    <a:pt x="71" y="286"/>
                  </a:cubicBezTo>
                  <a:moveTo>
                    <a:pt x="133" y="269"/>
                  </a:moveTo>
                  <a:cubicBezTo>
                    <a:pt x="133" y="269"/>
                    <a:pt x="133" y="269"/>
                    <a:pt x="133" y="269"/>
                  </a:cubicBezTo>
                  <a:cubicBezTo>
                    <a:pt x="144" y="267"/>
                    <a:pt x="156" y="266"/>
                    <a:pt x="168" y="266"/>
                  </a:cubicBezTo>
                  <a:cubicBezTo>
                    <a:pt x="168" y="315"/>
                    <a:pt x="168" y="315"/>
                    <a:pt x="168" y="315"/>
                  </a:cubicBezTo>
                  <a:cubicBezTo>
                    <a:pt x="154" y="302"/>
                    <a:pt x="142" y="287"/>
                    <a:pt x="133" y="269"/>
                  </a:cubicBezTo>
                  <a:moveTo>
                    <a:pt x="202" y="204"/>
                  </a:moveTo>
                  <a:cubicBezTo>
                    <a:pt x="256" y="204"/>
                    <a:pt x="256" y="204"/>
                    <a:pt x="256" y="204"/>
                  </a:cubicBezTo>
                  <a:cubicBezTo>
                    <a:pt x="255" y="215"/>
                    <a:pt x="253" y="226"/>
                    <a:pt x="250" y="237"/>
                  </a:cubicBezTo>
                  <a:cubicBezTo>
                    <a:pt x="234" y="234"/>
                    <a:pt x="218" y="232"/>
                    <a:pt x="202" y="232"/>
                  </a:cubicBezTo>
                  <a:lnTo>
                    <a:pt x="202" y="204"/>
                  </a:lnTo>
                  <a:close/>
                  <a:moveTo>
                    <a:pt x="202" y="266"/>
                  </a:moveTo>
                  <a:cubicBezTo>
                    <a:pt x="214" y="266"/>
                    <a:pt x="226" y="267"/>
                    <a:pt x="237" y="269"/>
                  </a:cubicBezTo>
                  <a:cubicBezTo>
                    <a:pt x="237" y="269"/>
                    <a:pt x="237" y="269"/>
                    <a:pt x="237" y="269"/>
                  </a:cubicBezTo>
                  <a:cubicBezTo>
                    <a:pt x="228" y="287"/>
                    <a:pt x="216" y="302"/>
                    <a:pt x="202" y="315"/>
                  </a:cubicBezTo>
                  <a:lnTo>
                    <a:pt x="202" y="266"/>
                  </a:lnTo>
                  <a:close/>
                  <a:moveTo>
                    <a:pt x="237" y="328"/>
                  </a:moveTo>
                  <a:cubicBezTo>
                    <a:pt x="251" y="313"/>
                    <a:pt x="263" y="296"/>
                    <a:pt x="271" y="277"/>
                  </a:cubicBezTo>
                  <a:cubicBezTo>
                    <a:pt x="281" y="279"/>
                    <a:pt x="290" y="282"/>
                    <a:pt x="299" y="286"/>
                  </a:cubicBezTo>
                  <a:cubicBezTo>
                    <a:pt x="283" y="305"/>
                    <a:pt x="261" y="319"/>
                    <a:pt x="237" y="328"/>
                  </a:cubicBezTo>
                  <a:moveTo>
                    <a:pt x="283" y="245"/>
                  </a:moveTo>
                  <a:cubicBezTo>
                    <a:pt x="287" y="232"/>
                    <a:pt x="289" y="218"/>
                    <a:pt x="290" y="204"/>
                  </a:cubicBezTo>
                  <a:cubicBezTo>
                    <a:pt x="335" y="204"/>
                    <a:pt x="335" y="204"/>
                    <a:pt x="335" y="204"/>
                  </a:cubicBezTo>
                  <a:cubicBezTo>
                    <a:pt x="333" y="223"/>
                    <a:pt x="327" y="241"/>
                    <a:pt x="319" y="257"/>
                  </a:cubicBezTo>
                  <a:cubicBezTo>
                    <a:pt x="309" y="253"/>
                    <a:pt x="295" y="248"/>
                    <a:pt x="283" y="245"/>
                  </a:cubicBezTo>
                  <a:moveTo>
                    <a:pt x="168" y="204"/>
                  </a:moveTo>
                  <a:cubicBezTo>
                    <a:pt x="168" y="232"/>
                    <a:pt x="168" y="232"/>
                    <a:pt x="168" y="232"/>
                  </a:cubicBezTo>
                  <a:cubicBezTo>
                    <a:pt x="152" y="232"/>
                    <a:pt x="136" y="234"/>
                    <a:pt x="120" y="237"/>
                  </a:cubicBezTo>
                  <a:cubicBezTo>
                    <a:pt x="117" y="226"/>
                    <a:pt x="115" y="215"/>
                    <a:pt x="114" y="204"/>
                  </a:cubicBezTo>
                  <a:lnTo>
                    <a:pt x="168" y="204"/>
                  </a:lnTo>
                  <a:close/>
                  <a:moveTo>
                    <a:pt x="370" y="186"/>
                  </a:moveTo>
                  <a:cubicBezTo>
                    <a:pt x="370" y="185"/>
                    <a:pt x="370" y="185"/>
                    <a:pt x="370" y="185"/>
                  </a:cubicBezTo>
                  <a:cubicBezTo>
                    <a:pt x="370" y="83"/>
                    <a:pt x="287" y="0"/>
                    <a:pt x="185" y="0"/>
                  </a:cubicBezTo>
                  <a:cubicBezTo>
                    <a:pt x="83" y="0"/>
                    <a:pt x="0" y="83"/>
                    <a:pt x="0" y="185"/>
                  </a:cubicBezTo>
                  <a:cubicBezTo>
                    <a:pt x="0" y="186"/>
                    <a:pt x="0" y="186"/>
                    <a:pt x="0" y="186"/>
                  </a:cubicBezTo>
                  <a:cubicBezTo>
                    <a:pt x="0" y="186"/>
                    <a:pt x="0" y="186"/>
                    <a:pt x="0" y="186"/>
                  </a:cubicBezTo>
                  <a:cubicBezTo>
                    <a:pt x="0" y="289"/>
                    <a:pt x="83" y="371"/>
                    <a:pt x="185" y="371"/>
                  </a:cubicBezTo>
                  <a:cubicBezTo>
                    <a:pt x="287" y="371"/>
                    <a:pt x="370" y="289"/>
                    <a:pt x="37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grpSp>
      <p:sp>
        <p:nvSpPr>
          <p:cNvPr id="25" name="Rechthoek 24"/>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261935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Box 5"/>
          <p:cNvSpPr txBox="1"/>
          <p:nvPr userDrawn="1"/>
        </p:nvSpPr>
        <p:spPr>
          <a:xfrm>
            <a:off x="4713564" y="793033"/>
            <a:ext cx="2396057" cy="761747"/>
          </a:xfrm>
          <a:prstGeom prst="rect">
            <a:avLst/>
          </a:prstGeom>
          <a:noFill/>
        </p:spPr>
        <p:txBody>
          <a:bodyPr wrap="square" lIns="68562" tIns="34281" rIns="68562" bIns="34281" rtlCol="0">
            <a:spAutoFit/>
          </a:bodyPr>
          <a:lstStyle/>
          <a:p>
            <a:r>
              <a:rPr lang="en-US" sz="4500" b="1" dirty="0">
                <a:solidFill>
                  <a:schemeClr val="tx1">
                    <a:lumMod val="90000"/>
                    <a:lumOff val="10000"/>
                  </a:schemeClr>
                </a:solidFill>
              </a:rPr>
              <a:t>Dank U!</a:t>
            </a:r>
          </a:p>
        </p:txBody>
      </p:sp>
      <p:sp>
        <p:nvSpPr>
          <p:cNvPr id="7" name="Title 1"/>
          <p:cNvSpPr txBox="1">
            <a:spLocks/>
          </p:cNvSpPr>
          <p:nvPr userDrawn="1"/>
        </p:nvSpPr>
        <p:spPr>
          <a:xfrm rot="21206570">
            <a:off x="2005607" y="2911877"/>
            <a:ext cx="2215611" cy="744654"/>
          </a:xfrm>
          <a:prstGeom prst="rect">
            <a:avLst/>
          </a:prstGeom>
        </p:spPr>
        <p:txBody>
          <a:bodyPr vert="horz" lIns="26993" tIns="26993" rIns="26993" bIns="26993" rtlCol="0" anchor="t" anchorCtr="0">
            <a:noAutofit/>
          </a:bodyPr>
          <a:lstStyle>
            <a:lvl1pPr algn="l" defTabSz="914400" rtl="0" eaLnBrk="1" latinLnBrk="0" hangingPunct="1">
              <a:lnSpc>
                <a:spcPts val="7200"/>
              </a:lnSpc>
              <a:spcBef>
                <a:spcPct val="0"/>
              </a:spcBef>
              <a:buNone/>
              <a:defRPr sz="7200" b="1" kern="1200" baseline="0">
                <a:solidFill>
                  <a:schemeClr val="tx1"/>
                </a:solidFill>
                <a:latin typeface="+mn-lt"/>
                <a:ea typeface="+mj-ea"/>
                <a:cs typeface="+mj-cs"/>
              </a:defRPr>
            </a:lvl1pPr>
          </a:lstStyle>
          <a:p>
            <a:r>
              <a:rPr lang="en-US" sz="4500" dirty="0">
                <a:solidFill>
                  <a:srgbClr val="7030A0"/>
                </a:solidFill>
              </a:rPr>
              <a:t>Gracias!</a:t>
            </a:r>
          </a:p>
        </p:txBody>
      </p:sp>
      <p:sp>
        <p:nvSpPr>
          <p:cNvPr id="8" name="Title 1"/>
          <p:cNvSpPr txBox="1">
            <a:spLocks/>
          </p:cNvSpPr>
          <p:nvPr userDrawn="1"/>
        </p:nvSpPr>
        <p:spPr>
          <a:xfrm>
            <a:off x="5514409" y="2160514"/>
            <a:ext cx="1262529" cy="478766"/>
          </a:xfrm>
          <a:prstGeom prst="rect">
            <a:avLst/>
          </a:prstGeom>
        </p:spPr>
        <p:txBody>
          <a:bodyPr vert="horz" wrap="none" lIns="26993" tIns="26993" rIns="26993" bIns="26993" rtlCol="0" anchor="t" anchorCtr="0">
            <a:noAutofit/>
          </a:bodyPr>
          <a:lstStyle>
            <a:lvl1pPr algn="l" defTabSz="914400" rtl="0" eaLnBrk="1" latinLnBrk="0" hangingPunct="1">
              <a:lnSpc>
                <a:spcPts val="4200"/>
              </a:lnSpc>
              <a:spcBef>
                <a:spcPct val="0"/>
              </a:spcBef>
              <a:buNone/>
              <a:defRPr sz="3600" b="1" kern="1200" baseline="0">
                <a:solidFill>
                  <a:srgbClr val="002264"/>
                </a:solidFill>
                <a:latin typeface="+mn-lt"/>
                <a:ea typeface="+mj-ea"/>
                <a:cs typeface="+mj-cs"/>
              </a:defRPr>
            </a:lvl1pPr>
          </a:lstStyle>
          <a:p>
            <a:r>
              <a:rPr lang="en-US" sz="4500" dirty="0" err="1">
                <a:solidFill>
                  <a:srgbClr val="00B050"/>
                </a:solidFill>
              </a:rPr>
              <a:t>Takk</a:t>
            </a:r>
            <a:r>
              <a:rPr lang="en-US" sz="4500" dirty="0">
                <a:solidFill>
                  <a:srgbClr val="00B050"/>
                </a:solidFill>
              </a:rPr>
              <a:t>!</a:t>
            </a:r>
          </a:p>
        </p:txBody>
      </p:sp>
      <p:sp>
        <p:nvSpPr>
          <p:cNvPr id="9" name="Title 1"/>
          <p:cNvSpPr txBox="1">
            <a:spLocks/>
          </p:cNvSpPr>
          <p:nvPr userDrawn="1"/>
        </p:nvSpPr>
        <p:spPr>
          <a:xfrm>
            <a:off x="4673508" y="2787773"/>
            <a:ext cx="1640216" cy="744654"/>
          </a:xfrm>
          <a:prstGeom prst="rect">
            <a:avLst/>
          </a:prstGeom>
        </p:spPr>
        <p:txBody>
          <a:bodyPr vert="horz" lIns="26993" tIns="26993" rIns="26993" bIns="26993" rtlCol="0" anchor="t" anchorCtr="0">
            <a:noAutofit/>
          </a:bodyPr>
          <a:lstStyle>
            <a:lvl1pPr algn="l" defTabSz="914400" rtl="0" eaLnBrk="1" latinLnBrk="0" hangingPunct="1">
              <a:lnSpc>
                <a:spcPts val="7200"/>
              </a:lnSpc>
              <a:spcBef>
                <a:spcPct val="0"/>
              </a:spcBef>
              <a:buNone/>
              <a:defRPr sz="7200" b="1" kern="1200" baseline="0">
                <a:solidFill>
                  <a:schemeClr val="tx1"/>
                </a:solidFill>
                <a:latin typeface="+mn-lt"/>
                <a:ea typeface="+mj-ea"/>
                <a:cs typeface="+mj-cs"/>
              </a:defRPr>
            </a:lvl1pPr>
          </a:lstStyle>
          <a:p>
            <a:r>
              <a:rPr lang="en-US" sz="4500" dirty="0">
                <a:solidFill>
                  <a:schemeClr val="tx1">
                    <a:lumMod val="75000"/>
                    <a:lumOff val="25000"/>
                  </a:schemeClr>
                </a:solidFill>
              </a:rPr>
              <a:t>Merci!</a:t>
            </a:r>
          </a:p>
        </p:txBody>
      </p:sp>
      <p:sp>
        <p:nvSpPr>
          <p:cNvPr id="10" name="TextBox 9"/>
          <p:cNvSpPr txBox="1"/>
          <p:nvPr userDrawn="1"/>
        </p:nvSpPr>
        <p:spPr>
          <a:xfrm rot="21283848">
            <a:off x="1420434" y="2019024"/>
            <a:ext cx="2331126" cy="761747"/>
          </a:xfrm>
          <a:prstGeom prst="rect">
            <a:avLst/>
          </a:prstGeom>
          <a:noFill/>
        </p:spPr>
        <p:txBody>
          <a:bodyPr wrap="square" lIns="68562" tIns="34281" rIns="68562" bIns="34281" rtlCol="0">
            <a:spAutoFit/>
          </a:bodyPr>
          <a:lstStyle/>
          <a:p>
            <a:r>
              <a:rPr lang="en-US" sz="4500" b="1" dirty="0" err="1">
                <a:solidFill>
                  <a:srgbClr val="FFC000"/>
                </a:solidFill>
              </a:rPr>
              <a:t>Danke</a:t>
            </a:r>
            <a:r>
              <a:rPr lang="en-US" sz="4500" b="1" dirty="0">
                <a:solidFill>
                  <a:srgbClr val="FFC000"/>
                </a:solidFill>
              </a:rPr>
              <a:t>!</a:t>
            </a:r>
          </a:p>
        </p:txBody>
      </p:sp>
      <p:sp>
        <p:nvSpPr>
          <p:cNvPr id="11" name="Rectangle 10"/>
          <p:cNvSpPr/>
          <p:nvPr userDrawn="1"/>
        </p:nvSpPr>
        <p:spPr>
          <a:xfrm>
            <a:off x="2834144" y="3780634"/>
            <a:ext cx="3751563" cy="761747"/>
          </a:xfrm>
          <a:prstGeom prst="rect">
            <a:avLst/>
          </a:prstGeom>
        </p:spPr>
        <p:txBody>
          <a:bodyPr wrap="square" lIns="68562" tIns="34281" rIns="68562" bIns="34281">
            <a:spAutoFit/>
          </a:bodyPr>
          <a:lstStyle/>
          <a:p>
            <a:r>
              <a:rPr lang="ja-JP" altLang="en-US" sz="4500" dirty="0">
                <a:solidFill>
                  <a:srgbClr val="92D050"/>
                </a:solidFill>
              </a:rPr>
              <a:t>ありがとう！</a:t>
            </a:r>
            <a:endParaRPr lang="en-US" sz="4500" dirty="0">
              <a:solidFill>
                <a:srgbClr val="92D050"/>
              </a:solidFill>
            </a:endParaRPr>
          </a:p>
        </p:txBody>
      </p:sp>
      <p:sp>
        <p:nvSpPr>
          <p:cNvPr id="12" name="TextBox 11"/>
          <p:cNvSpPr txBox="1"/>
          <p:nvPr userDrawn="1"/>
        </p:nvSpPr>
        <p:spPr>
          <a:xfrm>
            <a:off x="3363766" y="1707655"/>
            <a:ext cx="2051694" cy="761747"/>
          </a:xfrm>
          <a:prstGeom prst="rect">
            <a:avLst/>
          </a:prstGeom>
          <a:noFill/>
        </p:spPr>
        <p:txBody>
          <a:bodyPr wrap="square" lIns="68562" tIns="34281" rIns="68562" bIns="34281" rtlCol="0">
            <a:spAutoFit/>
          </a:bodyPr>
          <a:lstStyle/>
          <a:p>
            <a:r>
              <a:rPr lang="ja-JP" altLang="en-US" sz="4500" b="1" dirty="0">
                <a:solidFill>
                  <a:srgbClr val="59055F"/>
                </a:solidFill>
              </a:rPr>
              <a:t>谢谢！</a:t>
            </a:r>
            <a:endParaRPr lang="en-US" sz="4500" b="1" dirty="0">
              <a:solidFill>
                <a:srgbClr val="59055F"/>
              </a:solidFill>
            </a:endParaRPr>
          </a:p>
        </p:txBody>
      </p:sp>
      <p:sp>
        <p:nvSpPr>
          <p:cNvPr id="13" name="Title 1"/>
          <p:cNvSpPr txBox="1">
            <a:spLocks/>
          </p:cNvSpPr>
          <p:nvPr userDrawn="1"/>
        </p:nvSpPr>
        <p:spPr>
          <a:xfrm rot="21212958">
            <a:off x="1437509" y="837008"/>
            <a:ext cx="2793271" cy="468240"/>
          </a:xfrm>
          <a:prstGeom prst="rect">
            <a:avLst/>
          </a:prstGeom>
        </p:spPr>
        <p:txBody>
          <a:bodyPr vert="horz" wrap="none" lIns="26993" tIns="26993" rIns="26993" bIns="26993" rtlCol="0" anchor="t" anchorCtr="0">
            <a:normAutofit fontScale="25000" lnSpcReduction="20000"/>
          </a:bodyPr>
          <a:lstStyle>
            <a:lvl1pPr algn="l" defTabSz="914400" rtl="0" eaLnBrk="1" latinLnBrk="0" hangingPunct="1">
              <a:lnSpc>
                <a:spcPts val="4200"/>
              </a:lnSpc>
              <a:spcBef>
                <a:spcPct val="0"/>
              </a:spcBef>
              <a:buNone/>
              <a:defRPr sz="3600" b="1" kern="1200" baseline="0">
                <a:solidFill>
                  <a:srgbClr val="002264"/>
                </a:solidFill>
                <a:latin typeface="+mn-lt"/>
                <a:ea typeface="+mj-ea"/>
                <a:cs typeface="+mj-cs"/>
              </a:defRPr>
            </a:lvl1pPr>
          </a:lstStyle>
          <a:p>
            <a:r>
              <a:rPr lang="en-US" sz="4500" dirty="0">
                <a:solidFill>
                  <a:srgbClr val="FF0000"/>
                </a:solidFill>
              </a:rPr>
              <a:t>Thank you!</a:t>
            </a:r>
          </a:p>
        </p:txBody>
      </p:sp>
      <p:sp>
        <p:nvSpPr>
          <p:cNvPr id="15" name="Rechthoek 14"/>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3013832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nl-NL"/>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08180" indent="0" algn="ctr">
              <a:buNone/>
              <a:defRPr>
                <a:solidFill>
                  <a:schemeClr val="tx1">
                    <a:tint val="75000"/>
                  </a:schemeClr>
                </a:solidFill>
              </a:defRPr>
            </a:lvl2pPr>
            <a:lvl3pPr marL="816360" indent="0" algn="ctr">
              <a:buNone/>
              <a:defRPr>
                <a:solidFill>
                  <a:schemeClr val="tx1">
                    <a:tint val="75000"/>
                  </a:schemeClr>
                </a:solidFill>
              </a:defRPr>
            </a:lvl3pPr>
            <a:lvl4pPr marL="1224540" indent="0" algn="ctr">
              <a:buNone/>
              <a:defRPr>
                <a:solidFill>
                  <a:schemeClr val="tx1">
                    <a:tint val="75000"/>
                  </a:schemeClr>
                </a:solidFill>
              </a:defRPr>
            </a:lvl4pPr>
            <a:lvl5pPr marL="1632719" indent="0" algn="ctr">
              <a:buNone/>
              <a:defRPr>
                <a:solidFill>
                  <a:schemeClr val="tx1">
                    <a:tint val="75000"/>
                  </a:schemeClr>
                </a:solidFill>
              </a:defRPr>
            </a:lvl5pPr>
            <a:lvl6pPr marL="2040899" indent="0" algn="ctr">
              <a:buNone/>
              <a:defRPr>
                <a:solidFill>
                  <a:schemeClr val="tx1">
                    <a:tint val="75000"/>
                  </a:schemeClr>
                </a:solidFill>
              </a:defRPr>
            </a:lvl6pPr>
            <a:lvl7pPr marL="2449080" indent="0" algn="ctr">
              <a:buNone/>
              <a:defRPr>
                <a:solidFill>
                  <a:schemeClr val="tx1">
                    <a:tint val="75000"/>
                  </a:schemeClr>
                </a:solidFill>
              </a:defRPr>
            </a:lvl7pPr>
            <a:lvl8pPr marL="2857260" indent="0" algn="ctr">
              <a:buNone/>
              <a:defRPr>
                <a:solidFill>
                  <a:schemeClr val="tx1">
                    <a:tint val="75000"/>
                  </a:schemeClr>
                </a:solidFill>
              </a:defRPr>
            </a:lvl8pPr>
            <a:lvl9pPr marL="326544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0B4D4C1D-1499-449D-8221-CD53C58E74FB}" type="datetimeFigureOut">
              <a:rPr lang="nl-NL" smtClean="0"/>
              <a:t>23-5-2019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B196E-9841-46FD-805C-CD879F5FE91D}" type="slidenum">
              <a:rPr lang="nl-NL" smtClean="0"/>
              <a:t>‹#›</a:t>
            </a:fld>
            <a:endParaRPr lang="nl-NL"/>
          </a:p>
        </p:txBody>
      </p:sp>
    </p:spTree>
    <p:extLst>
      <p:ext uri="{BB962C8B-B14F-4D97-AF65-F5344CB8AC3E}">
        <p14:creationId xmlns:p14="http://schemas.microsoft.com/office/powerpoint/2010/main" val="153789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4971696" cy="858600"/>
          </a:xfrm>
        </p:spPr>
        <p:txBody>
          <a:bodyPr/>
          <a:lstStyle>
            <a:lvl1pPr>
              <a:defRPr/>
            </a:lvl1pPr>
          </a:lstStyle>
          <a:p>
            <a:r>
              <a:rPr lang="en-GB" dirty="0" err="1"/>
              <a:t>Titleparagraph</a:t>
            </a:r>
            <a:r>
              <a:rPr lang="en-GB" dirty="0"/>
              <a:t> 1</a:t>
            </a:r>
            <a:br>
              <a:rPr lang="en-GB" dirty="0"/>
            </a:br>
            <a:r>
              <a:rPr lang="en-GB" dirty="0" err="1"/>
              <a:t>Titleparagraph</a:t>
            </a:r>
            <a:r>
              <a:rPr lang="en-GB" dirty="0"/>
              <a:t> 2</a:t>
            </a:r>
          </a:p>
        </p:txBody>
      </p:sp>
      <p:sp>
        <p:nvSpPr>
          <p:cNvPr id="3" name="Ondertitel 2"/>
          <p:cNvSpPr>
            <a:spLocks noGrp="1"/>
          </p:cNvSpPr>
          <p:nvPr>
            <p:ph type="subTitle" idx="1" hasCustomPrompt="1"/>
          </p:nvPr>
        </p:nvSpPr>
        <p:spPr>
          <a:xfrm>
            <a:off x="500400" y="1093500"/>
            <a:ext cx="4935696" cy="375300"/>
          </a:xfrm>
        </p:spPr>
        <p:txBody>
          <a:bodyPr wrap="none" lIns="26993" tIns="26993" rIns="26993" bIns="26993">
            <a:normAutofit/>
          </a:bodyPr>
          <a:lstStyle>
            <a:lvl1pPr marL="0" indent="0" algn="l">
              <a:buNone/>
              <a:defRPr sz="1800" baseline="0">
                <a:solidFill>
                  <a:schemeClr val="tx1"/>
                </a:solidFill>
              </a:defRPr>
            </a:lvl1pPr>
            <a:lvl2pPr marL="342809" indent="0" algn="ctr">
              <a:buNone/>
              <a:defRPr>
                <a:solidFill>
                  <a:schemeClr val="tx1">
                    <a:tint val="75000"/>
                  </a:schemeClr>
                </a:solidFill>
              </a:defRPr>
            </a:lvl2pPr>
            <a:lvl3pPr marL="685617" indent="0" algn="ctr">
              <a:buNone/>
              <a:defRPr>
                <a:solidFill>
                  <a:schemeClr val="tx1">
                    <a:tint val="75000"/>
                  </a:schemeClr>
                </a:solidFill>
              </a:defRPr>
            </a:lvl3pPr>
            <a:lvl4pPr marL="1028426" indent="0" algn="ctr">
              <a:buNone/>
              <a:defRPr>
                <a:solidFill>
                  <a:schemeClr val="tx1">
                    <a:tint val="75000"/>
                  </a:schemeClr>
                </a:solidFill>
              </a:defRPr>
            </a:lvl4pPr>
            <a:lvl5pPr marL="1371234" indent="0" algn="ctr">
              <a:buNone/>
              <a:defRPr>
                <a:solidFill>
                  <a:schemeClr val="tx1">
                    <a:tint val="75000"/>
                  </a:schemeClr>
                </a:solidFill>
              </a:defRPr>
            </a:lvl5pPr>
            <a:lvl6pPr marL="1714043" indent="0" algn="ctr">
              <a:buNone/>
              <a:defRPr>
                <a:solidFill>
                  <a:schemeClr val="tx1">
                    <a:tint val="75000"/>
                  </a:schemeClr>
                </a:solidFill>
              </a:defRPr>
            </a:lvl6pPr>
            <a:lvl7pPr marL="2056851" indent="0" algn="ctr">
              <a:buNone/>
              <a:defRPr>
                <a:solidFill>
                  <a:schemeClr val="tx1">
                    <a:tint val="75000"/>
                  </a:schemeClr>
                </a:solidFill>
              </a:defRPr>
            </a:lvl7pPr>
            <a:lvl8pPr marL="2399660" indent="0" algn="ctr">
              <a:buNone/>
              <a:defRPr>
                <a:solidFill>
                  <a:schemeClr val="tx1">
                    <a:tint val="75000"/>
                  </a:schemeClr>
                </a:solidFill>
              </a:defRPr>
            </a:lvl8pPr>
            <a:lvl9pPr marL="2742468" indent="0" algn="ctr">
              <a:buNone/>
              <a:defRPr>
                <a:solidFill>
                  <a:schemeClr val="tx1">
                    <a:tint val="75000"/>
                  </a:schemeClr>
                </a:solidFill>
              </a:defRPr>
            </a:lvl9pPr>
          </a:lstStyle>
          <a:p>
            <a:r>
              <a:rPr lang="en-GB" dirty="0"/>
              <a:t>Name, location, other</a:t>
            </a:r>
          </a:p>
        </p:txBody>
      </p:sp>
      <p:sp>
        <p:nvSpPr>
          <p:cNvPr id="17" name="Rectangle 16"/>
          <p:cNvSpPr/>
          <p:nvPr userDrawn="1"/>
        </p:nvSpPr>
        <p:spPr>
          <a:xfrm>
            <a:off x="0" y="3350121"/>
            <a:ext cx="9144000" cy="98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19" name="Picture Placeholder 18"/>
          <p:cNvSpPr>
            <a:spLocks noGrp="1"/>
          </p:cNvSpPr>
          <p:nvPr>
            <p:ph type="pic" sz="quarter" idx="10"/>
          </p:nvPr>
        </p:nvSpPr>
        <p:spPr>
          <a:xfrm>
            <a:off x="0" y="1761660"/>
            <a:ext cx="9144000" cy="1787400"/>
          </a:xfrm>
        </p:spPr>
        <p:txBody>
          <a:bodyPr>
            <a:normAutofit/>
          </a:bodyPr>
          <a:lstStyle>
            <a:lvl1pPr marL="0" indent="0">
              <a:lnSpc>
                <a:spcPct val="100000"/>
              </a:lnSpc>
              <a:spcAft>
                <a:spcPts val="0"/>
              </a:spcAft>
              <a:buNone/>
              <a:defRPr sz="600"/>
            </a:lvl1pPr>
          </a:lstStyle>
          <a:p>
            <a:endParaRPr lang="en-GB" dirty="0"/>
          </a:p>
        </p:txBody>
      </p:sp>
      <p:sp>
        <p:nvSpPr>
          <p:cNvPr id="11" name="PresentedBy"/>
          <p:cNvSpPr>
            <a:spLocks noGrp="1"/>
          </p:cNvSpPr>
          <p:nvPr>
            <p:ph type="body" sz="quarter" idx="12" hasCustomPrompt="1"/>
          </p:nvPr>
        </p:nvSpPr>
        <p:spPr>
          <a:xfrm>
            <a:off x="5220441" y="4716900"/>
            <a:ext cx="3671813" cy="91800"/>
          </a:xfrm>
        </p:spPr>
        <p:txBody>
          <a:bodyPr wrap="none" lIns="0" tIns="0" rIns="0" bIns="0">
            <a:noAutofit/>
          </a:bodyPr>
          <a:lstStyle>
            <a:lvl1pPr marL="0" indent="0" algn="r">
              <a:lnSpc>
                <a:spcPct val="100000"/>
              </a:lnSpc>
              <a:spcAft>
                <a:spcPts val="0"/>
              </a:spcAft>
              <a:buNone/>
              <a:defRPr lang="en-GB" sz="700" b="0" kern="1200" baseline="0" dirty="0">
                <a:solidFill>
                  <a:schemeClr val="tx1"/>
                </a:solidFill>
                <a:latin typeface="+mn-lt"/>
                <a:ea typeface="+mn-ea"/>
                <a:cs typeface="+mn-cs"/>
              </a:defRPr>
            </a:lvl1pPr>
            <a:lvl2pPr marL="285224" indent="0">
              <a:buNone/>
              <a:defRPr/>
            </a:lvl2pPr>
            <a:lvl3pPr marL="572247" indent="0">
              <a:buFont typeface="Arial" panose="020B0604020202020204" pitchFamily="34" charset="0"/>
              <a:buNone/>
              <a:defRPr/>
            </a:lvl3pPr>
            <a:lvl4pPr marL="572247" indent="0">
              <a:buFont typeface="Arial" panose="020B0604020202020204" pitchFamily="34" charset="0"/>
              <a:buNone/>
              <a:defRPr/>
            </a:lvl4pPr>
            <a:lvl5pPr marL="572247" indent="0">
              <a:buFont typeface="Arial" panose="020B0604020202020204" pitchFamily="34" charset="0"/>
              <a:buNone/>
              <a:defRPr/>
            </a:lvl5pPr>
          </a:lstStyle>
          <a:p>
            <a:pPr lvl="0"/>
            <a:r>
              <a:rPr lang="en-GB" dirty="0"/>
              <a:t>Date</a:t>
            </a:r>
          </a:p>
        </p:txBody>
      </p:sp>
      <p:pic>
        <p:nvPicPr>
          <p:cNvPr id="8" name="logoTN"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1217" y="4668301"/>
            <a:ext cx="1390138" cy="295544"/>
          </a:xfrm>
          <a:prstGeom prst="rect">
            <a:avLst/>
          </a:prstGeom>
        </p:spPr>
      </p:pic>
    </p:spTree>
    <p:extLst>
      <p:ext uri="{BB962C8B-B14F-4D97-AF65-F5344CB8AC3E}">
        <p14:creationId xmlns:p14="http://schemas.microsoft.com/office/powerpoint/2010/main" val="923735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tart slide">
    <p:spTree>
      <p:nvGrpSpPr>
        <p:cNvPr id="1" name=""/>
        <p:cNvGrpSpPr/>
        <p:nvPr/>
      </p:nvGrpSpPr>
      <p:grpSpPr>
        <a:xfrm>
          <a:off x="0" y="0"/>
          <a:ext cx="0" cy="0"/>
          <a:chOff x="0" y="0"/>
          <a:chExt cx="0" cy="0"/>
        </a:xfrm>
      </p:grpSpPr>
      <p:sp>
        <p:nvSpPr>
          <p:cNvPr id="7" name="Rectangle 6"/>
          <p:cNvSpPr/>
          <p:nvPr userDrawn="1"/>
        </p:nvSpPr>
        <p:spPr>
          <a:xfrm>
            <a:off x="0" y="0"/>
            <a:ext cx="9144000" cy="977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lvl1pPr>
          </a:lstStyle>
          <a:p>
            <a:r>
              <a:rPr lang="en-GB" dirty="0" err="1"/>
              <a:t>Titleparagraph</a:t>
            </a:r>
            <a:r>
              <a:rPr lang="en-GB" dirty="0"/>
              <a:t> </a:t>
            </a:r>
          </a:p>
        </p:txBody>
      </p:sp>
      <p:sp>
        <p:nvSpPr>
          <p:cNvPr id="6" name="Text Placeholder 5"/>
          <p:cNvSpPr>
            <a:spLocks noGrp="1"/>
          </p:cNvSpPr>
          <p:nvPr>
            <p:ph type="body" sz="quarter" idx="12"/>
          </p:nvPr>
        </p:nvSpPr>
        <p:spPr>
          <a:xfrm>
            <a:off x="464400" y="1209600"/>
            <a:ext cx="7171200" cy="3159000"/>
          </a:xfrm>
        </p:spPr>
        <p:txBody>
          <a:bodyPr lIns="26993" tIns="26993" rIns="26993" bIns="26993">
            <a:noAutofit/>
          </a:bodyPr>
          <a:lstStyle>
            <a:lvl1pPr marL="0" indent="0">
              <a:buNone/>
              <a:defRPr/>
            </a:lvl1pPr>
            <a:lvl2pPr marL="286124" indent="-286124">
              <a:buClr>
                <a:schemeClr val="accent4"/>
              </a:buClr>
              <a:buFont typeface="Calibri" panose="020F0502020204030204" pitchFamily="34" charset="0"/>
              <a:buChar char="●"/>
              <a:defRPr/>
            </a:lvl2pPr>
            <a:lvl3pPr marL="572247" indent="-286124">
              <a:buFont typeface="Calibri" panose="020F0502020204030204" pitchFamily="34" charset="0"/>
              <a:buChar char="−"/>
              <a:defRPr/>
            </a:lvl3pPr>
            <a:lvl4pPr marL="828679" indent="-257106">
              <a:buFont typeface="Calibri" panose="020F0502020204030204" pitchFamily="34" charset="0"/>
              <a:buChar char="−"/>
              <a:defRPr/>
            </a:lvl4pPr>
            <a:lvl5pPr marL="1085111" indent="-257106">
              <a:buFont typeface="Calibri" panose="020F0502020204030204" pitchFamily="34" charset="0"/>
              <a:buChar char="−"/>
              <a:defRPr/>
            </a:lvl5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a:p>
            <a:pPr lvl="3"/>
            <a:endParaRPr lang="en-GB" dirty="0"/>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Footer Placeholder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44689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tart slide">
    <p:spTree>
      <p:nvGrpSpPr>
        <p:cNvPr id="1" name=""/>
        <p:cNvGrpSpPr/>
        <p:nvPr/>
      </p:nvGrpSpPr>
      <p:grpSpPr>
        <a:xfrm>
          <a:off x="0" y="0"/>
          <a:ext cx="0" cy="0"/>
          <a:chOff x="0" y="0"/>
          <a:chExt cx="0" cy="0"/>
        </a:xfrm>
      </p:grpSpPr>
      <p:sp>
        <p:nvSpPr>
          <p:cNvPr id="7" name="Rectangle 6"/>
          <p:cNvSpPr/>
          <p:nvPr userDrawn="1"/>
        </p:nvSpPr>
        <p:spPr>
          <a:xfrm>
            <a:off x="0" y="0"/>
            <a:ext cx="9144000" cy="977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lvl1pPr>
          </a:lstStyle>
          <a:p>
            <a:r>
              <a:rPr lang="en-GB" dirty="0" err="1"/>
              <a:t>Titleparagraph</a:t>
            </a:r>
            <a:r>
              <a:rPr lang="en-GB" dirty="0"/>
              <a:t> </a:t>
            </a:r>
          </a:p>
        </p:txBody>
      </p:sp>
      <p:sp>
        <p:nvSpPr>
          <p:cNvPr id="6" name="Text Placeholder 5"/>
          <p:cNvSpPr>
            <a:spLocks noGrp="1"/>
          </p:cNvSpPr>
          <p:nvPr>
            <p:ph type="body" sz="quarter" idx="12"/>
          </p:nvPr>
        </p:nvSpPr>
        <p:spPr>
          <a:xfrm>
            <a:off x="464400" y="1209600"/>
            <a:ext cx="7171200" cy="3159000"/>
          </a:xfrm>
        </p:spPr>
        <p:txBody>
          <a:bodyPr lIns="26993" tIns="26993" rIns="26993" bIns="26993">
            <a:noAutofit/>
          </a:bodyPr>
          <a:lstStyle>
            <a:lvl1pPr marL="0" indent="0">
              <a:buNone/>
              <a:defRPr/>
            </a:lvl1pPr>
            <a:lvl2pPr marL="286124" indent="-286124">
              <a:buClr>
                <a:schemeClr val="accent3"/>
              </a:buClr>
              <a:buFont typeface="Calibri" panose="020F0502020204030204" pitchFamily="34" charset="0"/>
              <a:buChar char="●"/>
              <a:defRPr/>
            </a:lvl2pPr>
            <a:lvl3pPr marL="572247" indent="-286124">
              <a:buFont typeface="Calibri" panose="020F0502020204030204" pitchFamily="34" charset="0"/>
              <a:buChar char="−"/>
              <a:defRPr/>
            </a:lvl3pPr>
            <a:lvl4pPr marL="828679" indent="-257106">
              <a:buFont typeface="Calibri" panose="020F0502020204030204" pitchFamily="34" charset="0"/>
              <a:buChar char="−"/>
              <a:defRPr/>
            </a:lvl4pPr>
            <a:lvl5pPr marL="1085111" indent="-257106">
              <a:buFont typeface="Calibri" panose="020F0502020204030204" pitchFamily="34" charset="0"/>
              <a:buChar char="−"/>
              <a:defRPr/>
            </a:lvl5pPr>
            <a:lvl6pPr>
              <a:defRPr/>
            </a:lvl6pPr>
            <a:lvl7pPr>
              <a:defRPr/>
            </a:lvl7pPr>
            <a:lvl8pPr>
              <a:defRPr/>
            </a:lvl8pPr>
            <a:lvl9pPr>
              <a:defRPr/>
            </a:lvl9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a:p>
            <a:pPr lvl="8"/>
            <a:endParaRPr lang="en-GB" dirty="0"/>
          </a:p>
          <a:p>
            <a:pPr lvl="1"/>
            <a:endParaRPr lang="en-GB" dirty="0"/>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Footer Placeholder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92316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6" name="Text Placeholder 5"/>
          <p:cNvSpPr>
            <a:spLocks noGrp="1"/>
          </p:cNvSpPr>
          <p:nvPr>
            <p:ph type="body" sz="quarter" idx="12"/>
          </p:nvPr>
        </p:nvSpPr>
        <p:spPr>
          <a:xfrm>
            <a:off x="464400" y="939600"/>
            <a:ext cx="7171200" cy="3429000"/>
          </a:xfrm>
        </p:spPr>
        <p:txBody>
          <a:bodyPr lIns="26993" tIns="26993" rIns="26993" bIns="26993">
            <a:noAutofit/>
          </a:bodyPr>
          <a:lstStyle>
            <a:lvl1pPr marL="0" indent="0">
              <a:buNone/>
              <a:defRPr/>
            </a:lvl1pPr>
            <a:lvl2pPr marL="286124" indent="-286124">
              <a:buClr>
                <a:schemeClr val="accent4"/>
              </a:buClr>
              <a:buFont typeface="Calibri" panose="020F0502020204030204" pitchFamily="34" charset="0"/>
              <a:buChar char="●"/>
              <a:defRPr/>
            </a:lvl2pPr>
            <a:lvl3pPr marL="572247" indent="-286124">
              <a:buFont typeface="Calibri" panose="020F0502020204030204" pitchFamily="34" charset="0"/>
              <a:buChar char="−"/>
              <a:defRPr/>
            </a:lvl3pPr>
            <a:lvl4pPr marL="828679" indent="-257106">
              <a:buFont typeface="Calibri" panose="020F0502020204030204" pitchFamily="34" charset="0"/>
              <a:buChar char="−"/>
              <a:defRPr/>
            </a:lvl4pPr>
            <a:lvl5pPr marL="1085111" indent="-257106">
              <a:buFont typeface="Calibri" panose="020F0502020204030204" pitchFamily="34" charset="0"/>
              <a:buChar char="−"/>
              <a:defRPr/>
            </a:lvl5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Footer Placeholder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030045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slide large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858600"/>
          </a:xfrm>
        </p:spPr>
        <p:txBody>
          <a:bodyPr wrap="none"/>
          <a:lstStyle>
            <a:lvl1pPr>
              <a:defRPr/>
            </a:lvl1pPr>
          </a:lstStyle>
          <a:p>
            <a:r>
              <a:rPr lang="en-GB" dirty="0" err="1"/>
              <a:t>Titleparagraph</a:t>
            </a:r>
            <a:r>
              <a:rPr lang="en-GB" dirty="0"/>
              <a:t> 1</a:t>
            </a:r>
            <a:br>
              <a:rPr lang="en-GB" dirty="0"/>
            </a:br>
            <a:r>
              <a:rPr lang="en-GB" dirty="0" err="1"/>
              <a:t>Titleparagraph</a:t>
            </a:r>
            <a:r>
              <a:rPr lang="en-GB" dirty="0"/>
              <a:t> 2 </a:t>
            </a:r>
          </a:p>
        </p:txBody>
      </p:sp>
      <p:sp>
        <p:nvSpPr>
          <p:cNvPr id="6" name="Text Placeholder 5"/>
          <p:cNvSpPr>
            <a:spLocks noGrp="1"/>
          </p:cNvSpPr>
          <p:nvPr>
            <p:ph type="body" sz="quarter" idx="12"/>
          </p:nvPr>
        </p:nvSpPr>
        <p:spPr>
          <a:xfrm>
            <a:off x="464400" y="1209600"/>
            <a:ext cx="7171200" cy="3159000"/>
          </a:xfrm>
        </p:spPr>
        <p:txBody>
          <a:bodyPr lIns="26993" tIns="26993" rIns="26993" bIns="26993">
            <a:noAutofit/>
          </a:bodyPr>
          <a:lstStyle>
            <a:lvl1pPr marL="0" indent="0">
              <a:buNone/>
              <a:defRPr/>
            </a:lvl1pPr>
            <a:lvl2pPr marL="286124" indent="-286124">
              <a:buClr>
                <a:schemeClr val="accent4"/>
              </a:buClr>
              <a:buFont typeface="Calibri" panose="020F0502020204030204" pitchFamily="34" charset="0"/>
              <a:buChar char="●"/>
              <a:defRPr/>
            </a:lvl2pPr>
            <a:lvl3pPr marL="572247" indent="-286124">
              <a:buFont typeface="Calibri" panose="020F0502020204030204" pitchFamily="34" charset="0"/>
              <a:buChar char="−"/>
              <a:defRPr/>
            </a:lvl3pPr>
            <a:lvl4pPr marL="828679" indent="-257106">
              <a:buFont typeface="Calibri" panose="020F0502020204030204" pitchFamily="34" charset="0"/>
              <a:buChar char="−"/>
              <a:defRPr/>
            </a:lvl4pPr>
            <a:lvl5pPr marL="1085111" indent="-256432">
              <a:buFont typeface="Calibri" panose="020F0502020204030204" pitchFamily="34" charset="0"/>
              <a:buChar char="−"/>
              <a:defRPr/>
            </a:lvl5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Footer Placeholder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107503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slide bulle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939600"/>
            <a:ext cx="7171200" cy="3429000"/>
          </a:xfrm>
        </p:spPr>
        <p:txBody>
          <a:bodyPr lIns="26993" tIns="26993" rIns="26993" bIns="26993"/>
          <a:lstStyle>
            <a:lvl1pPr>
              <a:buClr>
                <a:schemeClr val="accent4"/>
              </a:buClr>
              <a:defRPr/>
            </a:lvl1pPr>
            <a:lvl2pPr>
              <a:defRPr/>
            </a:lvl2pPr>
            <a:lvl3pPr>
              <a:defRPr/>
            </a:lvl3pPr>
            <a:lvl4pPr>
              <a:defRPr/>
            </a:lvl4pPr>
            <a:lvl5pPr>
              <a:defRPr/>
            </a:lvl5pPr>
          </a:lstStyle>
          <a:p>
            <a:pPr lvl="0"/>
            <a:r>
              <a:rPr lang="en-GB" dirty="0"/>
              <a:t>Click to edit Master text styles</a:t>
            </a:r>
          </a:p>
          <a:p>
            <a:pPr lvl="1"/>
            <a:r>
              <a:rPr lang="en-GB" dirty="0"/>
              <a:t>2</a:t>
            </a:r>
          </a:p>
          <a:p>
            <a:pPr lvl="2"/>
            <a:r>
              <a:rPr lang="en-GB" dirty="0"/>
              <a:t>3</a:t>
            </a:r>
          </a:p>
          <a:p>
            <a:pPr lvl="3"/>
            <a:r>
              <a:rPr lang="en-GB" dirty="0"/>
              <a:t>4</a:t>
            </a:r>
          </a:p>
          <a:p>
            <a:pPr lvl="4"/>
            <a:r>
              <a:rPr lang="en-GB" dirty="0"/>
              <a:t>5</a:t>
            </a:r>
          </a:p>
          <a:p>
            <a:pPr lvl="5"/>
            <a:endParaRPr lang="en-GB" dirty="0"/>
          </a:p>
          <a:p>
            <a:pPr lvl="0"/>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2204075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slide bullets large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858600"/>
          </a:xfrm>
        </p:spPr>
        <p:txBody>
          <a:bodyPr wrap="none"/>
          <a:lstStyle>
            <a:lvl1pPr>
              <a:defRPr/>
            </a:lvl1pPr>
          </a:lstStyle>
          <a:p>
            <a:r>
              <a:rPr lang="en-GB" dirty="0" err="1"/>
              <a:t>Titleparagraph</a:t>
            </a:r>
            <a:r>
              <a:rPr lang="en-GB" dirty="0"/>
              <a:t> 1</a:t>
            </a:r>
            <a:br>
              <a:rPr lang="en-GB" dirty="0"/>
            </a:br>
            <a:r>
              <a:rPr lang="en-GB" dirty="0" err="1"/>
              <a:t>Titleparagraph</a:t>
            </a:r>
            <a:r>
              <a:rPr lang="en-GB" dirty="0"/>
              <a:t> 2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Text Placeholder 3"/>
          <p:cNvSpPr>
            <a:spLocks noGrp="1"/>
          </p:cNvSpPr>
          <p:nvPr>
            <p:ph type="body" sz="quarter" idx="16"/>
          </p:nvPr>
        </p:nvSpPr>
        <p:spPr>
          <a:xfrm>
            <a:off x="464400" y="1209600"/>
            <a:ext cx="7171200" cy="3159000"/>
          </a:xfrm>
        </p:spPr>
        <p:txBody>
          <a:bodyPr lIns="26993" tIns="26993" rIns="26993" bIns="26993"/>
          <a:lstStyle>
            <a:lvl1pPr marL="257106" indent="-257106">
              <a:buClr>
                <a:schemeClr val="accent4"/>
              </a:buClr>
              <a:buFont typeface="Calibri" panose="020F0502020204030204" pitchFamily="34" charset="0"/>
              <a:buChar char="●"/>
              <a:defRPr/>
            </a:lvl1pPr>
            <a:lvl2pPr>
              <a:defRPr/>
            </a:lvl2pPr>
            <a:lvl3pPr>
              <a:defRPr/>
            </a:lvl3pPr>
            <a:lvl4pPr>
              <a:defRPr/>
            </a:lvl4pPr>
          </a:lstStyle>
          <a:p>
            <a:pPr lvl="0"/>
            <a:r>
              <a:rPr lang="en-GB" dirty="0"/>
              <a:t>Click to edit Master text styles</a:t>
            </a:r>
          </a:p>
          <a:p>
            <a:pPr lvl="1"/>
            <a:r>
              <a:rPr lang="en-GB" dirty="0"/>
              <a:t>2</a:t>
            </a:r>
          </a:p>
          <a:p>
            <a:pPr lvl="2"/>
            <a:r>
              <a:rPr lang="en-GB" dirty="0"/>
              <a:t>3</a:t>
            </a:r>
          </a:p>
          <a:p>
            <a:pPr lvl="3"/>
            <a:r>
              <a:rPr lang="en-GB" dirty="0"/>
              <a:t>4</a:t>
            </a:r>
          </a:p>
          <a:p>
            <a:pPr lvl="4"/>
            <a:r>
              <a:rPr lang="en-GB" dirty="0"/>
              <a:t>5</a:t>
            </a:r>
          </a:p>
          <a:p>
            <a:pPr lvl="0"/>
            <a:endParaRPr lang="en-GB" dirty="0"/>
          </a:p>
          <a:p>
            <a:pPr lvl="0"/>
            <a:endParaRPr lang="en-GB" dirty="0"/>
          </a:p>
        </p:txBody>
      </p:sp>
      <p:sp>
        <p:nvSpPr>
          <p:cNvPr id="5" name="Footer Placeholder 4"/>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424404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7" name="Tijdelijke aanduiding voor dianummer 6"/>
          <p:cNvSpPr>
            <a:spLocks noGrp="1"/>
          </p:cNvSpPr>
          <p:nvPr>
            <p:ph type="sldNum" sz="quarter" idx="12"/>
          </p:nvPr>
        </p:nvSpPr>
        <p:spPr/>
        <p:txBody>
          <a:bodyPr/>
          <a:lstStyle/>
          <a:p>
            <a:fld id="{82366C92-DFCE-40A6-8CC1-5A4741E3726D}" type="slidenum">
              <a:rPr lang="en-GB" smtClean="0"/>
              <a:t>‹#›</a:t>
            </a:fld>
            <a:endParaRPr lang="en-GB" dirty="0"/>
          </a:p>
        </p:txBody>
      </p:sp>
      <p:sp>
        <p:nvSpPr>
          <p:cNvPr id="20" name="Text Placeholder 19"/>
          <p:cNvSpPr>
            <a:spLocks noGrp="1"/>
          </p:cNvSpPr>
          <p:nvPr>
            <p:ph type="body" sz="quarter" idx="13"/>
            <p:custDataLst>
              <p:tags r:id="rId1"/>
            </p:custDataLst>
          </p:nvPr>
        </p:nvSpPr>
        <p:spPr>
          <a:xfrm>
            <a:off x="1044628" y="1263600"/>
            <a:ext cx="3422709" cy="588600"/>
          </a:xfrm>
          <a:solidFill>
            <a:schemeClr val="accent4"/>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1" name="Text Placeholder 19"/>
          <p:cNvSpPr>
            <a:spLocks noGrp="1"/>
          </p:cNvSpPr>
          <p:nvPr>
            <p:ph type="body" sz="quarter" idx="14"/>
            <p:custDataLst>
              <p:tags r:id="rId2"/>
            </p:custDataLst>
          </p:nvPr>
        </p:nvSpPr>
        <p:spPr>
          <a:xfrm>
            <a:off x="1044628" y="2003400"/>
            <a:ext cx="3422709" cy="588600"/>
          </a:xfrm>
          <a:solidFill>
            <a:schemeClr val="accent4"/>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2" name="Text Placeholder 19"/>
          <p:cNvSpPr>
            <a:spLocks noGrp="1"/>
          </p:cNvSpPr>
          <p:nvPr>
            <p:ph type="body" sz="quarter" idx="15"/>
            <p:custDataLst>
              <p:tags r:id="rId3"/>
            </p:custDataLst>
          </p:nvPr>
        </p:nvSpPr>
        <p:spPr>
          <a:xfrm>
            <a:off x="1044628" y="2743200"/>
            <a:ext cx="3422709" cy="588600"/>
          </a:xfrm>
          <a:solidFill>
            <a:schemeClr val="accent4"/>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3" name="Text Placeholder 19"/>
          <p:cNvSpPr>
            <a:spLocks noGrp="1"/>
          </p:cNvSpPr>
          <p:nvPr>
            <p:ph type="body" sz="quarter" idx="16"/>
            <p:custDataLst>
              <p:tags r:id="rId4"/>
            </p:custDataLst>
          </p:nvPr>
        </p:nvSpPr>
        <p:spPr>
          <a:xfrm>
            <a:off x="1044628" y="3483000"/>
            <a:ext cx="3422709" cy="588600"/>
          </a:xfrm>
          <a:solidFill>
            <a:schemeClr val="accent4"/>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4" name="Text Placeholder 19"/>
          <p:cNvSpPr>
            <a:spLocks noGrp="1"/>
          </p:cNvSpPr>
          <p:nvPr>
            <p:ph type="body" sz="quarter" idx="17"/>
            <p:custDataLst>
              <p:tags r:id="rId5"/>
            </p:custDataLst>
          </p:nvPr>
        </p:nvSpPr>
        <p:spPr>
          <a:xfrm>
            <a:off x="5250133" y="1262289"/>
            <a:ext cx="3422709" cy="588600"/>
          </a:xfrm>
          <a:solidFill>
            <a:schemeClr val="accent4"/>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5" name="Text Placeholder 19"/>
          <p:cNvSpPr>
            <a:spLocks noGrp="1"/>
          </p:cNvSpPr>
          <p:nvPr>
            <p:ph type="body" sz="quarter" idx="18"/>
            <p:custDataLst>
              <p:tags r:id="rId6"/>
            </p:custDataLst>
          </p:nvPr>
        </p:nvSpPr>
        <p:spPr>
          <a:xfrm>
            <a:off x="5250133" y="2002089"/>
            <a:ext cx="3422709" cy="588600"/>
          </a:xfrm>
          <a:solidFill>
            <a:schemeClr val="accent4"/>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6" name="Text Placeholder 19"/>
          <p:cNvSpPr>
            <a:spLocks noGrp="1"/>
          </p:cNvSpPr>
          <p:nvPr>
            <p:ph type="body" sz="quarter" idx="19"/>
            <p:custDataLst>
              <p:tags r:id="rId7"/>
            </p:custDataLst>
          </p:nvPr>
        </p:nvSpPr>
        <p:spPr>
          <a:xfrm>
            <a:off x="5250133" y="2741889"/>
            <a:ext cx="3422709" cy="588600"/>
          </a:xfrm>
          <a:solidFill>
            <a:schemeClr val="accent4"/>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7" name="Text Placeholder 19"/>
          <p:cNvSpPr>
            <a:spLocks noGrp="1"/>
          </p:cNvSpPr>
          <p:nvPr>
            <p:ph type="body" sz="quarter" idx="20"/>
            <p:custDataLst>
              <p:tags r:id="rId8"/>
            </p:custDataLst>
          </p:nvPr>
        </p:nvSpPr>
        <p:spPr>
          <a:xfrm>
            <a:off x="5250133" y="3481689"/>
            <a:ext cx="3422709" cy="588600"/>
          </a:xfrm>
          <a:solidFill>
            <a:schemeClr val="accent4"/>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4" name="Text Placeholder 3"/>
          <p:cNvSpPr>
            <a:spLocks noGrp="1"/>
          </p:cNvSpPr>
          <p:nvPr>
            <p:ph type="body" sz="quarter" idx="21" hasCustomPrompt="1"/>
          </p:nvPr>
        </p:nvSpPr>
        <p:spPr>
          <a:xfrm>
            <a:off x="456181" y="12636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en-US" dirty="0"/>
              <a:t>1</a:t>
            </a:r>
            <a:endParaRPr lang="nl-NL" dirty="0"/>
          </a:p>
        </p:txBody>
      </p:sp>
      <p:sp>
        <p:nvSpPr>
          <p:cNvPr id="14" name="Text Placeholder 3"/>
          <p:cNvSpPr>
            <a:spLocks noGrp="1"/>
          </p:cNvSpPr>
          <p:nvPr>
            <p:ph type="body" sz="quarter" idx="22" hasCustomPrompt="1"/>
          </p:nvPr>
        </p:nvSpPr>
        <p:spPr>
          <a:xfrm>
            <a:off x="456181" y="34830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4</a:t>
            </a:r>
          </a:p>
        </p:txBody>
      </p:sp>
      <p:sp>
        <p:nvSpPr>
          <p:cNvPr id="15" name="Text Placeholder 3"/>
          <p:cNvSpPr>
            <a:spLocks noGrp="1"/>
          </p:cNvSpPr>
          <p:nvPr>
            <p:ph type="body" sz="quarter" idx="23" hasCustomPrompt="1"/>
          </p:nvPr>
        </p:nvSpPr>
        <p:spPr>
          <a:xfrm>
            <a:off x="456181" y="27432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3</a:t>
            </a:r>
          </a:p>
        </p:txBody>
      </p:sp>
      <p:sp>
        <p:nvSpPr>
          <p:cNvPr id="16" name="Text Placeholder 3"/>
          <p:cNvSpPr>
            <a:spLocks noGrp="1"/>
          </p:cNvSpPr>
          <p:nvPr>
            <p:ph type="body" sz="quarter" idx="24" hasCustomPrompt="1"/>
          </p:nvPr>
        </p:nvSpPr>
        <p:spPr>
          <a:xfrm>
            <a:off x="456181" y="20034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2</a:t>
            </a:r>
          </a:p>
        </p:txBody>
      </p:sp>
      <p:sp>
        <p:nvSpPr>
          <p:cNvPr id="17" name="Text Placeholder 3"/>
          <p:cNvSpPr>
            <a:spLocks noGrp="1"/>
          </p:cNvSpPr>
          <p:nvPr>
            <p:ph type="body" sz="quarter" idx="25" hasCustomPrompt="1"/>
          </p:nvPr>
        </p:nvSpPr>
        <p:spPr>
          <a:xfrm>
            <a:off x="4661686" y="34830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8</a:t>
            </a:r>
          </a:p>
        </p:txBody>
      </p:sp>
      <p:sp>
        <p:nvSpPr>
          <p:cNvPr id="18" name="Text Placeholder 3"/>
          <p:cNvSpPr>
            <a:spLocks noGrp="1"/>
          </p:cNvSpPr>
          <p:nvPr>
            <p:ph type="body" sz="quarter" idx="26" hasCustomPrompt="1"/>
          </p:nvPr>
        </p:nvSpPr>
        <p:spPr>
          <a:xfrm>
            <a:off x="4661686" y="27432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7</a:t>
            </a:r>
          </a:p>
        </p:txBody>
      </p:sp>
      <p:sp>
        <p:nvSpPr>
          <p:cNvPr id="19" name="Text Placeholder 3"/>
          <p:cNvSpPr>
            <a:spLocks noGrp="1"/>
          </p:cNvSpPr>
          <p:nvPr>
            <p:ph type="body" sz="quarter" idx="27" hasCustomPrompt="1"/>
          </p:nvPr>
        </p:nvSpPr>
        <p:spPr>
          <a:xfrm>
            <a:off x="4661686" y="20034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6</a:t>
            </a:r>
          </a:p>
        </p:txBody>
      </p:sp>
      <p:sp>
        <p:nvSpPr>
          <p:cNvPr id="28" name="Text Placeholder 3"/>
          <p:cNvSpPr>
            <a:spLocks noGrp="1"/>
          </p:cNvSpPr>
          <p:nvPr>
            <p:ph type="body" sz="quarter" idx="28" hasCustomPrompt="1"/>
          </p:nvPr>
        </p:nvSpPr>
        <p:spPr>
          <a:xfrm>
            <a:off x="4661686" y="12636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5</a:t>
            </a:r>
          </a:p>
        </p:txBody>
      </p:sp>
      <p:sp>
        <p:nvSpPr>
          <p:cNvPr id="5" name="Tijdelijke aanduiding voor voettekst 4"/>
          <p:cNvSpPr>
            <a:spLocks noGrp="1"/>
          </p:cNvSpPr>
          <p:nvPr>
            <p:ph type="ftr" sz="quarter" idx="30"/>
          </p:nvPr>
        </p:nvSpPr>
        <p:spPr/>
        <p:txBody>
          <a:bodyPr/>
          <a:lstStyle/>
          <a:p>
            <a:endParaRPr lang="en-GB" dirty="0"/>
          </a:p>
        </p:txBody>
      </p:sp>
    </p:spTree>
    <p:extLst>
      <p:ext uri="{BB962C8B-B14F-4D97-AF65-F5344CB8AC3E}">
        <p14:creationId xmlns:p14="http://schemas.microsoft.com/office/powerpoint/2010/main" val="3083164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items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7" name="Tijdelijke aanduiding voor dianummer 6"/>
          <p:cNvSpPr>
            <a:spLocks noGrp="1"/>
          </p:cNvSpPr>
          <p:nvPr>
            <p:ph type="sldNum" sz="quarter" idx="12"/>
          </p:nvPr>
        </p:nvSpPr>
        <p:spPr/>
        <p:txBody>
          <a:bodyPr/>
          <a:lstStyle/>
          <a:p>
            <a:fld id="{82366C92-DFCE-40A6-8CC1-5A4741E3726D}" type="slidenum">
              <a:rPr lang="en-GB" smtClean="0"/>
              <a:t>‹#›</a:t>
            </a:fld>
            <a:endParaRPr lang="en-GB" dirty="0"/>
          </a:p>
        </p:txBody>
      </p:sp>
      <p:sp>
        <p:nvSpPr>
          <p:cNvPr id="20" name="Text Placeholder 19"/>
          <p:cNvSpPr>
            <a:spLocks noGrp="1"/>
          </p:cNvSpPr>
          <p:nvPr>
            <p:ph type="body" sz="quarter" idx="13"/>
          </p:nvPr>
        </p:nvSpPr>
        <p:spPr>
          <a:xfrm>
            <a:off x="457199"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1" name="Text Placeholder 19"/>
          <p:cNvSpPr>
            <a:spLocks noGrp="1"/>
          </p:cNvSpPr>
          <p:nvPr>
            <p:ph type="body" sz="quarter" idx="14"/>
          </p:nvPr>
        </p:nvSpPr>
        <p:spPr>
          <a:xfrm>
            <a:off x="457199"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22" name="Text Placeholder 19"/>
          <p:cNvSpPr>
            <a:spLocks noGrp="1"/>
          </p:cNvSpPr>
          <p:nvPr>
            <p:ph type="body" sz="quarter" idx="15"/>
          </p:nvPr>
        </p:nvSpPr>
        <p:spPr>
          <a:xfrm>
            <a:off x="457199"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3" name="Text Placeholder 19"/>
          <p:cNvSpPr>
            <a:spLocks noGrp="1"/>
          </p:cNvSpPr>
          <p:nvPr>
            <p:ph type="body" sz="quarter" idx="16"/>
          </p:nvPr>
        </p:nvSpPr>
        <p:spPr>
          <a:xfrm>
            <a:off x="457199"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16" name="Text Placeholder 19"/>
          <p:cNvSpPr>
            <a:spLocks noGrp="1"/>
          </p:cNvSpPr>
          <p:nvPr>
            <p:ph type="body" sz="quarter" idx="17"/>
          </p:nvPr>
        </p:nvSpPr>
        <p:spPr>
          <a:xfrm>
            <a:off x="3254400"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17" name="Text Placeholder 19"/>
          <p:cNvSpPr>
            <a:spLocks noGrp="1"/>
          </p:cNvSpPr>
          <p:nvPr>
            <p:ph type="body" sz="quarter" idx="18"/>
          </p:nvPr>
        </p:nvSpPr>
        <p:spPr>
          <a:xfrm>
            <a:off x="3254400"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18" name="Text Placeholder 19"/>
          <p:cNvSpPr>
            <a:spLocks noGrp="1"/>
          </p:cNvSpPr>
          <p:nvPr>
            <p:ph type="body" sz="quarter" idx="19"/>
          </p:nvPr>
        </p:nvSpPr>
        <p:spPr>
          <a:xfrm>
            <a:off x="3254400"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19" name="Text Placeholder 19"/>
          <p:cNvSpPr>
            <a:spLocks noGrp="1"/>
          </p:cNvSpPr>
          <p:nvPr>
            <p:ph type="body" sz="quarter" idx="20"/>
          </p:nvPr>
        </p:nvSpPr>
        <p:spPr>
          <a:xfrm>
            <a:off x="3254400"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28" name="Text Placeholder 19"/>
          <p:cNvSpPr>
            <a:spLocks noGrp="1"/>
          </p:cNvSpPr>
          <p:nvPr>
            <p:ph type="body" sz="quarter" idx="21"/>
          </p:nvPr>
        </p:nvSpPr>
        <p:spPr>
          <a:xfrm>
            <a:off x="6055200"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9" name="Text Placeholder 19"/>
          <p:cNvSpPr>
            <a:spLocks noGrp="1"/>
          </p:cNvSpPr>
          <p:nvPr>
            <p:ph type="body" sz="quarter" idx="22"/>
          </p:nvPr>
        </p:nvSpPr>
        <p:spPr>
          <a:xfrm>
            <a:off x="6055200"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30" name="Text Placeholder 19"/>
          <p:cNvSpPr>
            <a:spLocks noGrp="1"/>
          </p:cNvSpPr>
          <p:nvPr>
            <p:ph type="body" sz="quarter" idx="23"/>
          </p:nvPr>
        </p:nvSpPr>
        <p:spPr>
          <a:xfrm>
            <a:off x="6055200"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31" name="Text Placeholder 19"/>
          <p:cNvSpPr>
            <a:spLocks noGrp="1"/>
          </p:cNvSpPr>
          <p:nvPr>
            <p:ph type="body" sz="quarter" idx="24"/>
          </p:nvPr>
        </p:nvSpPr>
        <p:spPr>
          <a:xfrm>
            <a:off x="6055200"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4" name="Footer Placeholder 3"/>
          <p:cNvSpPr>
            <a:spLocks noGrp="1"/>
          </p:cNvSpPr>
          <p:nvPr>
            <p:ph type="ftr" sz="quarter" idx="26"/>
          </p:nvPr>
        </p:nvSpPr>
        <p:spPr/>
        <p:txBody>
          <a:bodyPr/>
          <a:lstStyle/>
          <a:p>
            <a:endParaRPr lang="en-GB" dirty="0"/>
          </a:p>
        </p:txBody>
      </p:sp>
    </p:spTree>
    <p:extLst>
      <p:ext uri="{BB962C8B-B14F-4D97-AF65-F5344CB8AC3E}">
        <p14:creationId xmlns:p14="http://schemas.microsoft.com/office/powerpoint/2010/main" val="2033147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slide two textcolumn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939600"/>
            <a:ext cx="7171200" cy="1431000"/>
          </a:xfrm>
        </p:spPr>
        <p:txBody>
          <a:bodyPr lIns="26993" tIns="26993" rIns="26993" bIns="26993" numCol="1"/>
          <a:lstStyle>
            <a:lvl1pPr marL="0" indent="0">
              <a:spcAft>
                <a:spcPts val="0"/>
              </a:spcAft>
              <a:buNone/>
              <a:defRPr baseline="0"/>
            </a:lvl1pPr>
            <a:lvl2pPr marL="286124" indent="-286124">
              <a:buClr>
                <a:schemeClr val="accent4"/>
              </a:buClr>
              <a:buFont typeface="Calibri" panose="020F0502020204030204" pitchFamily="34" charset="0"/>
              <a:buChar char="●"/>
              <a:defRPr/>
            </a:lvl2pPr>
            <a:lvl3pPr marL="572247" indent="-286124">
              <a:defRPr/>
            </a:lvl3pPr>
            <a:lvl4pPr marL="828679">
              <a:defRPr/>
            </a:lvl4pPr>
          </a:lstStyle>
          <a:p>
            <a:pPr lvl="0"/>
            <a:r>
              <a:rPr lang="en-GB" dirty="0"/>
              <a:t>Click to edit Master text styles</a:t>
            </a:r>
          </a:p>
          <a:p>
            <a:pPr lvl="1"/>
            <a:r>
              <a:rPr lang="en-GB" dirty="0"/>
              <a:t>2</a:t>
            </a:r>
          </a:p>
          <a:p>
            <a:pPr lvl="2"/>
            <a:r>
              <a:rPr lang="en-GB" dirty="0"/>
              <a:t>3</a:t>
            </a:r>
          </a:p>
          <a:p>
            <a:pPr lvl="3"/>
            <a:r>
              <a:rPr lang="en-GB" dirty="0"/>
              <a:t>4</a:t>
            </a:r>
          </a:p>
          <a:p>
            <a:pPr lvl="0"/>
            <a:endParaRPr lang="en-GB" dirty="0"/>
          </a:p>
          <a:p>
            <a:pPr lvl="0"/>
            <a:endParaRPr lang="en-GB" dirty="0"/>
          </a:p>
          <a:p>
            <a:pPr lvl="0"/>
            <a:endParaRPr lang="en-GB" dirty="0"/>
          </a:p>
        </p:txBody>
      </p:sp>
      <p:sp>
        <p:nvSpPr>
          <p:cNvPr id="11" name="Text Placeholder 5"/>
          <p:cNvSpPr>
            <a:spLocks noGrp="1"/>
          </p:cNvSpPr>
          <p:nvPr>
            <p:ph type="body" sz="quarter" idx="18" hasCustomPrompt="1"/>
          </p:nvPr>
        </p:nvSpPr>
        <p:spPr>
          <a:xfrm>
            <a:off x="4613424" y="2527200"/>
            <a:ext cx="3030251" cy="1818584"/>
          </a:xfrm>
        </p:spPr>
        <p:txBody>
          <a:bodyPr lIns="26993" tIns="26993" rIns="26993" bIns="26993"/>
          <a:lstStyle>
            <a:lvl1pPr marL="0" indent="0">
              <a:spcAft>
                <a:spcPts val="0"/>
              </a:spcAft>
              <a:buNone/>
              <a:defRPr b="1">
                <a:solidFill>
                  <a:schemeClr val="accent4"/>
                </a:solidFill>
              </a:defRPr>
            </a:lvl1pPr>
            <a:lvl2pPr marL="0" indent="0">
              <a:buNone/>
              <a:defRPr b="0"/>
            </a:lvl2pPr>
            <a:lvl3pPr marL="286124" indent="-286124">
              <a:buClr>
                <a:schemeClr val="accent4"/>
              </a:buClr>
              <a:buFont typeface="Calibri" panose="020F0502020204030204" pitchFamily="34" charset="0"/>
              <a:buChar char="●"/>
              <a:defRPr lang="en-GB" sz="1800" kern="1200" dirty="0" smtClean="0">
                <a:solidFill>
                  <a:schemeClr val="tx1"/>
                </a:solidFill>
                <a:latin typeface="+mn-lt"/>
                <a:ea typeface="+mn-ea"/>
                <a:cs typeface="+mn-cs"/>
              </a:defRPr>
            </a:lvl3pPr>
            <a:lvl4pPr marL="572247" indent="-286124">
              <a:defRPr lang="en-GB" sz="1800" kern="1200" dirty="0" smtClean="0">
                <a:solidFill>
                  <a:schemeClr val="tx1"/>
                </a:solidFill>
                <a:latin typeface="+mn-lt"/>
                <a:ea typeface="+mn-ea"/>
                <a:cs typeface="+mn-cs"/>
              </a:defRPr>
            </a:lvl4pPr>
            <a:lvl5pPr marL="828679" indent="-257106">
              <a:buFont typeface="Calibri" panose="020F0502020204030204" pitchFamily="34" charset="0"/>
              <a:buChar char="−"/>
              <a:defRPr lang="en-GB" sz="1800" kern="1200" dirty="0" smtClean="0">
                <a:solidFill>
                  <a:schemeClr val="tx1"/>
                </a:solidFill>
                <a:latin typeface="+mn-lt"/>
                <a:ea typeface="+mn-ea"/>
                <a:cs typeface="+mn-cs"/>
              </a:defRPr>
            </a:lvl5pPr>
            <a:lvl6pPr marL="1085111" indent="-257106">
              <a:buFont typeface="Calibri" panose="020F0502020204030204" pitchFamily="34" charset="0"/>
              <a:buChar char="−"/>
              <a:defRPr lang="en-GB" sz="1800" kern="1200" dirty="0" smtClean="0">
                <a:solidFill>
                  <a:schemeClr val="tx1"/>
                </a:solidFill>
                <a:latin typeface="+mn-lt"/>
                <a:ea typeface="+mn-ea"/>
                <a:cs typeface="+mn-cs"/>
              </a:defRPr>
            </a:lvl6pPr>
          </a:lstStyle>
          <a:p>
            <a:pPr lvl="0"/>
            <a:r>
              <a:rPr lang="en-GB" dirty="0"/>
              <a:t>Click to edit subject</a:t>
            </a:r>
          </a:p>
          <a:p>
            <a:pPr lvl="1"/>
            <a:r>
              <a:rPr lang="en-GB" dirty="0"/>
              <a:t>Second level</a:t>
            </a:r>
          </a:p>
          <a:p>
            <a:pPr lvl="2"/>
            <a:r>
              <a:rPr lang="en-GB" dirty="0"/>
              <a:t>3</a:t>
            </a:r>
          </a:p>
          <a:p>
            <a:pPr lvl="3"/>
            <a:r>
              <a:rPr lang="en-GB" dirty="0"/>
              <a:t>4</a:t>
            </a:r>
          </a:p>
          <a:p>
            <a:pPr lvl="4"/>
            <a:r>
              <a:rPr lang="en-GB" dirty="0"/>
              <a:t>5</a:t>
            </a:r>
          </a:p>
          <a:p>
            <a:pPr lvl="5"/>
            <a:r>
              <a:rPr lang="en-GB" dirty="0"/>
              <a:t>6</a:t>
            </a:r>
          </a:p>
          <a:p>
            <a:pPr lvl="1"/>
            <a:endParaRPr lang="en-GB" dirty="0"/>
          </a:p>
        </p:txBody>
      </p:sp>
      <p:sp>
        <p:nvSpPr>
          <p:cNvPr id="21" name="Text Placeholder 20"/>
          <p:cNvSpPr>
            <a:spLocks noGrp="1"/>
          </p:cNvSpPr>
          <p:nvPr>
            <p:ph type="body" sz="quarter" idx="19" hasCustomPrompt="1"/>
          </p:nvPr>
        </p:nvSpPr>
        <p:spPr>
          <a:xfrm>
            <a:off x="457201" y="2527200"/>
            <a:ext cx="3031200" cy="1819800"/>
          </a:xfrm>
        </p:spPr>
        <p:txBody>
          <a:bodyPr/>
          <a:lstStyle>
            <a:lvl1pPr marL="0" indent="0">
              <a:buNone/>
              <a:defRPr b="1">
                <a:solidFill>
                  <a:schemeClr val="accent4"/>
                </a:solidFill>
              </a:defRPr>
            </a:lvl1pPr>
            <a:lvl2pPr marL="0" indent="0">
              <a:buNone/>
              <a:defRPr/>
            </a:lvl2pPr>
            <a:lvl3pPr marL="286124" indent="-286124">
              <a:buClr>
                <a:schemeClr val="accent4"/>
              </a:buClr>
              <a:buFont typeface="Calibri" panose="020F0502020204030204" pitchFamily="34" charset="0"/>
              <a:buChar char="●"/>
              <a:defRPr/>
            </a:lvl3pPr>
            <a:lvl4pPr marL="572247" indent="-286124">
              <a:defRPr/>
            </a:lvl4pPr>
            <a:lvl5pPr marL="828679" indent="-257106">
              <a:buFont typeface="Calibri" panose="020F0502020204030204" pitchFamily="34" charset="0"/>
              <a:buChar char="−"/>
              <a:defRPr/>
            </a:lvl5pPr>
            <a:lvl6pPr marL="1085111" indent="-257106">
              <a:buFont typeface="Calibri" panose="020F0502020204030204" pitchFamily="34" charset="0"/>
              <a:buChar char="−"/>
              <a:defRPr/>
            </a:lvl6pPr>
          </a:lstStyle>
          <a:p>
            <a:pPr lvl="0"/>
            <a:r>
              <a:rPr lang="en-GB" dirty="0"/>
              <a:t>Click to edit subject</a:t>
            </a:r>
          </a:p>
          <a:p>
            <a:pPr lvl="1"/>
            <a:r>
              <a:rPr lang="en-GB" dirty="0"/>
              <a:t>Second level</a:t>
            </a:r>
          </a:p>
          <a:p>
            <a:pPr lvl="2"/>
            <a:r>
              <a:rPr lang="en-GB" dirty="0"/>
              <a:t>3</a:t>
            </a:r>
          </a:p>
          <a:p>
            <a:pPr lvl="3"/>
            <a:r>
              <a:rPr lang="en-GB" dirty="0"/>
              <a:t>4</a:t>
            </a:r>
          </a:p>
          <a:p>
            <a:pPr lvl="4"/>
            <a:r>
              <a:rPr lang="en-GB" dirty="0"/>
              <a:t>5</a:t>
            </a:r>
          </a:p>
          <a:p>
            <a:pPr lvl="5"/>
            <a:r>
              <a:rPr lang="en-GB" dirty="0"/>
              <a:t>6</a:t>
            </a:r>
          </a:p>
        </p:txBody>
      </p:sp>
      <p:sp>
        <p:nvSpPr>
          <p:cNvPr id="4" name="Footer Placeholder 3"/>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4209852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1209600"/>
            <a:ext cx="3891576" cy="3159000"/>
          </a:xfrm>
        </p:spPr>
        <p:txBody>
          <a:bodyPr lIns="26993" tIns="26993" rIns="26993" bIns="26993"/>
          <a:lstStyle>
            <a:lvl1pPr marL="0" indent="0">
              <a:buNone/>
              <a:defRPr b="1">
                <a:solidFill>
                  <a:schemeClr val="accent4"/>
                </a:solidFill>
              </a:defRPr>
            </a:lvl1pPr>
            <a:lvl2pPr marL="0" indent="0">
              <a:buNone/>
              <a:tabLst/>
              <a:defRPr/>
            </a:lvl2pPr>
            <a:lvl3pPr marL="286124" indent="-286124">
              <a:buClr>
                <a:schemeClr val="accent4"/>
              </a:buClr>
              <a:buFont typeface="Calibri" panose="020F0502020204030204" pitchFamily="34" charset="0"/>
              <a:buChar char="●"/>
              <a:defRPr/>
            </a:lvl3pPr>
            <a:lvl4pPr marL="572247" indent="-286124">
              <a:defRPr/>
            </a:lvl4pPr>
            <a:lvl5pPr marL="828679" indent="-257106">
              <a:buFont typeface="Calibri" panose="020F0502020204030204" pitchFamily="34" charset="0"/>
              <a:buChar char="−"/>
              <a:defRPr/>
            </a:lvl5pPr>
            <a:lvl6pPr marL="1085111" indent="-257106">
              <a:buClr>
                <a:schemeClr val="tx1"/>
              </a:buClr>
              <a:buFont typeface="Calibri" panose="020F0502020204030204" pitchFamily="34" charset="0"/>
              <a:buChar char="−"/>
              <a:defRPr/>
            </a:lvl6pPr>
          </a:lstStyle>
          <a:p>
            <a:pPr lvl="0"/>
            <a:r>
              <a:rPr lang="en-GB" dirty="0"/>
              <a:t>Click to edit Master text styles</a:t>
            </a:r>
          </a:p>
          <a:p>
            <a:pPr lvl="1"/>
            <a:r>
              <a:rPr lang="en-GB" dirty="0"/>
              <a:t>Text</a:t>
            </a:r>
          </a:p>
          <a:p>
            <a:pPr lvl="2"/>
            <a:r>
              <a:rPr lang="en-GB" dirty="0"/>
              <a:t>3</a:t>
            </a:r>
          </a:p>
          <a:p>
            <a:pPr lvl="3"/>
            <a:r>
              <a:rPr lang="en-GB" dirty="0"/>
              <a:t>4</a:t>
            </a:r>
          </a:p>
          <a:p>
            <a:pPr lvl="4"/>
            <a:r>
              <a:rPr lang="en-GB" dirty="0"/>
              <a:t>5</a:t>
            </a:r>
          </a:p>
          <a:p>
            <a:pPr lvl="5"/>
            <a:r>
              <a:rPr lang="en-GB" dirty="0"/>
              <a:t>6</a:t>
            </a:r>
          </a:p>
          <a:p>
            <a:pPr lvl="6"/>
            <a:r>
              <a:rPr lang="en-GB" dirty="0"/>
              <a:t>7</a:t>
            </a:r>
          </a:p>
          <a:p>
            <a:pPr lvl="1"/>
            <a:endParaRPr lang="en-GB" dirty="0"/>
          </a:p>
          <a:p>
            <a:pPr lvl="0"/>
            <a:endParaRPr lang="en-GB" dirty="0"/>
          </a:p>
        </p:txBody>
      </p:sp>
      <p:sp>
        <p:nvSpPr>
          <p:cNvPr id="4" name="Chart Placeholder 3"/>
          <p:cNvSpPr>
            <a:spLocks noGrp="1"/>
          </p:cNvSpPr>
          <p:nvPr>
            <p:ph type="chart" sz="quarter" idx="17"/>
          </p:nvPr>
        </p:nvSpPr>
        <p:spPr>
          <a:xfrm>
            <a:off x="4572001" y="1209600"/>
            <a:ext cx="3095625" cy="3132534"/>
          </a:xfrm>
        </p:spPr>
        <p:txBody>
          <a:bodyPr/>
          <a:lstStyle>
            <a:lvl1pPr marL="0" indent="0">
              <a:buNone/>
              <a:defRPr/>
            </a:lvl1pPr>
          </a:lstStyle>
          <a:p>
            <a:endParaRPr lang="en-GB" dirty="0"/>
          </a:p>
        </p:txBody>
      </p:sp>
      <p:sp>
        <p:nvSpPr>
          <p:cNvPr id="5" name="Footer Placeholder 4"/>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3886570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slide full color">
    <p:spTree>
      <p:nvGrpSpPr>
        <p:cNvPr id="1" name=""/>
        <p:cNvGrpSpPr/>
        <p:nvPr/>
      </p:nvGrpSpPr>
      <p:grpSpPr>
        <a:xfrm>
          <a:off x="0" y="0"/>
          <a:ext cx="0" cy="0"/>
          <a:chOff x="0" y="0"/>
          <a:chExt cx="0" cy="0"/>
        </a:xfrm>
      </p:grpSpPr>
      <p:sp>
        <p:nvSpPr>
          <p:cNvPr id="7" name="Rectangle 6"/>
          <p:cNvSpPr/>
          <p:nvPr userDrawn="1"/>
        </p:nvSpPr>
        <p:spPr>
          <a:xfrm>
            <a:off x="0" y="0"/>
            <a:ext cx="9144000" cy="4353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solidFill>
                  <a:schemeClr val="bg1"/>
                </a:solidFill>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custDataLst>
              <p:tags r:id="rId2"/>
            </p:custDataLst>
          </p:nvPr>
        </p:nvSpPr>
        <p:spPr>
          <a:xfrm>
            <a:off x="464400" y="939600"/>
            <a:ext cx="7171200" cy="3429000"/>
          </a:xfrm>
        </p:spPr>
        <p:txBody>
          <a:bodyPr lIns="26993" tIns="26993" rIns="26993" bIns="26993"/>
          <a:lstStyle>
            <a:lvl1pPr marL="0" indent="0">
              <a:buNone/>
              <a:defRPr>
                <a:solidFill>
                  <a:schemeClr val="bg1"/>
                </a:solidFill>
              </a:defRPr>
            </a:lvl1pPr>
            <a:lvl2pPr marL="286124" indent="-286124">
              <a:buFont typeface="Calibri" panose="020F0502020204030204" pitchFamily="34" charset="0"/>
              <a:buChar char="●"/>
              <a:defRPr>
                <a:solidFill>
                  <a:schemeClr val="bg1"/>
                </a:solidFill>
              </a:defRPr>
            </a:lvl2pPr>
            <a:lvl3pPr marL="572247" indent="-286124">
              <a:buClr>
                <a:schemeClr val="bg1"/>
              </a:buClr>
              <a:defRPr>
                <a:solidFill>
                  <a:schemeClr val="bg1"/>
                </a:solidFill>
              </a:defRPr>
            </a:lvl3pPr>
            <a:lvl4pPr marL="828679" indent="-256432">
              <a:buClr>
                <a:schemeClr val="bg1"/>
              </a:buClr>
              <a:defRPr>
                <a:solidFill>
                  <a:schemeClr val="bg1"/>
                </a:solidFill>
              </a:defRPr>
            </a:lvl4pPr>
            <a:lvl5pPr marL="1085111" indent="-257106">
              <a:buClr>
                <a:schemeClr val="bg1"/>
              </a:buClr>
              <a:buFont typeface="Calibri" panose="020F0502020204030204" pitchFamily="34" charset="0"/>
              <a:buChar char="−"/>
              <a:defRPr>
                <a:solidFill>
                  <a:schemeClr val="bg1"/>
                </a:solidFill>
              </a:defRPr>
            </a:lvl5pPr>
            <a:lvl6pPr>
              <a:defRPr>
                <a:solidFill>
                  <a:schemeClr val="bg1"/>
                </a:solidFill>
              </a:defRPr>
            </a:lvl6pPr>
          </a:lstStyle>
          <a:p>
            <a:pPr lvl="0"/>
            <a:r>
              <a:rPr lang="en-GB" dirty="0"/>
              <a:t>Click to edit Master text styles</a:t>
            </a:r>
          </a:p>
          <a:p>
            <a:pPr lvl="1"/>
            <a:r>
              <a:rPr lang="en-GB" dirty="0"/>
              <a:t>2</a:t>
            </a:r>
          </a:p>
          <a:p>
            <a:pPr lvl="2"/>
            <a:r>
              <a:rPr lang="en-GB" dirty="0"/>
              <a:t>3</a:t>
            </a:r>
          </a:p>
          <a:p>
            <a:pPr lvl="3"/>
            <a:r>
              <a:rPr lang="en-GB" dirty="0"/>
              <a:t>4</a:t>
            </a:r>
          </a:p>
          <a:p>
            <a:pPr lvl="4"/>
            <a:r>
              <a:rPr lang="en-GB" dirty="0"/>
              <a:t>5</a:t>
            </a:r>
          </a:p>
          <a:p>
            <a:pPr lvl="5"/>
            <a:r>
              <a:rPr lang="en-GB" dirty="0"/>
              <a:t>6</a:t>
            </a:r>
          </a:p>
          <a:p>
            <a:pPr lvl="5"/>
            <a:endParaRPr lang="en-GB" dirty="0"/>
          </a:p>
          <a:p>
            <a:pPr lvl="4"/>
            <a:endParaRPr lang="en-GB" dirty="0"/>
          </a:p>
          <a:p>
            <a:pPr lvl="0"/>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096644676"/>
      </p:ext>
    </p:extLst>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slide full color">
    <p:spTree>
      <p:nvGrpSpPr>
        <p:cNvPr id="1" name=""/>
        <p:cNvGrpSpPr/>
        <p:nvPr/>
      </p:nvGrpSpPr>
      <p:grpSpPr>
        <a:xfrm>
          <a:off x="0" y="0"/>
          <a:ext cx="0" cy="0"/>
          <a:chOff x="0" y="0"/>
          <a:chExt cx="0" cy="0"/>
        </a:xfrm>
      </p:grpSpPr>
      <p:sp>
        <p:nvSpPr>
          <p:cNvPr id="7" name="Rectangle 6"/>
          <p:cNvSpPr/>
          <p:nvPr userDrawn="1"/>
        </p:nvSpPr>
        <p:spPr>
          <a:xfrm>
            <a:off x="0" y="0"/>
            <a:ext cx="9144000" cy="4353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solidFill>
                  <a:schemeClr val="bg1"/>
                </a:solidFill>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Picture Placeholder 3"/>
          <p:cNvSpPr>
            <a:spLocks noGrp="1"/>
          </p:cNvSpPr>
          <p:nvPr>
            <p:ph type="pic" sz="quarter" idx="16"/>
          </p:nvPr>
        </p:nvSpPr>
        <p:spPr>
          <a:xfrm>
            <a:off x="468313" y="735806"/>
            <a:ext cx="7848600" cy="3563541"/>
          </a:xfrm>
        </p:spPr>
        <p:txBody>
          <a:bodyPr/>
          <a:lstStyle>
            <a:lvl1pPr marL="0" indent="0">
              <a:buNone/>
              <a:defRPr/>
            </a:lvl1pPr>
          </a:lstStyle>
          <a:p>
            <a:endParaRPr lang="en-GB" dirty="0"/>
          </a:p>
        </p:txBody>
      </p:sp>
      <p:sp>
        <p:nvSpPr>
          <p:cNvPr id="5" name="Footer Placeholder 4"/>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271371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6" name="Text Placeholder 5"/>
          <p:cNvSpPr>
            <a:spLocks noGrp="1"/>
          </p:cNvSpPr>
          <p:nvPr>
            <p:ph type="body" sz="quarter" idx="12"/>
          </p:nvPr>
        </p:nvSpPr>
        <p:spPr>
          <a:xfrm>
            <a:off x="464400" y="939600"/>
            <a:ext cx="7171200" cy="3429000"/>
          </a:xfrm>
        </p:spPr>
        <p:txBody>
          <a:bodyPr lIns="26993" tIns="26993" rIns="26993" bIns="26993">
            <a:noAutofit/>
          </a:bodyPr>
          <a:lstStyle>
            <a:lvl1pPr marL="0" indent="0">
              <a:buNone/>
              <a:defRPr/>
            </a:lvl1pPr>
            <a:lvl2pPr marL="286124" indent="-286124">
              <a:buClr>
                <a:schemeClr val="accent3"/>
              </a:buClr>
              <a:buFont typeface="Calibri" panose="020F0502020204030204" pitchFamily="34" charset="0"/>
              <a:buChar char="●"/>
              <a:defRPr lang="en-GB" sz="1800" kern="1200" dirty="0" smtClean="0">
                <a:solidFill>
                  <a:schemeClr val="tx1"/>
                </a:solidFill>
                <a:latin typeface="+mn-lt"/>
                <a:ea typeface="+mn-ea"/>
                <a:cs typeface="+mn-cs"/>
              </a:defRPr>
            </a:lvl2pPr>
            <a:lvl3pPr marL="572247" indent="-286124">
              <a:buFont typeface="Calibri" panose="020F0502020204030204" pitchFamily="34" charset="0"/>
              <a:buChar char="−"/>
              <a:defRPr lang="en-GB" sz="1800" kern="1200" dirty="0" smtClean="0">
                <a:solidFill>
                  <a:schemeClr val="tx1"/>
                </a:solidFill>
                <a:latin typeface="+mn-lt"/>
                <a:ea typeface="+mn-ea"/>
                <a:cs typeface="+mn-cs"/>
              </a:defRPr>
            </a:lvl3pPr>
            <a:lvl4pPr marL="828679" indent="-257106">
              <a:buFont typeface="Calibri" panose="020F0502020204030204" pitchFamily="34" charset="0"/>
              <a:buChar char="−"/>
              <a:defRPr lang="en-GB" sz="1800" kern="1200" dirty="0" smtClean="0">
                <a:solidFill>
                  <a:schemeClr val="tx1"/>
                </a:solidFill>
                <a:latin typeface="+mn-lt"/>
                <a:ea typeface="+mn-ea"/>
                <a:cs typeface="+mn-cs"/>
              </a:defRPr>
            </a:lvl4pPr>
            <a:lvl5pPr marL="1085111" indent="-257106">
              <a:buFont typeface="Calibri" panose="020F0502020204030204" pitchFamily="34" charset="0"/>
              <a:buChar char="−"/>
              <a:defRPr lang="en-GB" sz="1800" kern="1200" dirty="0" smtClean="0">
                <a:solidFill>
                  <a:schemeClr val="tx1"/>
                </a:solidFill>
                <a:latin typeface="+mn-lt"/>
                <a:ea typeface="+mn-ea"/>
                <a:cs typeface="+mn-cs"/>
              </a:defRPr>
            </a:lvl5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a:p>
            <a:pPr lvl="0"/>
            <a:endParaRPr lang="en-GB" dirty="0"/>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Footer Placeholder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8159725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9144000" cy="4353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le 1"/>
          <p:cNvSpPr>
            <a:spLocks noGrp="1"/>
          </p:cNvSpPr>
          <p:nvPr>
            <p:ph type="title" hasCustomPrompt="1"/>
            <p:custDataLst>
              <p:tags r:id="rId1"/>
            </p:custDataLst>
          </p:nvPr>
        </p:nvSpPr>
        <p:spPr>
          <a:xfrm>
            <a:off x="348210" y="213122"/>
            <a:ext cx="8229600" cy="1917000"/>
          </a:xfrm>
        </p:spPr>
        <p:txBody>
          <a:bodyPr>
            <a:normAutofit/>
          </a:bodyPr>
          <a:lstStyle>
            <a:lvl1pPr>
              <a:lnSpc>
                <a:spcPts val="5399"/>
              </a:lnSpc>
              <a:defRPr sz="5400">
                <a:solidFill>
                  <a:schemeClr val="bg1"/>
                </a:solidFill>
              </a:defRPr>
            </a:lvl1pPr>
          </a:lstStyle>
          <a:p>
            <a:r>
              <a:rPr lang="en-US" dirty="0"/>
              <a:t>1.</a:t>
            </a:r>
            <a:br>
              <a:rPr lang="en-US" dirty="0"/>
            </a:br>
            <a:r>
              <a:rPr lang="en-US" dirty="0"/>
              <a:t>Title</a:t>
            </a:r>
            <a:endParaRPr lang="nl-NL" dirty="0"/>
          </a:p>
        </p:txBody>
      </p:sp>
      <p:sp>
        <p:nvSpPr>
          <p:cNvPr id="3" name="Slide Number Placeholder 2"/>
          <p:cNvSpPr>
            <a:spLocks noGrp="1"/>
          </p:cNvSpPr>
          <p:nvPr>
            <p:ph type="sldNum" sz="quarter" idx="10"/>
          </p:nvPr>
        </p:nvSpPr>
        <p:spPr/>
        <p:txBody>
          <a:bodyPr/>
          <a:lstStyle/>
          <a:p>
            <a:fld id="{82366C92-DFCE-40A6-8CC1-5A4741E3726D}" type="slidenum">
              <a:rPr lang="en-GB" smtClean="0"/>
              <a:pPr/>
              <a:t>‹#›</a:t>
            </a:fld>
            <a:endParaRPr lang="en-GB" dirty="0"/>
          </a:p>
        </p:txBody>
      </p:sp>
      <p:sp>
        <p:nvSpPr>
          <p:cNvPr id="5" name="Tijdelijke aanduiding voor voettekst 4"/>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3596041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0"/>
            <a:ext cx="9144000" cy="4353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le 1"/>
          <p:cNvSpPr>
            <a:spLocks noGrp="1"/>
          </p:cNvSpPr>
          <p:nvPr>
            <p:ph type="title" hasCustomPrompt="1"/>
            <p:custDataLst>
              <p:tags r:id="rId1"/>
            </p:custDataLst>
          </p:nvPr>
        </p:nvSpPr>
        <p:spPr>
          <a:xfrm>
            <a:off x="348210" y="213122"/>
            <a:ext cx="8229600" cy="1917000"/>
          </a:xfrm>
        </p:spPr>
        <p:txBody>
          <a:bodyPr>
            <a:normAutofit/>
          </a:bodyPr>
          <a:lstStyle>
            <a:lvl1pPr>
              <a:lnSpc>
                <a:spcPts val="5399"/>
              </a:lnSpc>
              <a:defRPr sz="5400">
                <a:solidFill>
                  <a:schemeClr val="bg1"/>
                </a:solidFill>
              </a:defRPr>
            </a:lvl1pPr>
          </a:lstStyle>
          <a:p>
            <a:r>
              <a:rPr lang="en-US" dirty="0"/>
              <a:t>Thank you</a:t>
            </a:r>
            <a:endParaRPr lang="nl-NL" dirty="0"/>
          </a:p>
        </p:txBody>
      </p:sp>
      <p:sp>
        <p:nvSpPr>
          <p:cNvPr id="3" name="Slide Number Placeholder 2"/>
          <p:cNvSpPr>
            <a:spLocks noGrp="1"/>
          </p:cNvSpPr>
          <p:nvPr>
            <p:ph type="sldNum" sz="quarter" idx="10"/>
          </p:nvPr>
        </p:nvSpPr>
        <p:spPr/>
        <p:txBody>
          <a:bodyPr/>
          <a:lstStyle/>
          <a:p>
            <a:fld id="{82366C92-DFCE-40A6-8CC1-5A4741E3726D}" type="slidenum">
              <a:rPr lang="en-GB" smtClean="0"/>
              <a:pPr/>
              <a:t>‹#›</a:t>
            </a:fld>
            <a:endParaRPr lang="en-GB" dirty="0"/>
          </a:p>
        </p:txBody>
      </p:sp>
      <p:sp>
        <p:nvSpPr>
          <p:cNvPr id="7" name="Rechthoek 6"/>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231045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469749" y="222205"/>
            <a:ext cx="6371049" cy="473207"/>
          </a:xfrm>
          <a:prstGeom prst="rect">
            <a:avLst/>
          </a:prstGeom>
        </p:spPr>
        <p:txBody>
          <a:bodyPr vert="horz" lIns="26993" tIns="26993" rIns="26993" bIns="26993" rtlCol="0" anchor="t" anchorCtr="0">
            <a:normAutofit fontScale="25000" lnSpcReduction="20000"/>
          </a:bodyPr>
          <a:lstStyle>
            <a:lvl1pPr>
              <a:lnSpc>
                <a:spcPts val="4200"/>
              </a:lnSpc>
              <a:spcBef>
                <a:spcPct val="0"/>
              </a:spcBef>
              <a:buNone/>
              <a:defRPr sz="3600" b="1" baseline="0">
                <a:solidFill>
                  <a:srgbClr val="002264"/>
                </a:solidFill>
                <a:ea typeface="+mj-ea"/>
                <a:cs typeface="+mj-cs"/>
              </a:defRPr>
            </a:lvl1pPr>
          </a:lstStyle>
          <a:p>
            <a:pPr lvl="0"/>
            <a:r>
              <a:rPr lang="nl-NL" dirty="0"/>
              <a:t>Thank you</a:t>
            </a:r>
          </a:p>
        </p:txBody>
      </p:sp>
      <p:grpSp>
        <p:nvGrpSpPr>
          <p:cNvPr id="7" name="Groep 23"/>
          <p:cNvGrpSpPr/>
          <p:nvPr userDrawn="1"/>
        </p:nvGrpSpPr>
        <p:grpSpPr>
          <a:xfrm>
            <a:off x="576596" y="1377553"/>
            <a:ext cx="6177736" cy="2963466"/>
            <a:chOff x="452437" y="1836737"/>
            <a:chExt cx="8239126" cy="3951288"/>
          </a:xfrm>
        </p:grpSpPr>
        <p:sp>
          <p:nvSpPr>
            <p:cNvPr id="8" name="Rectangle 7"/>
            <p:cNvSpPr>
              <a:spLocks noChangeArrowheads="1"/>
            </p:cNvSpPr>
            <p:nvPr/>
          </p:nvSpPr>
          <p:spPr bwMode="auto">
            <a:xfrm>
              <a:off x="4673600" y="3911600"/>
              <a:ext cx="1906588" cy="1876425"/>
            </a:xfrm>
            <a:prstGeom prst="rect">
              <a:avLst/>
            </a:prstGeom>
            <a:solidFill>
              <a:srgbClr val="00B1CC"/>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9" name="Freeform 8"/>
            <p:cNvSpPr>
              <a:spLocks/>
            </p:cNvSpPr>
            <p:nvPr/>
          </p:nvSpPr>
          <p:spPr bwMode="auto">
            <a:xfrm>
              <a:off x="4778375" y="4424363"/>
              <a:ext cx="1652588" cy="823913"/>
            </a:xfrm>
            <a:custGeom>
              <a:avLst/>
              <a:gdLst>
                <a:gd name="T0" fmla="*/ 73 w 520"/>
                <a:gd name="T1" fmla="*/ 160 h 259"/>
                <a:gd name="T2" fmla="*/ 4 w 520"/>
                <a:gd name="T3" fmla="*/ 132 h 259"/>
                <a:gd name="T4" fmla="*/ 21 w 520"/>
                <a:gd name="T5" fmla="*/ 122 h 259"/>
                <a:gd name="T6" fmla="*/ 40 w 520"/>
                <a:gd name="T7" fmla="*/ 88 h 259"/>
                <a:gd name="T8" fmla="*/ 116 w 520"/>
                <a:gd name="T9" fmla="*/ 53 h 259"/>
                <a:gd name="T10" fmla="*/ 143 w 520"/>
                <a:gd name="T11" fmla="*/ 42 h 259"/>
                <a:gd name="T12" fmla="*/ 151 w 520"/>
                <a:gd name="T13" fmla="*/ 29 h 259"/>
                <a:gd name="T14" fmla="*/ 173 w 520"/>
                <a:gd name="T15" fmla="*/ 11 h 259"/>
                <a:gd name="T16" fmla="*/ 195 w 520"/>
                <a:gd name="T17" fmla="*/ 9 h 259"/>
                <a:gd name="T18" fmla="*/ 208 w 520"/>
                <a:gd name="T19" fmla="*/ 16 h 259"/>
                <a:gd name="T20" fmla="*/ 222 w 520"/>
                <a:gd name="T21" fmla="*/ 22 h 259"/>
                <a:gd name="T22" fmla="*/ 236 w 520"/>
                <a:gd name="T23" fmla="*/ 30 h 259"/>
                <a:gd name="T24" fmla="*/ 247 w 520"/>
                <a:gd name="T25" fmla="*/ 40 h 259"/>
                <a:gd name="T26" fmla="*/ 269 w 520"/>
                <a:gd name="T27" fmla="*/ 40 h 259"/>
                <a:gd name="T28" fmla="*/ 286 w 520"/>
                <a:gd name="T29" fmla="*/ 40 h 259"/>
                <a:gd name="T30" fmla="*/ 319 w 520"/>
                <a:gd name="T31" fmla="*/ 34 h 259"/>
                <a:gd name="T32" fmla="*/ 343 w 520"/>
                <a:gd name="T33" fmla="*/ 35 h 259"/>
                <a:gd name="T34" fmla="*/ 364 w 520"/>
                <a:gd name="T35" fmla="*/ 39 h 259"/>
                <a:gd name="T36" fmla="*/ 382 w 520"/>
                <a:gd name="T37" fmla="*/ 41 h 259"/>
                <a:gd name="T38" fmla="*/ 395 w 520"/>
                <a:gd name="T39" fmla="*/ 53 h 259"/>
                <a:gd name="T40" fmla="*/ 378 w 520"/>
                <a:gd name="T41" fmla="*/ 75 h 259"/>
                <a:gd name="T42" fmla="*/ 335 w 520"/>
                <a:gd name="T43" fmla="*/ 88 h 259"/>
                <a:gd name="T44" fmla="*/ 385 w 520"/>
                <a:gd name="T45" fmla="*/ 98 h 259"/>
                <a:gd name="T46" fmla="*/ 520 w 520"/>
                <a:gd name="T47" fmla="*/ 95 h 259"/>
                <a:gd name="T48" fmla="*/ 491 w 520"/>
                <a:gd name="T49" fmla="*/ 113 h 259"/>
                <a:gd name="T50" fmla="*/ 492 w 520"/>
                <a:gd name="T51" fmla="*/ 144 h 259"/>
                <a:gd name="T52" fmla="*/ 475 w 520"/>
                <a:gd name="T53" fmla="*/ 169 h 259"/>
                <a:gd name="T54" fmla="*/ 399 w 520"/>
                <a:gd name="T55" fmla="*/ 156 h 259"/>
                <a:gd name="T56" fmla="*/ 306 w 520"/>
                <a:gd name="T57" fmla="*/ 162 h 259"/>
                <a:gd name="T58" fmla="*/ 361 w 520"/>
                <a:gd name="T59" fmla="*/ 191 h 259"/>
                <a:gd name="T60" fmla="*/ 362 w 520"/>
                <a:gd name="T61" fmla="*/ 212 h 259"/>
                <a:gd name="T62" fmla="*/ 338 w 520"/>
                <a:gd name="T63" fmla="*/ 215 h 259"/>
                <a:gd name="T64" fmla="*/ 315 w 520"/>
                <a:gd name="T65" fmla="*/ 212 h 259"/>
                <a:gd name="T66" fmla="*/ 289 w 520"/>
                <a:gd name="T67" fmla="*/ 201 h 259"/>
                <a:gd name="T68" fmla="*/ 272 w 520"/>
                <a:gd name="T69" fmla="*/ 194 h 259"/>
                <a:gd name="T70" fmla="*/ 255 w 520"/>
                <a:gd name="T71" fmla="*/ 192 h 259"/>
                <a:gd name="T72" fmla="*/ 175 w 520"/>
                <a:gd name="T73" fmla="*/ 185 h 259"/>
                <a:gd name="T74" fmla="*/ 149 w 520"/>
                <a:gd name="T75" fmla="*/ 185 h 259"/>
                <a:gd name="T76" fmla="*/ 179 w 520"/>
                <a:gd name="T77" fmla="*/ 214 h 259"/>
                <a:gd name="T78" fmla="*/ 176 w 520"/>
                <a:gd name="T79" fmla="*/ 246 h 259"/>
                <a:gd name="T80" fmla="*/ 155 w 520"/>
                <a:gd name="T81" fmla="*/ 258 h 259"/>
                <a:gd name="T82" fmla="*/ 132 w 520"/>
                <a:gd name="T83" fmla="*/ 209 h 259"/>
                <a:gd name="T84" fmla="*/ 125 w 520"/>
                <a:gd name="T85" fmla="*/ 17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0" h="259">
                  <a:moveTo>
                    <a:pt x="125" y="170"/>
                  </a:moveTo>
                  <a:cubicBezTo>
                    <a:pt x="125" y="170"/>
                    <a:pt x="116" y="169"/>
                    <a:pt x="108" y="168"/>
                  </a:cubicBezTo>
                  <a:cubicBezTo>
                    <a:pt x="101" y="168"/>
                    <a:pt x="82" y="163"/>
                    <a:pt x="73" y="160"/>
                  </a:cubicBezTo>
                  <a:cubicBezTo>
                    <a:pt x="65" y="158"/>
                    <a:pt x="50" y="153"/>
                    <a:pt x="45" y="152"/>
                  </a:cubicBezTo>
                  <a:cubicBezTo>
                    <a:pt x="39" y="151"/>
                    <a:pt x="29" y="147"/>
                    <a:pt x="22" y="145"/>
                  </a:cubicBezTo>
                  <a:cubicBezTo>
                    <a:pt x="16" y="142"/>
                    <a:pt x="7" y="137"/>
                    <a:pt x="4" y="132"/>
                  </a:cubicBezTo>
                  <a:cubicBezTo>
                    <a:pt x="0" y="127"/>
                    <a:pt x="5" y="124"/>
                    <a:pt x="8" y="125"/>
                  </a:cubicBezTo>
                  <a:cubicBezTo>
                    <a:pt x="11" y="125"/>
                    <a:pt x="21" y="130"/>
                    <a:pt x="24" y="130"/>
                  </a:cubicBezTo>
                  <a:cubicBezTo>
                    <a:pt x="26" y="130"/>
                    <a:pt x="25" y="127"/>
                    <a:pt x="21" y="122"/>
                  </a:cubicBezTo>
                  <a:cubicBezTo>
                    <a:pt x="17" y="118"/>
                    <a:pt x="12" y="114"/>
                    <a:pt x="10" y="113"/>
                  </a:cubicBezTo>
                  <a:cubicBezTo>
                    <a:pt x="9" y="112"/>
                    <a:pt x="10" y="106"/>
                    <a:pt x="15" y="105"/>
                  </a:cubicBezTo>
                  <a:cubicBezTo>
                    <a:pt x="15" y="105"/>
                    <a:pt x="34" y="91"/>
                    <a:pt x="40" y="88"/>
                  </a:cubicBezTo>
                  <a:cubicBezTo>
                    <a:pt x="46" y="85"/>
                    <a:pt x="51" y="83"/>
                    <a:pt x="51" y="83"/>
                  </a:cubicBezTo>
                  <a:cubicBezTo>
                    <a:pt x="51" y="83"/>
                    <a:pt x="73" y="71"/>
                    <a:pt x="80" y="67"/>
                  </a:cubicBezTo>
                  <a:cubicBezTo>
                    <a:pt x="87" y="63"/>
                    <a:pt x="105" y="56"/>
                    <a:pt x="116" y="53"/>
                  </a:cubicBezTo>
                  <a:cubicBezTo>
                    <a:pt x="128" y="51"/>
                    <a:pt x="137" y="50"/>
                    <a:pt x="137" y="50"/>
                  </a:cubicBezTo>
                  <a:cubicBezTo>
                    <a:pt x="137" y="50"/>
                    <a:pt x="138" y="42"/>
                    <a:pt x="138" y="37"/>
                  </a:cubicBezTo>
                  <a:cubicBezTo>
                    <a:pt x="138" y="37"/>
                    <a:pt x="141" y="39"/>
                    <a:pt x="143" y="42"/>
                  </a:cubicBezTo>
                  <a:cubicBezTo>
                    <a:pt x="143" y="42"/>
                    <a:pt x="145" y="38"/>
                    <a:pt x="145" y="33"/>
                  </a:cubicBezTo>
                  <a:cubicBezTo>
                    <a:pt x="145" y="28"/>
                    <a:pt x="149" y="21"/>
                    <a:pt x="149" y="21"/>
                  </a:cubicBezTo>
                  <a:cubicBezTo>
                    <a:pt x="149" y="21"/>
                    <a:pt x="148" y="27"/>
                    <a:pt x="151" y="29"/>
                  </a:cubicBezTo>
                  <a:cubicBezTo>
                    <a:pt x="153" y="31"/>
                    <a:pt x="156" y="34"/>
                    <a:pt x="156" y="34"/>
                  </a:cubicBezTo>
                  <a:cubicBezTo>
                    <a:pt x="156" y="34"/>
                    <a:pt x="163" y="11"/>
                    <a:pt x="172" y="1"/>
                  </a:cubicBezTo>
                  <a:cubicBezTo>
                    <a:pt x="172" y="1"/>
                    <a:pt x="171" y="8"/>
                    <a:pt x="173" y="11"/>
                  </a:cubicBezTo>
                  <a:cubicBezTo>
                    <a:pt x="174" y="14"/>
                    <a:pt x="178" y="17"/>
                    <a:pt x="180" y="16"/>
                  </a:cubicBezTo>
                  <a:cubicBezTo>
                    <a:pt x="182" y="14"/>
                    <a:pt x="188" y="4"/>
                    <a:pt x="194" y="0"/>
                  </a:cubicBezTo>
                  <a:cubicBezTo>
                    <a:pt x="194" y="0"/>
                    <a:pt x="194" y="5"/>
                    <a:pt x="195" y="9"/>
                  </a:cubicBezTo>
                  <a:cubicBezTo>
                    <a:pt x="196" y="11"/>
                    <a:pt x="199" y="14"/>
                    <a:pt x="201" y="13"/>
                  </a:cubicBezTo>
                  <a:cubicBezTo>
                    <a:pt x="203" y="12"/>
                    <a:pt x="206" y="7"/>
                    <a:pt x="209" y="5"/>
                  </a:cubicBezTo>
                  <a:cubicBezTo>
                    <a:pt x="209" y="5"/>
                    <a:pt x="207" y="14"/>
                    <a:pt x="208" y="16"/>
                  </a:cubicBezTo>
                  <a:cubicBezTo>
                    <a:pt x="210" y="19"/>
                    <a:pt x="211" y="21"/>
                    <a:pt x="213" y="20"/>
                  </a:cubicBezTo>
                  <a:cubicBezTo>
                    <a:pt x="216" y="19"/>
                    <a:pt x="220" y="15"/>
                    <a:pt x="221" y="13"/>
                  </a:cubicBezTo>
                  <a:cubicBezTo>
                    <a:pt x="221" y="13"/>
                    <a:pt x="221" y="19"/>
                    <a:pt x="222" y="22"/>
                  </a:cubicBezTo>
                  <a:cubicBezTo>
                    <a:pt x="222" y="25"/>
                    <a:pt x="226" y="29"/>
                    <a:pt x="228" y="29"/>
                  </a:cubicBezTo>
                  <a:cubicBezTo>
                    <a:pt x="229" y="29"/>
                    <a:pt x="235" y="24"/>
                    <a:pt x="237" y="23"/>
                  </a:cubicBezTo>
                  <a:cubicBezTo>
                    <a:pt x="237" y="23"/>
                    <a:pt x="236" y="26"/>
                    <a:pt x="236" y="30"/>
                  </a:cubicBezTo>
                  <a:cubicBezTo>
                    <a:pt x="236" y="33"/>
                    <a:pt x="237" y="35"/>
                    <a:pt x="239" y="34"/>
                  </a:cubicBezTo>
                  <a:cubicBezTo>
                    <a:pt x="242" y="34"/>
                    <a:pt x="246" y="30"/>
                    <a:pt x="246" y="30"/>
                  </a:cubicBezTo>
                  <a:cubicBezTo>
                    <a:pt x="246" y="30"/>
                    <a:pt x="245" y="40"/>
                    <a:pt x="247" y="40"/>
                  </a:cubicBezTo>
                  <a:cubicBezTo>
                    <a:pt x="248" y="40"/>
                    <a:pt x="258" y="34"/>
                    <a:pt x="258" y="34"/>
                  </a:cubicBezTo>
                  <a:cubicBezTo>
                    <a:pt x="258" y="34"/>
                    <a:pt x="257" y="43"/>
                    <a:pt x="259" y="44"/>
                  </a:cubicBezTo>
                  <a:cubicBezTo>
                    <a:pt x="260" y="44"/>
                    <a:pt x="266" y="41"/>
                    <a:pt x="269" y="40"/>
                  </a:cubicBezTo>
                  <a:cubicBezTo>
                    <a:pt x="272" y="38"/>
                    <a:pt x="272" y="39"/>
                    <a:pt x="272" y="39"/>
                  </a:cubicBezTo>
                  <a:cubicBezTo>
                    <a:pt x="272" y="39"/>
                    <a:pt x="269" y="43"/>
                    <a:pt x="272" y="43"/>
                  </a:cubicBezTo>
                  <a:cubicBezTo>
                    <a:pt x="275" y="43"/>
                    <a:pt x="280" y="41"/>
                    <a:pt x="286" y="40"/>
                  </a:cubicBezTo>
                  <a:cubicBezTo>
                    <a:pt x="292" y="39"/>
                    <a:pt x="296" y="38"/>
                    <a:pt x="298" y="36"/>
                  </a:cubicBezTo>
                  <a:cubicBezTo>
                    <a:pt x="300" y="34"/>
                    <a:pt x="303" y="34"/>
                    <a:pt x="306" y="34"/>
                  </a:cubicBezTo>
                  <a:cubicBezTo>
                    <a:pt x="310" y="35"/>
                    <a:pt x="314" y="35"/>
                    <a:pt x="319" y="34"/>
                  </a:cubicBezTo>
                  <a:cubicBezTo>
                    <a:pt x="324" y="33"/>
                    <a:pt x="325" y="35"/>
                    <a:pt x="325" y="35"/>
                  </a:cubicBezTo>
                  <a:cubicBezTo>
                    <a:pt x="325" y="35"/>
                    <a:pt x="331" y="34"/>
                    <a:pt x="334" y="35"/>
                  </a:cubicBezTo>
                  <a:cubicBezTo>
                    <a:pt x="334" y="35"/>
                    <a:pt x="339" y="36"/>
                    <a:pt x="343" y="35"/>
                  </a:cubicBezTo>
                  <a:cubicBezTo>
                    <a:pt x="347" y="34"/>
                    <a:pt x="351" y="37"/>
                    <a:pt x="351" y="37"/>
                  </a:cubicBezTo>
                  <a:cubicBezTo>
                    <a:pt x="351" y="37"/>
                    <a:pt x="357" y="36"/>
                    <a:pt x="360" y="36"/>
                  </a:cubicBezTo>
                  <a:cubicBezTo>
                    <a:pt x="363" y="37"/>
                    <a:pt x="364" y="39"/>
                    <a:pt x="364" y="39"/>
                  </a:cubicBezTo>
                  <a:cubicBezTo>
                    <a:pt x="364" y="39"/>
                    <a:pt x="371" y="38"/>
                    <a:pt x="373" y="38"/>
                  </a:cubicBezTo>
                  <a:cubicBezTo>
                    <a:pt x="375" y="39"/>
                    <a:pt x="374" y="41"/>
                    <a:pt x="374" y="41"/>
                  </a:cubicBezTo>
                  <a:cubicBezTo>
                    <a:pt x="374" y="41"/>
                    <a:pt x="382" y="40"/>
                    <a:pt x="382" y="41"/>
                  </a:cubicBezTo>
                  <a:cubicBezTo>
                    <a:pt x="383" y="42"/>
                    <a:pt x="384" y="42"/>
                    <a:pt x="387" y="42"/>
                  </a:cubicBezTo>
                  <a:cubicBezTo>
                    <a:pt x="390" y="42"/>
                    <a:pt x="394" y="43"/>
                    <a:pt x="396" y="46"/>
                  </a:cubicBezTo>
                  <a:cubicBezTo>
                    <a:pt x="398" y="49"/>
                    <a:pt x="396" y="52"/>
                    <a:pt x="395" y="53"/>
                  </a:cubicBezTo>
                  <a:cubicBezTo>
                    <a:pt x="395" y="53"/>
                    <a:pt x="397" y="59"/>
                    <a:pt x="393" y="63"/>
                  </a:cubicBezTo>
                  <a:cubicBezTo>
                    <a:pt x="388" y="66"/>
                    <a:pt x="382" y="70"/>
                    <a:pt x="382" y="71"/>
                  </a:cubicBezTo>
                  <a:cubicBezTo>
                    <a:pt x="382" y="72"/>
                    <a:pt x="381" y="74"/>
                    <a:pt x="378" y="75"/>
                  </a:cubicBezTo>
                  <a:cubicBezTo>
                    <a:pt x="375" y="76"/>
                    <a:pt x="373" y="78"/>
                    <a:pt x="371" y="80"/>
                  </a:cubicBezTo>
                  <a:cubicBezTo>
                    <a:pt x="369" y="82"/>
                    <a:pt x="363" y="84"/>
                    <a:pt x="358" y="84"/>
                  </a:cubicBezTo>
                  <a:cubicBezTo>
                    <a:pt x="353" y="84"/>
                    <a:pt x="339" y="87"/>
                    <a:pt x="335" y="88"/>
                  </a:cubicBezTo>
                  <a:cubicBezTo>
                    <a:pt x="331" y="90"/>
                    <a:pt x="330" y="90"/>
                    <a:pt x="332" y="92"/>
                  </a:cubicBezTo>
                  <a:cubicBezTo>
                    <a:pt x="334" y="94"/>
                    <a:pt x="350" y="101"/>
                    <a:pt x="358" y="101"/>
                  </a:cubicBezTo>
                  <a:cubicBezTo>
                    <a:pt x="365" y="101"/>
                    <a:pt x="375" y="100"/>
                    <a:pt x="385" y="98"/>
                  </a:cubicBezTo>
                  <a:cubicBezTo>
                    <a:pt x="395" y="97"/>
                    <a:pt x="411" y="90"/>
                    <a:pt x="421" y="88"/>
                  </a:cubicBezTo>
                  <a:cubicBezTo>
                    <a:pt x="431" y="85"/>
                    <a:pt x="457" y="82"/>
                    <a:pt x="471" y="82"/>
                  </a:cubicBezTo>
                  <a:cubicBezTo>
                    <a:pt x="485" y="82"/>
                    <a:pt x="501" y="85"/>
                    <a:pt x="520" y="95"/>
                  </a:cubicBezTo>
                  <a:cubicBezTo>
                    <a:pt x="520" y="95"/>
                    <a:pt x="501" y="88"/>
                    <a:pt x="494" y="88"/>
                  </a:cubicBezTo>
                  <a:cubicBezTo>
                    <a:pt x="488" y="87"/>
                    <a:pt x="483" y="91"/>
                    <a:pt x="482" y="96"/>
                  </a:cubicBezTo>
                  <a:cubicBezTo>
                    <a:pt x="481" y="100"/>
                    <a:pt x="489" y="109"/>
                    <a:pt x="491" y="113"/>
                  </a:cubicBezTo>
                  <a:cubicBezTo>
                    <a:pt x="492" y="117"/>
                    <a:pt x="491" y="117"/>
                    <a:pt x="492" y="120"/>
                  </a:cubicBezTo>
                  <a:cubicBezTo>
                    <a:pt x="492" y="123"/>
                    <a:pt x="494" y="126"/>
                    <a:pt x="493" y="130"/>
                  </a:cubicBezTo>
                  <a:cubicBezTo>
                    <a:pt x="493" y="134"/>
                    <a:pt x="493" y="140"/>
                    <a:pt x="492" y="144"/>
                  </a:cubicBezTo>
                  <a:cubicBezTo>
                    <a:pt x="490" y="148"/>
                    <a:pt x="489" y="150"/>
                    <a:pt x="489" y="153"/>
                  </a:cubicBezTo>
                  <a:cubicBezTo>
                    <a:pt x="489" y="156"/>
                    <a:pt x="485" y="159"/>
                    <a:pt x="483" y="161"/>
                  </a:cubicBezTo>
                  <a:cubicBezTo>
                    <a:pt x="481" y="163"/>
                    <a:pt x="478" y="167"/>
                    <a:pt x="475" y="169"/>
                  </a:cubicBezTo>
                  <a:cubicBezTo>
                    <a:pt x="472" y="170"/>
                    <a:pt x="470" y="174"/>
                    <a:pt x="461" y="173"/>
                  </a:cubicBezTo>
                  <a:cubicBezTo>
                    <a:pt x="452" y="172"/>
                    <a:pt x="421" y="161"/>
                    <a:pt x="415" y="158"/>
                  </a:cubicBezTo>
                  <a:cubicBezTo>
                    <a:pt x="408" y="156"/>
                    <a:pt x="402" y="156"/>
                    <a:pt x="399" y="156"/>
                  </a:cubicBezTo>
                  <a:cubicBezTo>
                    <a:pt x="395" y="157"/>
                    <a:pt x="389" y="156"/>
                    <a:pt x="385" y="154"/>
                  </a:cubicBezTo>
                  <a:cubicBezTo>
                    <a:pt x="381" y="152"/>
                    <a:pt x="369" y="150"/>
                    <a:pt x="357" y="151"/>
                  </a:cubicBezTo>
                  <a:cubicBezTo>
                    <a:pt x="346" y="153"/>
                    <a:pt x="311" y="161"/>
                    <a:pt x="306" y="162"/>
                  </a:cubicBezTo>
                  <a:cubicBezTo>
                    <a:pt x="306" y="162"/>
                    <a:pt x="315" y="167"/>
                    <a:pt x="326" y="170"/>
                  </a:cubicBezTo>
                  <a:cubicBezTo>
                    <a:pt x="338" y="173"/>
                    <a:pt x="353" y="181"/>
                    <a:pt x="356" y="184"/>
                  </a:cubicBezTo>
                  <a:cubicBezTo>
                    <a:pt x="359" y="187"/>
                    <a:pt x="358" y="190"/>
                    <a:pt x="361" y="191"/>
                  </a:cubicBezTo>
                  <a:cubicBezTo>
                    <a:pt x="363" y="193"/>
                    <a:pt x="365" y="195"/>
                    <a:pt x="365" y="197"/>
                  </a:cubicBezTo>
                  <a:cubicBezTo>
                    <a:pt x="365" y="199"/>
                    <a:pt x="369" y="202"/>
                    <a:pt x="367" y="205"/>
                  </a:cubicBezTo>
                  <a:cubicBezTo>
                    <a:pt x="364" y="209"/>
                    <a:pt x="364" y="209"/>
                    <a:pt x="362" y="212"/>
                  </a:cubicBezTo>
                  <a:cubicBezTo>
                    <a:pt x="360" y="214"/>
                    <a:pt x="360" y="215"/>
                    <a:pt x="355" y="215"/>
                  </a:cubicBezTo>
                  <a:cubicBezTo>
                    <a:pt x="350" y="215"/>
                    <a:pt x="349" y="217"/>
                    <a:pt x="345" y="215"/>
                  </a:cubicBezTo>
                  <a:cubicBezTo>
                    <a:pt x="341" y="214"/>
                    <a:pt x="341" y="215"/>
                    <a:pt x="338" y="215"/>
                  </a:cubicBezTo>
                  <a:cubicBezTo>
                    <a:pt x="335" y="215"/>
                    <a:pt x="333" y="212"/>
                    <a:pt x="332" y="212"/>
                  </a:cubicBezTo>
                  <a:cubicBezTo>
                    <a:pt x="330" y="212"/>
                    <a:pt x="327" y="213"/>
                    <a:pt x="324" y="212"/>
                  </a:cubicBezTo>
                  <a:cubicBezTo>
                    <a:pt x="321" y="211"/>
                    <a:pt x="318" y="213"/>
                    <a:pt x="315" y="212"/>
                  </a:cubicBezTo>
                  <a:cubicBezTo>
                    <a:pt x="312" y="211"/>
                    <a:pt x="311" y="210"/>
                    <a:pt x="307" y="210"/>
                  </a:cubicBezTo>
                  <a:cubicBezTo>
                    <a:pt x="303" y="209"/>
                    <a:pt x="300" y="207"/>
                    <a:pt x="297" y="205"/>
                  </a:cubicBezTo>
                  <a:cubicBezTo>
                    <a:pt x="295" y="203"/>
                    <a:pt x="291" y="201"/>
                    <a:pt x="289" y="201"/>
                  </a:cubicBezTo>
                  <a:cubicBezTo>
                    <a:pt x="287" y="201"/>
                    <a:pt x="284" y="202"/>
                    <a:pt x="282" y="200"/>
                  </a:cubicBezTo>
                  <a:cubicBezTo>
                    <a:pt x="280" y="199"/>
                    <a:pt x="275" y="192"/>
                    <a:pt x="275" y="192"/>
                  </a:cubicBezTo>
                  <a:cubicBezTo>
                    <a:pt x="275" y="192"/>
                    <a:pt x="272" y="192"/>
                    <a:pt x="272" y="194"/>
                  </a:cubicBezTo>
                  <a:cubicBezTo>
                    <a:pt x="271" y="196"/>
                    <a:pt x="273" y="202"/>
                    <a:pt x="273" y="202"/>
                  </a:cubicBezTo>
                  <a:cubicBezTo>
                    <a:pt x="273" y="202"/>
                    <a:pt x="268" y="199"/>
                    <a:pt x="261" y="185"/>
                  </a:cubicBezTo>
                  <a:cubicBezTo>
                    <a:pt x="261" y="185"/>
                    <a:pt x="256" y="184"/>
                    <a:pt x="255" y="192"/>
                  </a:cubicBezTo>
                  <a:cubicBezTo>
                    <a:pt x="255" y="192"/>
                    <a:pt x="252" y="189"/>
                    <a:pt x="255" y="177"/>
                  </a:cubicBezTo>
                  <a:cubicBezTo>
                    <a:pt x="255" y="177"/>
                    <a:pt x="242" y="181"/>
                    <a:pt x="224" y="184"/>
                  </a:cubicBezTo>
                  <a:cubicBezTo>
                    <a:pt x="206" y="187"/>
                    <a:pt x="187" y="186"/>
                    <a:pt x="175" y="185"/>
                  </a:cubicBezTo>
                  <a:cubicBezTo>
                    <a:pt x="162" y="183"/>
                    <a:pt x="153" y="179"/>
                    <a:pt x="149" y="177"/>
                  </a:cubicBezTo>
                  <a:cubicBezTo>
                    <a:pt x="144" y="175"/>
                    <a:pt x="140" y="173"/>
                    <a:pt x="140" y="173"/>
                  </a:cubicBezTo>
                  <a:cubicBezTo>
                    <a:pt x="140" y="173"/>
                    <a:pt x="145" y="183"/>
                    <a:pt x="149" y="185"/>
                  </a:cubicBezTo>
                  <a:cubicBezTo>
                    <a:pt x="153" y="187"/>
                    <a:pt x="167" y="192"/>
                    <a:pt x="171" y="196"/>
                  </a:cubicBezTo>
                  <a:cubicBezTo>
                    <a:pt x="175" y="200"/>
                    <a:pt x="176" y="204"/>
                    <a:pt x="176" y="208"/>
                  </a:cubicBezTo>
                  <a:cubicBezTo>
                    <a:pt x="176" y="208"/>
                    <a:pt x="179" y="212"/>
                    <a:pt x="179" y="214"/>
                  </a:cubicBezTo>
                  <a:cubicBezTo>
                    <a:pt x="179" y="216"/>
                    <a:pt x="181" y="226"/>
                    <a:pt x="180" y="228"/>
                  </a:cubicBezTo>
                  <a:cubicBezTo>
                    <a:pt x="178" y="230"/>
                    <a:pt x="179" y="233"/>
                    <a:pt x="179" y="235"/>
                  </a:cubicBezTo>
                  <a:cubicBezTo>
                    <a:pt x="178" y="237"/>
                    <a:pt x="176" y="243"/>
                    <a:pt x="176" y="246"/>
                  </a:cubicBezTo>
                  <a:cubicBezTo>
                    <a:pt x="175" y="249"/>
                    <a:pt x="172" y="254"/>
                    <a:pt x="169" y="254"/>
                  </a:cubicBezTo>
                  <a:cubicBezTo>
                    <a:pt x="166" y="255"/>
                    <a:pt x="166" y="255"/>
                    <a:pt x="163" y="257"/>
                  </a:cubicBezTo>
                  <a:cubicBezTo>
                    <a:pt x="161" y="259"/>
                    <a:pt x="158" y="259"/>
                    <a:pt x="155" y="258"/>
                  </a:cubicBezTo>
                  <a:cubicBezTo>
                    <a:pt x="153" y="256"/>
                    <a:pt x="149" y="254"/>
                    <a:pt x="145" y="247"/>
                  </a:cubicBezTo>
                  <a:cubicBezTo>
                    <a:pt x="141" y="240"/>
                    <a:pt x="139" y="233"/>
                    <a:pt x="136" y="228"/>
                  </a:cubicBezTo>
                  <a:cubicBezTo>
                    <a:pt x="134" y="224"/>
                    <a:pt x="133" y="216"/>
                    <a:pt x="132" y="209"/>
                  </a:cubicBezTo>
                  <a:cubicBezTo>
                    <a:pt x="130" y="203"/>
                    <a:pt x="130" y="200"/>
                    <a:pt x="128" y="199"/>
                  </a:cubicBezTo>
                  <a:cubicBezTo>
                    <a:pt x="127" y="197"/>
                    <a:pt x="125" y="197"/>
                    <a:pt x="126" y="190"/>
                  </a:cubicBezTo>
                  <a:cubicBezTo>
                    <a:pt x="126" y="184"/>
                    <a:pt x="126" y="173"/>
                    <a:pt x="125" y="1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0" name="Rectangle 9"/>
            <p:cNvSpPr>
              <a:spLocks noChangeArrowheads="1"/>
            </p:cNvSpPr>
            <p:nvPr/>
          </p:nvSpPr>
          <p:spPr bwMode="auto">
            <a:xfrm>
              <a:off x="452437" y="3911600"/>
              <a:ext cx="1908175" cy="1876425"/>
            </a:xfrm>
            <a:prstGeom prst="rect">
              <a:avLst/>
            </a:prstGeom>
            <a:solidFill>
              <a:srgbClr val="002263"/>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1" name="Freeform 10"/>
            <p:cNvSpPr>
              <a:spLocks/>
            </p:cNvSpPr>
            <p:nvPr/>
          </p:nvSpPr>
          <p:spPr bwMode="auto">
            <a:xfrm>
              <a:off x="585787" y="4583113"/>
              <a:ext cx="1681163" cy="503238"/>
            </a:xfrm>
            <a:custGeom>
              <a:avLst/>
              <a:gdLst>
                <a:gd name="T0" fmla="*/ 518 w 529"/>
                <a:gd name="T1" fmla="*/ 92 h 158"/>
                <a:gd name="T2" fmla="*/ 528 w 529"/>
                <a:gd name="T3" fmla="*/ 91 h 158"/>
                <a:gd name="T4" fmla="*/ 520 w 529"/>
                <a:gd name="T5" fmla="*/ 83 h 158"/>
                <a:gd name="T6" fmla="*/ 483 w 529"/>
                <a:gd name="T7" fmla="*/ 67 h 158"/>
                <a:gd name="T8" fmla="*/ 437 w 529"/>
                <a:gd name="T9" fmla="*/ 52 h 158"/>
                <a:gd name="T10" fmla="*/ 353 w 529"/>
                <a:gd name="T11" fmla="*/ 38 h 158"/>
                <a:gd name="T12" fmla="*/ 327 w 529"/>
                <a:gd name="T13" fmla="*/ 22 h 158"/>
                <a:gd name="T14" fmla="*/ 300 w 529"/>
                <a:gd name="T15" fmla="*/ 1 h 158"/>
                <a:gd name="T16" fmla="*/ 290 w 529"/>
                <a:gd name="T17" fmla="*/ 10 h 158"/>
                <a:gd name="T18" fmla="*/ 281 w 529"/>
                <a:gd name="T19" fmla="*/ 17 h 158"/>
                <a:gd name="T20" fmla="*/ 274 w 529"/>
                <a:gd name="T21" fmla="*/ 24 h 158"/>
                <a:gd name="T22" fmla="*/ 266 w 529"/>
                <a:gd name="T23" fmla="*/ 30 h 158"/>
                <a:gd name="T24" fmla="*/ 274 w 529"/>
                <a:gd name="T25" fmla="*/ 37 h 158"/>
                <a:gd name="T26" fmla="*/ 234 w 529"/>
                <a:gd name="T27" fmla="*/ 41 h 158"/>
                <a:gd name="T28" fmla="*/ 150 w 529"/>
                <a:gd name="T29" fmla="*/ 46 h 158"/>
                <a:gd name="T30" fmla="*/ 128 w 529"/>
                <a:gd name="T31" fmla="*/ 51 h 158"/>
                <a:gd name="T32" fmla="*/ 138 w 529"/>
                <a:gd name="T33" fmla="*/ 56 h 158"/>
                <a:gd name="T34" fmla="*/ 89 w 529"/>
                <a:gd name="T35" fmla="*/ 65 h 158"/>
                <a:gd name="T36" fmla="*/ 69 w 529"/>
                <a:gd name="T37" fmla="*/ 57 h 158"/>
                <a:gd name="T38" fmla="*/ 13 w 529"/>
                <a:gd name="T39" fmla="*/ 26 h 158"/>
                <a:gd name="T40" fmla="*/ 3 w 529"/>
                <a:gd name="T41" fmla="*/ 31 h 158"/>
                <a:gd name="T42" fmla="*/ 7 w 529"/>
                <a:gd name="T43" fmla="*/ 45 h 158"/>
                <a:gd name="T44" fmla="*/ 11 w 529"/>
                <a:gd name="T45" fmla="*/ 57 h 158"/>
                <a:gd name="T46" fmla="*/ 16 w 529"/>
                <a:gd name="T47" fmla="*/ 74 h 158"/>
                <a:gd name="T48" fmla="*/ 15 w 529"/>
                <a:gd name="T49" fmla="*/ 91 h 158"/>
                <a:gd name="T50" fmla="*/ 11 w 529"/>
                <a:gd name="T51" fmla="*/ 104 h 158"/>
                <a:gd name="T52" fmla="*/ 6 w 529"/>
                <a:gd name="T53" fmla="*/ 121 h 158"/>
                <a:gd name="T54" fmla="*/ 1 w 529"/>
                <a:gd name="T55" fmla="*/ 133 h 158"/>
                <a:gd name="T56" fmla="*/ 49 w 529"/>
                <a:gd name="T57" fmla="*/ 119 h 158"/>
                <a:gd name="T58" fmla="*/ 94 w 529"/>
                <a:gd name="T59" fmla="*/ 102 h 158"/>
                <a:gd name="T60" fmla="*/ 139 w 529"/>
                <a:gd name="T61" fmla="*/ 108 h 158"/>
                <a:gd name="T62" fmla="*/ 124 w 529"/>
                <a:gd name="T63" fmla="*/ 112 h 158"/>
                <a:gd name="T64" fmla="*/ 132 w 529"/>
                <a:gd name="T65" fmla="*/ 125 h 158"/>
                <a:gd name="T66" fmla="*/ 139 w 529"/>
                <a:gd name="T67" fmla="*/ 138 h 158"/>
                <a:gd name="T68" fmla="*/ 174 w 529"/>
                <a:gd name="T69" fmla="*/ 132 h 158"/>
                <a:gd name="T70" fmla="*/ 204 w 529"/>
                <a:gd name="T71" fmla="*/ 128 h 158"/>
                <a:gd name="T72" fmla="*/ 238 w 529"/>
                <a:gd name="T73" fmla="*/ 136 h 158"/>
                <a:gd name="T74" fmla="*/ 274 w 529"/>
                <a:gd name="T75" fmla="*/ 143 h 158"/>
                <a:gd name="T76" fmla="*/ 270 w 529"/>
                <a:gd name="T77" fmla="*/ 148 h 158"/>
                <a:gd name="T78" fmla="*/ 265 w 529"/>
                <a:gd name="T79" fmla="*/ 153 h 158"/>
                <a:gd name="T80" fmla="*/ 277 w 529"/>
                <a:gd name="T81" fmla="*/ 156 h 158"/>
                <a:gd name="T82" fmla="*/ 333 w 529"/>
                <a:gd name="T83" fmla="*/ 141 h 158"/>
                <a:gd name="T84" fmla="*/ 438 w 529"/>
                <a:gd name="T85" fmla="*/ 129 h 158"/>
                <a:gd name="T86" fmla="*/ 483 w 529"/>
                <a:gd name="T87" fmla="*/ 121 h 158"/>
                <a:gd name="T88" fmla="*/ 515 w 529"/>
                <a:gd name="T89" fmla="*/ 108 h 158"/>
                <a:gd name="T90" fmla="*/ 529 w 529"/>
                <a:gd name="T91" fmla="*/ 100 h 158"/>
                <a:gd name="T92" fmla="*/ 524 w 529"/>
                <a:gd name="T93" fmla="*/ 98 h 158"/>
                <a:gd name="T94" fmla="*/ 507 w 529"/>
                <a:gd name="T95" fmla="*/ 101 h 158"/>
                <a:gd name="T96" fmla="*/ 512 w 529"/>
                <a:gd name="T97"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9" h="158">
                  <a:moveTo>
                    <a:pt x="512" y="94"/>
                  </a:moveTo>
                  <a:cubicBezTo>
                    <a:pt x="514" y="93"/>
                    <a:pt x="515" y="92"/>
                    <a:pt x="518" y="92"/>
                  </a:cubicBezTo>
                  <a:cubicBezTo>
                    <a:pt x="521" y="92"/>
                    <a:pt x="524" y="93"/>
                    <a:pt x="526" y="93"/>
                  </a:cubicBezTo>
                  <a:cubicBezTo>
                    <a:pt x="528" y="93"/>
                    <a:pt x="528" y="92"/>
                    <a:pt x="528" y="91"/>
                  </a:cubicBezTo>
                  <a:cubicBezTo>
                    <a:pt x="528" y="90"/>
                    <a:pt x="528" y="88"/>
                    <a:pt x="526" y="86"/>
                  </a:cubicBezTo>
                  <a:cubicBezTo>
                    <a:pt x="524" y="85"/>
                    <a:pt x="521" y="84"/>
                    <a:pt x="520" y="83"/>
                  </a:cubicBezTo>
                  <a:cubicBezTo>
                    <a:pt x="519" y="82"/>
                    <a:pt x="511" y="79"/>
                    <a:pt x="506" y="76"/>
                  </a:cubicBezTo>
                  <a:cubicBezTo>
                    <a:pt x="500" y="74"/>
                    <a:pt x="489" y="69"/>
                    <a:pt x="483" y="67"/>
                  </a:cubicBezTo>
                  <a:cubicBezTo>
                    <a:pt x="476" y="65"/>
                    <a:pt x="464" y="61"/>
                    <a:pt x="460" y="60"/>
                  </a:cubicBezTo>
                  <a:cubicBezTo>
                    <a:pt x="456" y="58"/>
                    <a:pt x="450" y="55"/>
                    <a:pt x="437" y="52"/>
                  </a:cubicBezTo>
                  <a:cubicBezTo>
                    <a:pt x="424" y="49"/>
                    <a:pt x="398" y="43"/>
                    <a:pt x="385" y="42"/>
                  </a:cubicBezTo>
                  <a:cubicBezTo>
                    <a:pt x="372" y="40"/>
                    <a:pt x="357" y="39"/>
                    <a:pt x="353" y="38"/>
                  </a:cubicBezTo>
                  <a:cubicBezTo>
                    <a:pt x="349" y="37"/>
                    <a:pt x="346" y="36"/>
                    <a:pt x="344" y="34"/>
                  </a:cubicBezTo>
                  <a:cubicBezTo>
                    <a:pt x="342" y="33"/>
                    <a:pt x="333" y="27"/>
                    <a:pt x="327" y="22"/>
                  </a:cubicBezTo>
                  <a:cubicBezTo>
                    <a:pt x="322" y="16"/>
                    <a:pt x="313" y="8"/>
                    <a:pt x="309" y="5"/>
                  </a:cubicBezTo>
                  <a:cubicBezTo>
                    <a:pt x="305" y="1"/>
                    <a:pt x="303" y="0"/>
                    <a:pt x="300" y="1"/>
                  </a:cubicBezTo>
                  <a:cubicBezTo>
                    <a:pt x="297" y="2"/>
                    <a:pt x="296" y="5"/>
                    <a:pt x="294" y="6"/>
                  </a:cubicBezTo>
                  <a:cubicBezTo>
                    <a:pt x="292" y="7"/>
                    <a:pt x="290" y="10"/>
                    <a:pt x="290" y="10"/>
                  </a:cubicBezTo>
                  <a:cubicBezTo>
                    <a:pt x="289" y="11"/>
                    <a:pt x="287" y="12"/>
                    <a:pt x="286" y="13"/>
                  </a:cubicBezTo>
                  <a:cubicBezTo>
                    <a:pt x="285" y="14"/>
                    <a:pt x="283" y="16"/>
                    <a:pt x="281" y="17"/>
                  </a:cubicBezTo>
                  <a:cubicBezTo>
                    <a:pt x="280" y="19"/>
                    <a:pt x="280" y="20"/>
                    <a:pt x="278" y="21"/>
                  </a:cubicBezTo>
                  <a:cubicBezTo>
                    <a:pt x="276" y="21"/>
                    <a:pt x="276" y="23"/>
                    <a:pt x="274" y="24"/>
                  </a:cubicBezTo>
                  <a:cubicBezTo>
                    <a:pt x="272" y="24"/>
                    <a:pt x="272" y="27"/>
                    <a:pt x="270" y="27"/>
                  </a:cubicBezTo>
                  <a:cubicBezTo>
                    <a:pt x="268" y="28"/>
                    <a:pt x="268" y="30"/>
                    <a:pt x="266" y="30"/>
                  </a:cubicBezTo>
                  <a:cubicBezTo>
                    <a:pt x="265" y="31"/>
                    <a:pt x="263" y="34"/>
                    <a:pt x="264" y="35"/>
                  </a:cubicBezTo>
                  <a:cubicBezTo>
                    <a:pt x="265" y="36"/>
                    <a:pt x="271" y="36"/>
                    <a:pt x="274" y="37"/>
                  </a:cubicBezTo>
                  <a:cubicBezTo>
                    <a:pt x="278" y="37"/>
                    <a:pt x="280" y="38"/>
                    <a:pt x="280" y="38"/>
                  </a:cubicBezTo>
                  <a:cubicBezTo>
                    <a:pt x="280" y="38"/>
                    <a:pt x="254" y="40"/>
                    <a:pt x="234" y="41"/>
                  </a:cubicBezTo>
                  <a:cubicBezTo>
                    <a:pt x="213" y="43"/>
                    <a:pt x="172" y="48"/>
                    <a:pt x="162" y="50"/>
                  </a:cubicBezTo>
                  <a:cubicBezTo>
                    <a:pt x="162" y="50"/>
                    <a:pt x="153" y="47"/>
                    <a:pt x="150" y="46"/>
                  </a:cubicBezTo>
                  <a:cubicBezTo>
                    <a:pt x="146" y="45"/>
                    <a:pt x="141" y="44"/>
                    <a:pt x="136" y="45"/>
                  </a:cubicBezTo>
                  <a:cubicBezTo>
                    <a:pt x="130" y="47"/>
                    <a:pt x="128" y="49"/>
                    <a:pt x="128" y="51"/>
                  </a:cubicBezTo>
                  <a:cubicBezTo>
                    <a:pt x="128" y="53"/>
                    <a:pt x="132" y="53"/>
                    <a:pt x="134" y="53"/>
                  </a:cubicBezTo>
                  <a:cubicBezTo>
                    <a:pt x="136" y="53"/>
                    <a:pt x="137" y="54"/>
                    <a:pt x="138" y="56"/>
                  </a:cubicBezTo>
                  <a:cubicBezTo>
                    <a:pt x="138" y="56"/>
                    <a:pt x="118" y="60"/>
                    <a:pt x="110" y="61"/>
                  </a:cubicBezTo>
                  <a:cubicBezTo>
                    <a:pt x="102" y="63"/>
                    <a:pt x="91" y="65"/>
                    <a:pt x="89" y="65"/>
                  </a:cubicBezTo>
                  <a:cubicBezTo>
                    <a:pt x="88" y="65"/>
                    <a:pt x="82" y="62"/>
                    <a:pt x="78" y="61"/>
                  </a:cubicBezTo>
                  <a:cubicBezTo>
                    <a:pt x="75" y="59"/>
                    <a:pt x="71" y="58"/>
                    <a:pt x="69" y="57"/>
                  </a:cubicBezTo>
                  <a:cubicBezTo>
                    <a:pt x="68" y="56"/>
                    <a:pt x="48" y="44"/>
                    <a:pt x="41" y="40"/>
                  </a:cubicBezTo>
                  <a:cubicBezTo>
                    <a:pt x="34" y="36"/>
                    <a:pt x="18" y="29"/>
                    <a:pt x="13" y="26"/>
                  </a:cubicBezTo>
                  <a:cubicBezTo>
                    <a:pt x="8" y="24"/>
                    <a:pt x="5" y="23"/>
                    <a:pt x="3" y="25"/>
                  </a:cubicBezTo>
                  <a:cubicBezTo>
                    <a:pt x="1" y="26"/>
                    <a:pt x="3" y="30"/>
                    <a:pt x="3" y="31"/>
                  </a:cubicBezTo>
                  <a:cubicBezTo>
                    <a:pt x="3" y="33"/>
                    <a:pt x="4" y="36"/>
                    <a:pt x="5" y="38"/>
                  </a:cubicBezTo>
                  <a:cubicBezTo>
                    <a:pt x="6" y="40"/>
                    <a:pt x="7" y="44"/>
                    <a:pt x="7" y="45"/>
                  </a:cubicBezTo>
                  <a:cubicBezTo>
                    <a:pt x="7" y="47"/>
                    <a:pt x="9" y="50"/>
                    <a:pt x="10" y="51"/>
                  </a:cubicBezTo>
                  <a:cubicBezTo>
                    <a:pt x="11" y="52"/>
                    <a:pt x="11" y="56"/>
                    <a:pt x="11" y="57"/>
                  </a:cubicBezTo>
                  <a:cubicBezTo>
                    <a:pt x="11" y="59"/>
                    <a:pt x="12" y="62"/>
                    <a:pt x="13" y="63"/>
                  </a:cubicBezTo>
                  <a:cubicBezTo>
                    <a:pt x="14" y="65"/>
                    <a:pt x="14" y="71"/>
                    <a:pt x="16" y="74"/>
                  </a:cubicBezTo>
                  <a:cubicBezTo>
                    <a:pt x="17" y="77"/>
                    <a:pt x="18" y="82"/>
                    <a:pt x="17" y="84"/>
                  </a:cubicBezTo>
                  <a:cubicBezTo>
                    <a:pt x="16" y="87"/>
                    <a:pt x="15" y="89"/>
                    <a:pt x="15" y="91"/>
                  </a:cubicBezTo>
                  <a:cubicBezTo>
                    <a:pt x="14" y="92"/>
                    <a:pt x="14" y="96"/>
                    <a:pt x="13" y="97"/>
                  </a:cubicBezTo>
                  <a:cubicBezTo>
                    <a:pt x="12" y="98"/>
                    <a:pt x="11" y="102"/>
                    <a:pt x="11" y="104"/>
                  </a:cubicBezTo>
                  <a:cubicBezTo>
                    <a:pt x="11" y="106"/>
                    <a:pt x="10" y="110"/>
                    <a:pt x="9" y="112"/>
                  </a:cubicBezTo>
                  <a:cubicBezTo>
                    <a:pt x="8" y="115"/>
                    <a:pt x="6" y="119"/>
                    <a:pt x="6" y="121"/>
                  </a:cubicBezTo>
                  <a:cubicBezTo>
                    <a:pt x="5" y="123"/>
                    <a:pt x="4" y="125"/>
                    <a:pt x="3" y="127"/>
                  </a:cubicBezTo>
                  <a:cubicBezTo>
                    <a:pt x="2" y="129"/>
                    <a:pt x="1" y="132"/>
                    <a:pt x="1" y="133"/>
                  </a:cubicBezTo>
                  <a:cubicBezTo>
                    <a:pt x="1" y="134"/>
                    <a:pt x="0" y="138"/>
                    <a:pt x="9" y="136"/>
                  </a:cubicBezTo>
                  <a:cubicBezTo>
                    <a:pt x="17" y="134"/>
                    <a:pt x="42" y="122"/>
                    <a:pt x="49" y="119"/>
                  </a:cubicBezTo>
                  <a:cubicBezTo>
                    <a:pt x="56" y="115"/>
                    <a:pt x="72" y="109"/>
                    <a:pt x="77" y="107"/>
                  </a:cubicBezTo>
                  <a:cubicBezTo>
                    <a:pt x="82" y="105"/>
                    <a:pt x="88" y="102"/>
                    <a:pt x="94" y="102"/>
                  </a:cubicBezTo>
                  <a:cubicBezTo>
                    <a:pt x="99" y="102"/>
                    <a:pt x="115" y="103"/>
                    <a:pt x="121" y="104"/>
                  </a:cubicBezTo>
                  <a:cubicBezTo>
                    <a:pt x="127" y="105"/>
                    <a:pt x="139" y="108"/>
                    <a:pt x="139" y="108"/>
                  </a:cubicBezTo>
                  <a:cubicBezTo>
                    <a:pt x="139" y="108"/>
                    <a:pt x="134" y="109"/>
                    <a:pt x="130" y="110"/>
                  </a:cubicBezTo>
                  <a:cubicBezTo>
                    <a:pt x="126" y="110"/>
                    <a:pt x="124" y="110"/>
                    <a:pt x="124" y="112"/>
                  </a:cubicBezTo>
                  <a:cubicBezTo>
                    <a:pt x="124" y="113"/>
                    <a:pt x="127" y="118"/>
                    <a:pt x="127" y="119"/>
                  </a:cubicBezTo>
                  <a:cubicBezTo>
                    <a:pt x="128" y="121"/>
                    <a:pt x="130" y="124"/>
                    <a:pt x="132" y="125"/>
                  </a:cubicBezTo>
                  <a:cubicBezTo>
                    <a:pt x="133" y="126"/>
                    <a:pt x="135" y="131"/>
                    <a:pt x="136" y="133"/>
                  </a:cubicBezTo>
                  <a:cubicBezTo>
                    <a:pt x="136" y="134"/>
                    <a:pt x="138" y="136"/>
                    <a:pt x="139" y="138"/>
                  </a:cubicBezTo>
                  <a:cubicBezTo>
                    <a:pt x="139" y="140"/>
                    <a:pt x="141" y="143"/>
                    <a:pt x="147" y="142"/>
                  </a:cubicBezTo>
                  <a:cubicBezTo>
                    <a:pt x="153" y="141"/>
                    <a:pt x="169" y="135"/>
                    <a:pt x="174" y="132"/>
                  </a:cubicBezTo>
                  <a:cubicBezTo>
                    <a:pt x="180" y="130"/>
                    <a:pt x="191" y="126"/>
                    <a:pt x="193" y="126"/>
                  </a:cubicBezTo>
                  <a:cubicBezTo>
                    <a:pt x="195" y="125"/>
                    <a:pt x="203" y="127"/>
                    <a:pt x="204" y="128"/>
                  </a:cubicBezTo>
                  <a:cubicBezTo>
                    <a:pt x="206" y="130"/>
                    <a:pt x="208" y="131"/>
                    <a:pt x="210" y="131"/>
                  </a:cubicBezTo>
                  <a:cubicBezTo>
                    <a:pt x="213" y="131"/>
                    <a:pt x="232" y="135"/>
                    <a:pt x="238" y="136"/>
                  </a:cubicBezTo>
                  <a:cubicBezTo>
                    <a:pt x="244" y="137"/>
                    <a:pt x="265" y="140"/>
                    <a:pt x="276" y="141"/>
                  </a:cubicBezTo>
                  <a:cubicBezTo>
                    <a:pt x="276" y="141"/>
                    <a:pt x="275" y="142"/>
                    <a:pt x="274" y="143"/>
                  </a:cubicBezTo>
                  <a:cubicBezTo>
                    <a:pt x="274" y="144"/>
                    <a:pt x="273" y="144"/>
                    <a:pt x="272" y="145"/>
                  </a:cubicBezTo>
                  <a:cubicBezTo>
                    <a:pt x="271" y="146"/>
                    <a:pt x="272" y="147"/>
                    <a:pt x="270" y="148"/>
                  </a:cubicBezTo>
                  <a:cubicBezTo>
                    <a:pt x="269" y="148"/>
                    <a:pt x="268" y="149"/>
                    <a:pt x="267" y="150"/>
                  </a:cubicBezTo>
                  <a:cubicBezTo>
                    <a:pt x="267" y="151"/>
                    <a:pt x="266" y="151"/>
                    <a:pt x="265" y="153"/>
                  </a:cubicBezTo>
                  <a:cubicBezTo>
                    <a:pt x="264" y="154"/>
                    <a:pt x="263" y="156"/>
                    <a:pt x="263" y="157"/>
                  </a:cubicBezTo>
                  <a:cubicBezTo>
                    <a:pt x="264" y="158"/>
                    <a:pt x="269" y="158"/>
                    <a:pt x="277" y="156"/>
                  </a:cubicBezTo>
                  <a:cubicBezTo>
                    <a:pt x="285" y="153"/>
                    <a:pt x="304" y="145"/>
                    <a:pt x="309" y="141"/>
                  </a:cubicBezTo>
                  <a:cubicBezTo>
                    <a:pt x="309" y="141"/>
                    <a:pt x="323" y="141"/>
                    <a:pt x="333" y="141"/>
                  </a:cubicBezTo>
                  <a:cubicBezTo>
                    <a:pt x="344" y="140"/>
                    <a:pt x="384" y="137"/>
                    <a:pt x="395" y="136"/>
                  </a:cubicBezTo>
                  <a:cubicBezTo>
                    <a:pt x="406" y="136"/>
                    <a:pt x="430" y="132"/>
                    <a:pt x="438" y="129"/>
                  </a:cubicBezTo>
                  <a:cubicBezTo>
                    <a:pt x="446" y="127"/>
                    <a:pt x="458" y="124"/>
                    <a:pt x="461" y="124"/>
                  </a:cubicBezTo>
                  <a:cubicBezTo>
                    <a:pt x="465" y="124"/>
                    <a:pt x="477" y="122"/>
                    <a:pt x="483" y="121"/>
                  </a:cubicBezTo>
                  <a:cubicBezTo>
                    <a:pt x="489" y="119"/>
                    <a:pt x="500" y="114"/>
                    <a:pt x="503" y="113"/>
                  </a:cubicBezTo>
                  <a:cubicBezTo>
                    <a:pt x="506" y="112"/>
                    <a:pt x="511" y="110"/>
                    <a:pt x="515" y="108"/>
                  </a:cubicBezTo>
                  <a:cubicBezTo>
                    <a:pt x="519" y="107"/>
                    <a:pt x="525" y="104"/>
                    <a:pt x="526" y="103"/>
                  </a:cubicBezTo>
                  <a:cubicBezTo>
                    <a:pt x="528" y="102"/>
                    <a:pt x="529" y="102"/>
                    <a:pt x="529" y="100"/>
                  </a:cubicBezTo>
                  <a:cubicBezTo>
                    <a:pt x="529" y="99"/>
                    <a:pt x="528" y="98"/>
                    <a:pt x="527" y="98"/>
                  </a:cubicBezTo>
                  <a:cubicBezTo>
                    <a:pt x="526" y="98"/>
                    <a:pt x="525" y="97"/>
                    <a:pt x="524" y="98"/>
                  </a:cubicBezTo>
                  <a:cubicBezTo>
                    <a:pt x="523" y="98"/>
                    <a:pt x="520" y="100"/>
                    <a:pt x="517" y="100"/>
                  </a:cubicBezTo>
                  <a:cubicBezTo>
                    <a:pt x="514" y="101"/>
                    <a:pt x="508" y="101"/>
                    <a:pt x="507" y="101"/>
                  </a:cubicBezTo>
                  <a:cubicBezTo>
                    <a:pt x="505" y="101"/>
                    <a:pt x="504" y="101"/>
                    <a:pt x="504" y="100"/>
                  </a:cubicBezTo>
                  <a:cubicBezTo>
                    <a:pt x="505" y="100"/>
                    <a:pt x="510" y="95"/>
                    <a:pt x="512" y="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2" name="Rectangle 11"/>
            <p:cNvSpPr>
              <a:spLocks noChangeArrowheads="1"/>
            </p:cNvSpPr>
            <p:nvPr/>
          </p:nvSpPr>
          <p:spPr bwMode="auto">
            <a:xfrm>
              <a:off x="2563812" y="1836737"/>
              <a:ext cx="1906588" cy="1874838"/>
            </a:xfrm>
            <a:prstGeom prst="rect">
              <a:avLst/>
            </a:prstGeom>
            <a:solidFill>
              <a:srgbClr val="139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3" name="Freeform 12"/>
            <p:cNvSpPr>
              <a:spLocks/>
            </p:cNvSpPr>
            <p:nvPr/>
          </p:nvSpPr>
          <p:spPr bwMode="auto">
            <a:xfrm>
              <a:off x="2719387" y="2033587"/>
              <a:ext cx="1449388" cy="1331913"/>
            </a:xfrm>
            <a:custGeom>
              <a:avLst/>
              <a:gdLst>
                <a:gd name="T0" fmla="*/ 291 w 456"/>
                <a:gd name="T1" fmla="*/ 397 h 419"/>
                <a:gd name="T2" fmla="*/ 243 w 456"/>
                <a:gd name="T3" fmla="*/ 386 h 419"/>
                <a:gd name="T4" fmla="*/ 196 w 456"/>
                <a:gd name="T5" fmla="*/ 379 h 419"/>
                <a:gd name="T6" fmla="*/ 147 w 456"/>
                <a:gd name="T7" fmla="*/ 337 h 419"/>
                <a:gd name="T8" fmla="*/ 122 w 456"/>
                <a:gd name="T9" fmla="*/ 287 h 419"/>
                <a:gd name="T10" fmla="*/ 156 w 456"/>
                <a:gd name="T11" fmla="*/ 325 h 419"/>
                <a:gd name="T12" fmla="*/ 131 w 456"/>
                <a:gd name="T13" fmla="*/ 279 h 419"/>
                <a:gd name="T14" fmla="*/ 157 w 456"/>
                <a:gd name="T15" fmla="*/ 307 h 419"/>
                <a:gd name="T16" fmla="*/ 135 w 456"/>
                <a:gd name="T17" fmla="*/ 274 h 419"/>
                <a:gd name="T18" fmla="*/ 164 w 456"/>
                <a:gd name="T19" fmla="*/ 300 h 419"/>
                <a:gd name="T20" fmla="*/ 141 w 456"/>
                <a:gd name="T21" fmla="*/ 271 h 419"/>
                <a:gd name="T22" fmla="*/ 169 w 456"/>
                <a:gd name="T23" fmla="*/ 295 h 419"/>
                <a:gd name="T24" fmla="*/ 145 w 456"/>
                <a:gd name="T25" fmla="*/ 264 h 419"/>
                <a:gd name="T26" fmla="*/ 174 w 456"/>
                <a:gd name="T27" fmla="*/ 289 h 419"/>
                <a:gd name="T28" fmla="*/ 149 w 456"/>
                <a:gd name="T29" fmla="*/ 263 h 419"/>
                <a:gd name="T30" fmla="*/ 179 w 456"/>
                <a:gd name="T31" fmla="*/ 286 h 419"/>
                <a:gd name="T32" fmla="*/ 155 w 456"/>
                <a:gd name="T33" fmla="*/ 260 h 419"/>
                <a:gd name="T34" fmla="*/ 186 w 456"/>
                <a:gd name="T35" fmla="*/ 254 h 419"/>
                <a:gd name="T36" fmla="*/ 237 w 456"/>
                <a:gd name="T37" fmla="*/ 271 h 419"/>
                <a:gd name="T38" fmla="*/ 297 w 456"/>
                <a:gd name="T39" fmla="*/ 305 h 419"/>
                <a:gd name="T40" fmla="*/ 192 w 456"/>
                <a:gd name="T41" fmla="*/ 254 h 419"/>
                <a:gd name="T42" fmla="*/ 263 w 456"/>
                <a:gd name="T43" fmla="*/ 265 h 419"/>
                <a:gd name="T44" fmla="*/ 334 w 456"/>
                <a:gd name="T45" fmla="*/ 271 h 419"/>
                <a:gd name="T46" fmla="*/ 266 w 456"/>
                <a:gd name="T47" fmla="*/ 264 h 419"/>
                <a:gd name="T48" fmla="*/ 194 w 456"/>
                <a:gd name="T49" fmla="*/ 251 h 419"/>
                <a:gd name="T50" fmla="*/ 273 w 456"/>
                <a:gd name="T51" fmla="*/ 254 h 419"/>
                <a:gd name="T52" fmla="*/ 354 w 456"/>
                <a:gd name="T53" fmla="*/ 225 h 419"/>
                <a:gd name="T54" fmla="*/ 378 w 456"/>
                <a:gd name="T55" fmla="*/ 209 h 419"/>
                <a:gd name="T56" fmla="*/ 429 w 456"/>
                <a:gd name="T57" fmla="*/ 198 h 419"/>
                <a:gd name="T58" fmla="*/ 422 w 456"/>
                <a:gd name="T59" fmla="*/ 129 h 419"/>
                <a:gd name="T60" fmla="*/ 236 w 456"/>
                <a:gd name="T61" fmla="*/ 0 h 419"/>
                <a:gd name="T62" fmla="*/ 332 w 456"/>
                <a:gd name="T63" fmla="*/ 82 h 419"/>
                <a:gd name="T64" fmla="*/ 400 w 456"/>
                <a:gd name="T65" fmla="*/ 117 h 419"/>
                <a:gd name="T66" fmla="*/ 439 w 456"/>
                <a:gd name="T67" fmla="*/ 181 h 419"/>
                <a:gd name="T68" fmla="*/ 391 w 456"/>
                <a:gd name="T69" fmla="*/ 205 h 419"/>
                <a:gd name="T70" fmla="*/ 367 w 456"/>
                <a:gd name="T71" fmla="*/ 179 h 419"/>
                <a:gd name="T72" fmla="*/ 287 w 456"/>
                <a:gd name="T73" fmla="*/ 168 h 419"/>
                <a:gd name="T74" fmla="*/ 131 w 456"/>
                <a:gd name="T75" fmla="*/ 115 h 419"/>
                <a:gd name="T76" fmla="*/ 257 w 456"/>
                <a:gd name="T77" fmla="*/ 166 h 419"/>
                <a:gd name="T78" fmla="*/ 332 w 456"/>
                <a:gd name="T79" fmla="*/ 176 h 419"/>
                <a:gd name="T80" fmla="*/ 382 w 456"/>
                <a:gd name="T81" fmla="*/ 188 h 419"/>
                <a:gd name="T82" fmla="*/ 394 w 456"/>
                <a:gd name="T83" fmla="*/ 198 h 419"/>
                <a:gd name="T84" fmla="*/ 379 w 456"/>
                <a:gd name="T85" fmla="*/ 206 h 419"/>
                <a:gd name="T86" fmla="*/ 371 w 456"/>
                <a:gd name="T87" fmla="*/ 205 h 419"/>
                <a:gd name="T88" fmla="*/ 364 w 456"/>
                <a:gd name="T89" fmla="*/ 201 h 419"/>
                <a:gd name="T90" fmla="*/ 367 w 456"/>
                <a:gd name="T91" fmla="*/ 192 h 419"/>
                <a:gd name="T92" fmla="*/ 355 w 456"/>
                <a:gd name="T93" fmla="*/ 188 h 419"/>
                <a:gd name="T94" fmla="*/ 350 w 456"/>
                <a:gd name="T95" fmla="*/ 192 h 419"/>
                <a:gd name="T96" fmla="*/ 323 w 456"/>
                <a:gd name="T97" fmla="*/ 187 h 419"/>
                <a:gd name="T98" fmla="*/ 263 w 456"/>
                <a:gd name="T99" fmla="*/ 181 h 419"/>
                <a:gd name="T100" fmla="*/ 221 w 456"/>
                <a:gd name="T101" fmla="*/ 173 h 419"/>
                <a:gd name="T102" fmla="*/ 93 w 456"/>
                <a:gd name="T103" fmla="*/ 206 h 419"/>
                <a:gd name="T104" fmla="*/ 157 w 456"/>
                <a:gd name="T105" fmla="*/ 398 h 419"/>
                <a:gd name="T106" fmla="*/ 189 w 456"/>
                <a:gd name="T107" fmla="*/ 401 h 419"/>
                <a:gd name="T108" fmla="*/ 227 w 456"/>
                <a:gd name="T109" fmla="*/ 415 h 419"/>
                <a:gd name="T110" fmla="*/ 291 w 456"/>
                <a:gd name="T111" fmla="*/ 3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19">
                  <a:moveTo>
                    <a:pt x="291" y="397"/>
                  </a:moveTo>
                  <a:cubicBezTo>
                    <a:pt x="288" y="384"/>
                    <a:pt x="257" y="388"/>
                    <a:pt x="243" y="386"/>
                  </a:cubicBezTo>
                  <a:cubicBezTo>
                    <a:pt x="224" y="382"/>
                    <a:pt x="213" y="386"/>
                    <a:pt x="196" y="379"/>
                  </a:cubicBezTo>
                  <a:cubicBezTo>
                    <a:pt x="177" y="370"/>
                    <a:pt x="161" y="350"/>
                    <a:pt x="147" y="337"/>
                  </a:cubicBezTo>
                  <a:cubicBezTo>
                    <a:pt x="136" y="328"/>
                    <a:pt x="108" y="313"/>
                    <a:pt x="122" y="287"/>
                  </a:cubicBezTo>
                  <a:cubicBezTo>
                    <a:pt x="137" y="299"/>
                    <a:pt x="126" y="302"/>
                    <a:pt x="156" y="325"/>
                  </a:cubicBezTo>
                  <a:cubicBezTo>
                    <a:pt x="142" y="311"/>
                    <a:pt x="124" y="283"/>
                    <a:pt x="131" y="279"/>
                  </a:cubicBezTo>
                  <a:cubicBezTo>
                    <a:pt x="135" y="295"/>
                    <a:pt x="141" y="296"/>
                    <a:pt x="157" y="307"/>
                  </a:cubicBezTo>
                  <a:cubicBezTo>
                    <a:pt x="142" y="296"/>
                    <a:pt x="140" y="289"/>
                    <a:pt x="135" y="274"/>
                  </a:cubicBezTo>
                  <a:cubicBezTo>
                    <a:pt x="141" y="288"/>
                    <a:pt x="150" y="292"/>
                    <a:pt x="164" y="300"/>
                  </a:cubicBezTo>
                  <a:cubicBezTo>
                    <a:pt x="145" y="288"/>
                    <a:pt x="139" y="278"/>
                    <a:pt x="141" y="271"/>
                  </a:cubicBezTo>
                  <a:cubicBezTo>
                    <a:pt x="143" y="280"/>
                    <a:pt x="159" y="287"/>
                    <a:pt x="169" y="295"/>
                  </a:cubicBezTo>
                  <a:cubicBezTo>
                    <a:pt x="155" y="284"/>
                    <a:pt x="151" y="281"/>
                    <a:pt x="145" y="264"/>
                  </a:cubicBezTo>
                  <a:cubicBezTo>
                    <a:pt x="154" y="278"/>
                    <a:pt x="160" y="284"/>
                    <a:pt x="174" y="289"/>
                  </a:cubicBezTo>
                  <a:cubicBezTo>
                    <a:pt x="159" y="282"/>
                    <a:pt x="152" y="276"/>
                    <a:pt x="149" y="263"/>
                  </a:cubicBezTo>
                  <a:cubicBezTo>
                    <a:pt x="158" y="269"/>
                    <a:pt x="164" y="280"/>
                    <a:pt x="179" y="286"/>
                  </a:cubicBezTo>
                  <a:cubicBezTo>
                    <a:pt x="167" y="278"/>
                    <a:pt x="157" y="265"/>
                    <a:pt x="155" y="260"/>
                  </a:cubicBezTo>
                  <a:cubicBezTo>
                    <a:pt x="156" y="258"/>
                    <a:pt x="179" y="252"/>
                    <a:pt x="186" y="254"/>
                  </a:cubicBezTo>
                  <a:cubicBezTo>
                    <a:pt x="216" y="265"/>
                    <a:pt x="221" y="263"/>
                    <a:pt x="237" y="271"/>
                  </a:cubicBezTo>
                  <a:cubicBezTo>
                    <a:pt x="260" y="282"/>
                    <a:pt x="279" y="289"/>
                    <a:pt x="297" y="305"/>
                  </a:cubicBezTo>
                  <a:cubicBezTo>
                    <a:pt x="282" y="283"/>
                    <a:pt x="222" y="260"/>
                    <a:pt x="192" y="254"/>
                  </a:cubicBezTo>
                  <a:cubicBezTo>
                    <a:pt x="217" y="255"/>
                    <a:pt x="240" y="263"/>
                    <a:pt x="263" y="265"/>
                  </a:cubicBezTo>
                  <a:cubicBezTo>
                    <a:pt x="289" y="268"/>
                    <a:pt x="310" y="274"/>
                    <a:pt x="334" y="271"/>
                  </a:cubicBezTo>
                  <a:cubicBezTo>
                    <a:pt x="311" y="268"/>
                    <a:pt x="289" y="269"/>
                    <a:pt x="266" y="264"/>
                  </a:cubicBezTo>
                  <a:cubicBezTo>
                    <a:pt x="242" y="259"/>
                    <a:pt x="218" y="255"/>
                    <a:pt x="194" y="251"/>
                  </a:cubicBezTo>
                  <a:cubicBezTo>
                    <a:pt x="221" y="246"/>
                    <a:pt x="246" y="256"/>
                    <a:pt x="273" y="254"/>
                  </a:cubicBezTo>
                  <a:cubicBezTo>
                    <a:pt x="303" y="252"/>
                    <a:pt x="343" y="235"/>
                    <a:pt x="354" y="225"/>
                  </a:cubicBezTo>
                  <a:cubicBezTo>
                    <a:pt x="363" y="218"/>
                    <a:pt x="365" y="210"/>
                    <a:pt x="378" y="209"/>
                  </a:cubicBezTo>
                  <a:cubicBezTo>
                    <a:pt x="394" y="207"/>
                    <a:pt x="413" y="211"/>
                    <a:pt x="429" y="198"/>
                  </a:cubicBezTo>
                  <a:cubicBezTo>
                    <a:pt x="456" y="176"/>
                    <a:pt x="443" y="145"/>
                    <a:pt x="422" y="129"/>
                  </a:cubicBezTo>
                  <a:cubicBezTo>
                    <a:pt x="360" y="81"/>
                    <a:pt x="274" y="67"/>
                    <a:pt x="236" y="0"/>
                  </a:cubicBezTo>
                  <a:cubicBezTo>
                    <a:pt x="253" y="39"/>
                    <a:pt x="304" y="70"/>
                    <a:pt x="332" y="82"/>
                  </a:cubicBezTo>
                  <a:cubicBezTo>
                    <a:pt x="357" y="92"/>
                    <a:pt x="379" y="103"/>
                    <a:pt x="400" y="117"/>
                  </a:cubicBezTo>
                  <a:cubicBezTo>
                    <a:pt x="429" y="135"/>
                    <a:pt x="447" y="161"/>
                    <a:pt x="439" y="181"/>
                  </a:cubicBezTo>
                  <a:cubicBezTo>
                    <a:pt x="432" y="198"/>
                    <a:pt x="407" y="211"/>
                    <a:pt x="391" y="205"/>
                  </a:cubicBezTo>
                  <a:cubicBezTo>
                    <a:pt x="407" y="199"/>
                    <a:pt x="383" y="185"/>
                    <a:pt x="367" y="179"/>
                  </a:cubicBezTo>
                  <a:cubicBezTo>
                    <a:pt x="344" y="171"/>
                    <a:pt x="313" y="172"/>
                    <a:pt x="287" y="168"/>
                  </a:cubicBezTo>
                  <a:cubicBezTo>
                    <a:pt x="233" y="161"/>
                    <a:pt x="165" y="147"/>
                    <a:pt x="131" y="115"/>
                  </a:cubicBezTo>
                  <a:cubicBezTo>
                    <a:pt x="151" y="147"/>
                    <a:pt x="218" y="157"/>
                    <a:pt x="257" y="166"/>
                  </a:cubicBezTo>
                  <a:cubicBezTo>
                    <a:pt x="281" y="171"/>
                    <a:pt x="308" y="172"/>
                    <a:pt x="332" y="176"/>
                  </a:cubicBezTo>
                  <a:cubicBezTo>
                    <a:pt x="353" y="179"/>
                    <a:pt x="363" y="179"/>
                    <a:pt x="382" y="188"/>
                  </a:cubicBezTo>
                  <a:cubicBezTo>
                    <a:pt x="387" y="190"/>
                    <a:pt x="394" y="194"/>
                    <a:pt x="394" y="198"/>
                  </a:cubicBezTo>
                  <a:cubicBezTo>
                    <a:pt x="393" y="201"/>
                    <a:pt x="393" y="205"/>
                    <a:pt x="379" y="206"/>
                  </a:cubicBezTo>
                  <a:cubicBezTo>
                    <a:pt x="371" y="205"/>
                    <a:pt x="371" y="205"/>
                    <a:pt x="371" y="205"/>
                  </a:cubicBezTo>
                  <a:cubicBezTo>
                    <a:pt x="369" y="204"/>
                    <a:pt x="367" y="202"/>
                    <a:pt x="364" y="201"/>
                  </a:cubicBezTo>
                  <a:cubicBezTo>
                    <a:pt x="367" y="198"/>
                    <a:pt x="368" y="195"/>
                    <a:pt x="367" y="192"/>
                  </a:cubicBezTo>
                  <a:cubicBezTo>
                    <a:pt x="365" y="188"/>
                    <a:pt x="360" y="186"/>
                    <a:pt x="355" y="188"/>
                  </a:cubicBezTo>
                  <a:cubicBezTo>
                    <a:pt x="353" y="189"/>
                    <a:pt x="351" y="190"/>
                    <a:pt x="350" y="192"/>
                  </a:cubicBezTo>
                  <a:cubicBezTo>
                    <a:pt x="335" y="185"/>
                    <a:pt x="344" y="193"/>
                    <a:pt x="323" y="187"/>
                  </a:cubicBezTo>
                  <a:cubicBezTo>
                    <a:pt x="297" y="181"/>
                    <a:pt x="290" y="178"/>
                    <a:pt x="263" y="181"/>
                  </a:cubicBezTo>
                  <a:cubicBezTo>
                    <a:pt x="234" y="184"/>
                    <a:pt x="250" y="176"/>
                    <a:pt x="221" y="173"/>
                  </a:cubicBezTo>
                  <a:cubicBezTo>
                    <a:pt x="193" y="170"/>
                    <a:pt x="159" y="161"/>
                    <a:pt x="93" y="206"/>
                  </a:cubicBezTo>
                  <a:cubicBezTo>
                    <a:pt x="0" y="268"/>
                    <a:pt x="61" y="382"/>
                    <a:pt x="157" y="398"/>
                  </a:cubicBezTo>
                  <a:cubicBezTo>
                    <a:pt x="168" y="400"/>
                    <a:pt x="178" y="398"/>
                    <a:pt x="189" y="401"/>
                  </a:cubicBezTo>
                  <a:cubicBezTo>
                    <a:pt x="199" y="404"/>
                    <a:pt x="217" y="414"/>
                    <a:pt x="227" y="415"/>
                  </a:cubicBezTo>
                  <a:cubicBezTo>
                    <a:pt x="246" y="419"/>
                    <a:pt x="275" y="410"/>
                    <a:pt x="291" y="39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4" name="Rectangle 13"/>
            <p:cNvSpPr>
              <a:spLocks noChangeArrowheads="1"/>
            </p:cNvSpPr>
            <p:nvPr/>
          </p:nvSpPr>
          <p:spPr bwMode="auto">
            <a:xfrm>
              <a:off x="2563812" y="3911600"/>
              <a:ext cx="1906588" cy="18764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5" name="Freeform 14"/>
            <p:cNvSpPr>
              <a:spLocks/>
            </p:cNvSpPr>
            <p:nvPr/>
          </p:nvSpPr>
          <p:spPr bwMode="auto">
            <a:xfrm>
              <a:off x="2951162" y="4170363"/>
              <a:ext cx="1093788" cy="1331913"/>
            </a:xfrm>
            <a:custGeom>
              <a:avLst/>
              <a:gdLst>
                <a:gd name="T0" fmla="*/ 16 w 344"/>
                <a:gd name="T1" fmla="*/ 44 h 419"/>
                <a:gd name="T2" fmla="*/ 115 w 344"/>
                <a:gd name="T3" fmla="*/ 143 h 419"/>
                <a:gd name="T4" fmla="*/ 170 w 344"/>
                <a:gd name="T5" fmla="*/ 149 h 419"/>
                <a:gd name="T6" fmla="*/ 293 w 344"/>
                <a:gd name="T7" fmla="*/ 25 h 419"/>
                <a:gd name="T8" fmla="*/ 281 w 344"/>
                <a:gd name="T9" fmla="*/ 17 h 419"/>
                <a:gd name="T10" fmla="*/ 285 w 344"/>
                <a:gd name="T11" fmla="*/ 5 h 419"/>
                <a:gd name="T12" fmla="*/ 296 w 344"/>
                <a:gd name="T13" fmla="*/ 3 h 419"/>
                <a:gd name="T14" fmla="*/ 300 w 344"/>
                <a:gd name="T15" fmla="*/ 5 h 419"/>
                <a:gd name="T16" fmla="*/ 316 w 344"/>
                <a:gd name="T17" fmla="*/ 10 h 419"/>
                <a:gd name="T18" fmla="*/ 328 w 344"/>
                <a:gd name="T19" fmla="*/ 14 h 419"/>
                <a:gd name="T20" fmla="*/ 338 w 344"/>
                <a:gd name="T21" fmla="*/ 35 h 419"/>
                <a:gd name="T22" fmla="*/ 336 w 344"/>
                <a:gd name="T23" fmla="*/ 55 h 419"/>
                <a:gd name="T24" fmla="*/ 344 w 344"/>
                <a:gd name="T25" fmla="*/ 69 h 419"/>
                <a:gd name="T26" fmla="*/ 339 w 344"/>
                <a:gd name="T27" fmla="*/ 75 h 419"/>
                <a:gd name="T28" fmla="*/ 321 w 344"/>
                <a:gd name="T29" fmla="*/ 66 h 419"/>
                <a:gd name="T30" fmla="*/ 310 w 344"/>
                <a:gd name="T31" fmla="*/ 94 h 419"/>
                <a:gd name="T32" fmla="*/ 305 w 344"/>
                <a:gd name="T33" fmla="*/ 174 h 419"/>
                <a:gd name="T34" fmla="*/ 192 w 344"/>
                <a:gd name="T35" fmla="*/ 332 h 419"/>
                <a:gd name="T36" fmla="*/ 192 w 344"/>
                <a:gd name="T37" fmla="*/ 343 h 419"/>
                <a:gd name="T38" fmla="*/ 194 w 344"/>
                <a:gd name="T39" fmla="*/ 351 h 419"/>
                <a:gd name="T40" fmla="*/ 194 w 344"/>
                <a:gd name="T41" fmla="*/ 357 h 419"/>
                <a:gd name="T42" fmla="*/ 197 w 344"/>
                <a:gd name="T43" fmla="*/ 367 h 419"/>
                <a:gd name="T44" fmla="*/ 234 w 344"/>
                <a:gd name="T45" fmla="*/ 375 h 419"/>
                <a:gd name="T46" fmla="*/ 228 w 344"/>
                <a:gd name="T47" fmla="*/ 375 h 419"/>
                <a:gd name="T48" fmla="*/ 204 w 344"/>
                <a:gd name="T49" fmla="*/ 379 h 419"/>
                <a:gd name="T50" fmla="*/ 231 w 344"/>
                <a:gd name="T51" fmla="*/ 409 h 419"/>
                <a:gd name="T52" fmla="*/ 191 w 344"/>
                <a:gd name="T53" fmla="*/ 391 h 419"/>
                <a:gd name="T54" fmla="*/ 182 w 344"/>
                <a:gd name="T55" fmla="*/ 408 h 419"/>
                <a:gd name="T56" fmla="*/ 181 w 344"/>
                <a:gd name="T57" fmla="*/ 387 h 419"/>
                <a:gd name="T58" fmla="*/ 170 w 344"/>
                <a:gd name="T59" fmla="*/ 382 h 419"/>
                <a:gd name="T60" fmla="*/ 169 w 344"/>
                <a:gd name="T61" fmla="*/ 377 h 419"/>
                <a:gd name="T62" fmla="*/ 181 w 344"/>
                <a:gd name="T63" fmla="*/ 358 h 419"/>
                <a:gd name="T64" fmla="*/ 146 w 344"/>
                <a:gd name="T65" fmla="*/ 350 h 419"/>
                <a:gd name="T66" fmla="*/ 143 w 344"/>
                <a:gd name="T67" fmla="*/ 358 h 419"/>
                <a:gd name="T68" fmla="*/ 142 w 344"/>
                <a:gd name="T69" fmla="*/ 366 h 419"/>
                <a:gd name="T70" fmla="*/ 141 w 344"/>
                <a:gd name="T71" fmla="*/ 373 h 419"/>
                <a:gd name="T72" fmla="*/ 164 w 344"/>
                <a:gd name="T73" fmla="*/ 383 h 419"/>
                <a:gd name="T74" fmla="*/ 173 w 344"/>
                <a:gd name="T75" fmla="*/ 388 h 419"/>
                <a:gd name="T76" fmla="*/ 144 w 344"/>
                <a:gd name="T77" fmla="*/ 390 h 419"/>
                <a:gd name="T78" fmla="*/ 158 w 344"/>
                <a:gd name="T79" fmla="*/ 419 h 419"/>
                <a:gd name="T80" fmla="*/ 138 w 344"/>
                <a:gd name="T81" fmla="*/ 400 h 419"/>
                <a:gd name="T82" fmla="*/ 128 w 344"/>
                <a:gd name="T83" fmla="*/ 395 h 419"/>
                <a:gd name="T84" fmla="*/ 122 w 344"/>
                <a:gd name="T85" fmla="*/ 392 h 419"/>
                <a:gd name="T86" fmla="*/ 122 w 344"/>
                <a:gd name="T87" fmla="*/ 379 h 419"/>
                <a:gd name="T88" fmla="*/ 108 w 344"/>
                <a:gd name="T89" fmla="*/ 379 h 419"/>
                <a:gd name="T90" fmla="*/ 122 w 344"/>
                <a:gd name="T91" fmla="*/ 372 h 419"/>
                <a:gd name="T92" fmla="*/ 130 w 344"/>
                <a:gd name="T93" fmla="*/ 362 h 419"/>
                <a:gd name="T94" fmla="*/ 62 w 344"/>
                <a:gd name="T95" fmla="*/ 282 h 419"/>
                <a:gd name="T96" fmla="*/ 36 w 344"/>
                <a:gd name="T97" fmla="*/ 187 h 419"/>
                <a:gd name="T98" fmla="*/ 28 w 344"/>
                <a:gd name="T99" fmla="*/ 158 h 419"/>
                <a:gd name="T100" fmla="*/ 15 w 344"/>
                <a:gd name="T101" fmla="*/ 13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9">
                  <a:moveTo>
                    <a:pt x="1" y="87"/>
                  </a:moveTo>
                  <a:cubicBezTo>
                    <a:pt x="1" y="82"/>
                    <a:pt x="2" y="78"/>
                    <a:pt x="4" y="76"/>
                  </a:cubicBezTo>
                  <a:cubicBezTo>
                    <a:pt x="3" y="73"/>
                    <a:pt x="2" y="69"/>
                    <a:pt x="2" y="66"/>
                  </a:cubicBezTo>
                  <a:cubicBezTo>
                    <a:pt x="2" y="62"/>
                    <a:pt x="2" y="56"/>
                    <a:pt x="4" y="52"/>
                  </a:cubicBezTo>
                  <a:cubicBezTo>
                    <a:pt x="6" y="47"/>
                    <a:pt x="10" y="44"/>
                    <a:pt x="16" y="44"/>
                  </a:cubicBezTo>
                  <a:cubicBezTo>
                    <a:pt x="30" y="43"/>
                    <a:pt x="50" y="60"/>
                    <a:pt x="61" y="70"/>
                  </a:cubicBezTo>
                  <a:cubicBezTo>
                    <a:pt x="63" y="72"/>
                    <a:pt x="64" y="73"/>
                    <a:pt x="65" y="74"/>
                  </a:cubicBezTo>
                  <a:cubicBezTo>
                    <a:pt x="78" y="84"/>
                    <a:pt x="82" y="93"/>
                    <a:pt x="86" y="103"/>
                  </a:cubicBezTo>
                  <a:cubicBezTo>
                    <a:pt x="89" y="109"/>
                    <a:pt x="91" y="116"/>
                    <a:pt x="97" y="124"/>
                  </a:cubicBezTo>
                  <a:cubicBezTo>
                    <a:pt x="99" y="127"/>
                    <a:pt x="112" y="142"/>
                    <a:pt x="115" y="143"/>
                  </a:cubicBezTo>
                  <a:cubicBezTo>
                    <a:pt x="116" y="144"/>
                    <a:pt x="116" y="144"/>
                    <a:pt x="117" y="145"/>
                  </a:cubicBezTo>
                  <a:cubicBezTo>
                    <a:pt x="117" y="147"/>
                    <a:pt x="117" y="148"/>
                    <a:pt x="116" y="149"/>
                  </a:cubicBezTo>
                  <a:cubicBezTo>
                    <a:pt x="116" y="150"/>
                    <a:pt x="115" y="150"/>
                    <a:pt x="115" y="151"/>
                  </a:cubicBezTo>
                  <a:cubicBezTo>
                    <a:pt x="116" y="152"/>
                    <a:pt x="123" y="155"/>
                    <a:pt x="145" y="153"/>
                  </a:cubicBezTo>
                  <a:cubicBezTo>
                    <a:pt x="157" y="152"/>
                    <a:pt x="168" y="150"/>
                    <a:pt x="170" y="149"/>
                  </a:cubicBezTo>
                  <a:cubicBezTo>
                    <a:pt x="198" y="138"/>
                    <a:pt x="209" y="127"/>
                    <a:pt x="219" y="97"/>
                  </a:cubicBezTo>
                  <a:cubicBezTo>
                    <a:pt x="225" y="82"/>
                    <a:pt x="231" y="70"/>
                    <a:pt x="238" y="59"/>
                  </a:cubicBezTo>
                  <a:cubicBezTo>
                    <a:pt x="247" y="45"/>
                    <a:pt x="258" y="35"/>
                    <a:pt x="270" y="30"/>
                  </a:cubicBezTo>
                  <a:cubicBezTo>
                    <a:pt x="275" y="27"/>
                    <a:pt x="281" y="26"/>
                    <a:pt x="287" y="25"/>
                  </a:cubicBezTo>
                  <a:cubicBezTo>
                    <a:pt x="289" y="25"/>
                    <a:pt x="291" y="25"/>
                    <a:pt x="293" y="25"/>
                  </a:cubicBezTo>
                  <a:cubicBezTo>
                    <a:pt x="293" y="24"/>
                    <a:pt x="293" y="24"/>
                    <a:pt x="293" y="24"/>
                  </a:cubicBezTo>
                  <a:cubicBezTo>
                    <a:pt x="293" y="24"/>
                    <a:pt x="293" y="24"/>
                    <a:pt x="293" y="24"/>
                  </a:cubicBezTo>
                  <a:cubicBezTo>
                    <a:pt x="292" y="24"/>
                    <a:pt x="292" y="24"/>
                    <a:pt x="291" y="24"/>
                  </a:cubicBezTo>
                  <a:cubicBezTo>
                    <a:pt x="291" y="24"/>
                    <a:pt x="290" y="24"/>
                    <a:pt x="289" y="24"/>
                  </a:cubicBezTo>
                  <a:cubicBezTo>
                    <a:pt x="285" y="23"/>
                    <a:pt x="283" y="20"/>
                    <a:pt x="281" y="17"/>
                  </a:cubicBezTo>
                  <a:cubicBezTo>
                    <a:pt x="281" y="16"/>
                    <a:pt x="281" y="16"/>
                    <a:pt x="280" y="15"/>
                  </a:cubicBezTo>
                  <a:cubicBezTo>
                    <a:pt x="279" y="13"/>
                    <a:pt x="276" y="9"/>
                    <a:pt x="278" y="7"/>
                  </a:cubicBezTo>
                  <a:cubicBezTo>
                    <a:pt x="278" y="5"/>
                    <a:pt x="279" y="5"/>
                    <a:pt x="281" y="5"/>
                  </a:cubicBezTo>
                  <a:cubicBezTo>
                    <a:pt x="283" y="4"/>
                    <a:pt x="285" y="5"/>
                    <a:pt x="285" y="5"/>
                  </a:cubicBezTo>
                  <a:cubicBezTo>
                    <a:pt x="285" y="5"/>
                    <a:pt x="285" y="5"/>
                    <a:pt x="285" y="5"/>
                  </a:cubicBezTo>
                  <a:cubicBezTo>
                    <a:pt x="286" y="5"/>
                    <a:pt x="287" y="4"/>
                    <a:pt x="287" y="3"/>
                  </a:cubicBezTo>
                  <a:cubicBezTo>
                    <a:pt x="288" y="2"/>
                    <a:pt x="289" y="1"/>
                    <a:pt x="290" y="1"/>
                  </a:cubicBezTo>
                  <a:cubicBezTo>
                    <a:pt x="290" y="1"/>
                    <a:pt x="290" y="1"/>
                    <a:pt x="290" y="1"/>
                  </a:cubicBezTo>
                  <a:cubicBezTo>
                    <a:pt x="291" y="0"/>
                    <a:pt x="292" y="1"/>
                    <a:pt x="293" y="2"/>
                  </a:cubicBezTo>
                  <a:cubicBezTo>
                    <a:pt x="294" y="3"/>
                    <a:pt x="295" y="3"/>
                    <a:pt x="296" y="3"/>
                  </a:cubicBezTo>
                  <a:cubicBezTo>
                    <a:pt x="296" y="3"/>
                    <a:pt x="296" y="3"/>
                    <a:pt x="296" y="3"/>
                  </a:cubicBezTo>
                  <a:cubicBezTo>
                    <a:pt x="297" y="2"/>
                    <a:pt x="298" y="1"/>
                    <a:pt x="299" y="1"/>
                  </a:cubicBezTo>
                  <a:cubicBezTo>
                    <a:pt x="300" y="1"/>
                    <a:pt x="301" y="1"/>
                    <a:pt x="301" y="2"/>
                  </a:cubicBezTo>
                  <a:cubicBezTo>
                    <a:pt x="301" y="3"/>
                    <a:pt x="301" y="3"/>
                    <a:pt x="301" y="4"/>
                  </a:cubicBezTo>
                  <a:cubicBezTo>
                    <a:pt x="300" y="5"/>
                    <a:pt x="300" y="5"/>
                    <a:pt x="300" y="5"/>
                  </a:cubicBezTo>
                  <a:cubicBezTo>
                    <a:pt x="301" y="6"/>
                    <a:pt x="302" y="6"/>
                    <a:pt x="303" y="5"/>
                  </a:cubicBezTo>
                  <a:cubicBezTo>
                    <a:pt x="303" y="4"/>
                    <a:pt x="305" y="3"/>
                    <a:pt x="306" y="3"/>
                  </a:cubicBezTo>
                  <a:cubicBezTo>
                    <a:pt x="308" y="3"/>
                    <a:pt x="310" y="4"/>
                    <a:pt x="312" y="5"/>
                  </a:cubicBezTo>
                  <a:cubicBezTo>
                    <a:pt x="314" y="7"/>
                    <a:pt x="315" y="8"/>
                    <a:pt x="316" y="9"/>
                  </a:cubicBezTo>
                  <a:cubicBezTo>
                    <a:pt x="316" y="10"/>
                    <a:pt x="316" y="10"/>
                    <a:pt x="316" y="10"/>
                  </a:cubicBezTo>
                  <a:cubicBezTo>
                    <a:pt x="317" y="11"/>
                    <a:pt x="318" y="12"/>
                    <a:pt x="318" y="12"/>
                  </a:cubicBezTo>
                  <a:cubicBezTo>
                    <a:pt x="319" y="12"/>
                    <a:pt x="319" y="11"/>
                    <a:pt x="320" y="10"/>
                  </a:cubicBezTo>
                  <a:cubicBezTo>
                    <a:pt x="320" y="10"/>
                    <a:pt x="321" y="9"/>
                    <a:pt x="321" y="9"/>
                  </a:cubicBezTo>
                  <a:cubicBezTo>
                    <a:pt x="323" y="8"/>
                    <a:pt x="324" y="8"/>
                    <a:pt x="326" y="9"/>
                  </a:cubicBezTo>
                  <a:cubicBezTo>
                    <a:pt x="327" y="9"/>
                    <a:pt x="328" y="11"/>
                    <a:pt x="328" y="14"/>
                  </a:cubicBezTo>
                  <a:cubicBezTo>
                    <a:pt x="328" y="15"/>
                    <a:pt x="328" y="16"/>
                    <a:pt x="329" y="18"/>
                  </a:cubicBezTo>
                  <a:cubicBezTo>
                    <a:pt x="331" y="19"/>
                    <a:pt x="332" y="20"/>
                    <a:pt x="332" y="22"/>
                  </a:cubicBezTo>
                  <a:cubicBezTo>
                    <a:pt x="332" y="23"/>
                    <a:pt x="333" y="24"/>
                    <a:pt x="333" y="25"/>
                  </a:cubicBezTo>
                  <a:cubicBezTo>
                    <a:pt x="333" y="25"/>
                    <a:pt x="333" y="26"/>
                    <a:pt x="333" y="27"/>
                  </a:cubicBezTo>
                  <a:cubicBezTo>
                    <a:pt x="334" y="30"/>
                    <a:pt x="336" y="33"/>
                    <a:pt x="338" y="35"/>
                  </a:cubicBezTo>
                  <a:cubicBezTo>
                    <a:pt x="340" y="37"/>
                    <a:pt x="340" y="39"/>
                    <a:pt x="340" y="42"/>
                  </a:cubicBezTo>
                  <a:cubicBezTo>
                    <a:pt x="340" y="42"/>
                    <a:pt x="341" y="43"/>
                    <a:pt x="341" y="44"/>
                  </a:cubicBezTo>
                  <a:cubicBezTo>
                    <a:pt x="341" y="46"/>
                    <a:pt x="341" y="48"/>
                    <a:pt x="339" y="50"/>
                  </a:cubicBezTo>
                  <a:cubicBezTo>
                    <a:pt x="339" y="51"/>
                    <a:pt x="337" y="53"/>
                    <a:pt x="336" y="55"/>
                  </a:cubicBezTo>
                  <a:cubicBezTo>
                    <a:pt x="336" y="55"/>
                    <a:pt x="336" y="55"/>
                    <a:pt x="336" y="55"/>
                  </a:cubicBezTo>
                  <a:cubicBezTo>
                    <a:pt x="335" y="56"/>
                    <a:pt x="335" y="56"/>
                    <a:pt x="335" y="56"/>
                  </a:cubicBezTo>
                  <a:cubicBezTo>
                    <a:pt x="336" y="56"/>
                    <a:pt x="336" y="56"/>
                    <a:pt x="336" y="56"/>
                  </a:cubicBezTo>
                  <a:cubicBezTo>
                    <a:pt x="336" y="56"/>
                    <a:pt x="336" y="56"/>
                    <a:pt x="336" y="56"/>
                  </a:cubicBezTo>
                  <a:cubicBezTo>
                    <a:pt x="336" y="56"/>
                    <a:pt x="336" y="56"/>
                    <a:pt x="336" y="56"/>
                  </a:cubicBezTo>
                  <a:cubicBezTo>
                    <a:pt x="339" y="59"/>
                    <a:pt x="343" y="65"/>
                    <a:pt x="344" y="69"/>
                  </a:cubicBezTo>
                  <a:cubicBezTo>
                    <a:pt x="344" y="69"/>
                    <a:pt x="344" y="75"/>
                    <a:pt x="343" y="77"/>
                  </a:cubicBezTo>
                  <a:cubicBezTo>
                    <a:pt x="342" y="77"/>
                    <a:pt x="342" y="77"/>
                    <a:pt x="342" y="77"/>
                  </a:cubicBezTo>
                  <a:cubicBezTo>
                    <a:pt x="341" y="77"/>
                    <a:pt x="341" y="77"/>
                    <a:pt x="340" y="77"/>
                  </a:cubicBezTo>
                  <a:cubicBezTo>
                    <a:pt x="340" y="77"/>
                    <a:pt x="339" y="76"/>
                    <a:pt x="339" y="75"/>
                  </a:cubicBezTo>
                  <a:cubicBezTo>
                    <a:pt x="339" y="75"/>
                    <a:pt x="339" y="75"/>
                    <a:pt x="339" y="75"/>
                  </a:cubicBezTo>
                  <a:cubicBezTo>
                    <a:pt x="338" y="75"/>
                    <a:pt x="335" y="73"/>
                    <a:pt x="334" y="72"/>
                  </a:cubicBezTo>
                  <a:cubicBezTo>
                    <a:pt x="332" y="71"/>
                    <a:pt x="330" y="70"/>
                    <a:pt x="329" y="70"/>
                  </a:cubicBezTo>
                  <a:cubicBezTo>
                    <a:pt x="328" y="69"/>
                    <a:pt x="327" y="69"/>
                    <a:pt x="326" y="69"/>
                  </a:cubicBezTo>
                  <a:cubicBezTo>
                    <a:pt x="325" y="68"/>
                    <a:pt x="324" y="68"/>
                    <a:pt x="323" y="67"/>
                  </a:cubicBezTo>
                  <a:cubicBezTo>
                    <a:pt x="323" y="67"/>
                    <a:pt x="322" y="67"/>
                    <a:pt x="321" y="66"/>
                  </a:cubicBezTo>
                  <a:cubicBezTo>
                    <a:pt x="320" y="69"/>
                    <a:pt x="319" y="72"/>
                    <a:pt x="318" y="74"/>
                  </a:cubicBezTo>
                  <a:cubicBezTo>
                    <a:pt x="319" y="75"/>
                    <a:pt x="319" y="83"/>
                    <a:pt x="317" y="85"/>
                  </a:cubicBezTo>
                  <a:cubicBezTo>
                    <a:pt x="317" y="85"/>
                    <a:pt x="317" y="86"/>
                    <a:pt x="317" y="87"/>
                  </a:cubicBezTo>
                  <a:cubicBezTo>
                    <a:pt x="317" y="89"/>
                    <a:pt x="317" y="91"/>
                    <a:pt x="315" y="93"/>
                  </a:cubicBezTo>
                  <a:cubicBezTo>
                    <a:pt x="313" y="94"/>
                    <a:pt x="311" y="94"/>
                    <a:pt x="310" y="94"/>
                  </a:cubicBezTo>
                  <a:cubicBezTo>
                    <a:pt x="310" y="94"/>
                    <a:pt x="310" y="94"/>
                    <a:pt x="310" y="94"/>
                  </a:cubicBezTo>
                  <a:cubicBezTo>
                    <a:pt x="310" y="95"/>
                    <a:pt x="309" y="96"/>
                    <a:pt x="309" y="96"/>
                  </a:cubicBezTo>
                  <a:cubicBezTo>
                    <a:pt x="307" y="103"/>
                    <a:pt x="305" y="110"/>
                    <a:pt x="305" y="112"/>
                  </a:cubicBezTo>
                  <a:cubicBezTo>
                    <a:pt x="305" y="112"/>
                    <a:pt x="305" y="112"/>
                    <a:pt x="305" y="112"/>
                  </a:cubicBezTo>
                  <a:cubicBezTo>
                    <a:pt x="302" y="133"/>
                    <a:pt x="304" y="154"/>
                    <a:pt x="305" y="174"/>
                  </a:cubicBezTo>
                  <a:cubicBezTo>
                    <a:pt x="307" y="199"/>
                    <a:pt x="309" y="224"/>
                    <a:pt x="303" y="251"/>
                  </a:cubicBezTo>
                  <a:cubicBezTo>
                    <a:pt x="300" y="266"/>
                    <a:pt x="293" y="278"/>
                    <a:pt x="281" y="285"/>
                  </a:cubicBezTo>
                  <a:cubicBezTo>
                    <a:pt x="272" y="292"/>
                    <a:pt x="260" y="294"/>
                    <a:pt x="248" y="298"/>
                  </a:cubicBezTo>
                  <a:cubicBezTo>
                    <a:pt x="230" y="302"/>
                    <a:pt x="212" y="307"/>
                    <a:pt x="200" y="324"/>
                  </a:cubicBezTo>
                  <a:cubicBezTo>
                    <a:pt x="198" y="327"/>
                    <a:pt x="195" y="329"/>
                    <a:pt x="192" y="332"/>
                  </a:cubicBezTo>
                  <a:cubicBezTo>
                    <a:pt x="192" y="332"/>
                    <a:pt x="192" y="333"/>
                    <a:pt x="192" y="333"/>
                  </a:cubicBezTo>
                  <a:cubicBezTo>
                    <a:pt x="192" y="335"/>
                    <a:pt x="192" y="338"/>
                    <a:pt x="191" y="340"/>
                  </a:cubicBezTo>
                  <a:cubicBezTo>
                    <a:pt x="191" y="340"/>
                    <a:pt x="192" y="340"/>
                    <a:pt x="192" y="341"/>
                  </a:cubicBezTo>
                  <a:cubicBezTo>
                    <a:pt x="192" y="341"/>
                    <a:pt x="192" y="342"/>
                    <a:pt x="191" y="342"/>
                  </a:cubicBezTo>
                  <a:cubicBezTo>
                    <a:pt x="192" y="343"/>
                    <a:pt x="192" y="343"/>
                    <a:pt x="192" y="343"/>
                  </a:cubicBezTo>
                  <a:cubicBezTo>
                    <a:pt x="192" y="344"/>
                    <a:pt x="192" y="344"/>
                    <a:pt x="192" y="344"/>
                  </a:cubicBezTo>
                  <a:cubicBezTo>
                    <a:pt x="192" y="345"/>
                    <a:pt x="192" y="346"/>
                    <a:pt x="192" y="346"/>
                  </a:cubicBezTo>
                  <a:cubicBezTo>
                    <a:pt x="192" y="347"/>
                    <a:pt x="193" y="347"/>
                    <a:pt x="193" y="347"/>
                  </a:cubicBezTo>
                  <a:cubicBezTo>
                    <a:pt x="193" y="348"/>
                    <a:pt x="193" y="349"/>
                    <a:pt x="192" y="349"/>
                  </a:cubicBezTo>
                  <a:cubicBezTo>
                    <a:pt x="193" y="350"/>
                    <a:pt x="194" y="351"/>
                    <a:pt x="194" y="351"/>
                  </a:cubicBezTo>
                  <a:cubicBezTo>
                    <a:pt x="194" y="352"/>
                    <a:pt x="193" y="353"/>
                    <a:pt x="193" y="353"/>
                  </a:cubicBezTo>
                  <a:cubicBezTo>
                    <a:pt x="193" y="354"/>
                    <a:pt x="193" y="354"/>
                    <a:pt x="193" y="354"/>
                  </a:cubicBezTo>
                  <a:cubicBezTo>
                    <a:pt x="194" y="354"/>
                    <a:pt x="194" y="354"/>
                    <a:pt x="194" y="354"/>
                  </a:cubicBezTo>
                  <a:cubicBezTo>
                    <a:pt x="194" y="356"/>
                    <a:pt x="194" y="357"/>
                    <a:pt x="193" y="357"/>
                  </a:cubicBezTo>
                  <a:cubicBezTo>
                    <a:pt x="194" y="357"/>
                    <a:pt x="194" y="357"/>
                    <a:pt x="194" y="357"/>
                  </a:cubicBezTo>
                  <a:cubicBezTo>
                    <a:pt x="194" y="358"/>
                    <a:pt x="195" y="358"/>
                    <a:pt x="195" y="358"/>
                  </a:cubicBezTo>
                  <a:cubicBezTo>
                    <a:pt x="195" y="360"/>
                    <a:pt x="195" y="361"/>
                    <a:pt x="194" y="362"/>
                  </a:cubicBezTo>
                  <a:cubicBezTo>
                    <a:pt x="195" y="362"/>
                    <a:pt x="195" y="363"/>
                    <a:pt x="195" y="363"/>
                  </a:cubicBezTo>
                  <a:cubicBezTo>
                    <a:pt x="195" y="364"/>
                    <a:pt x="195" y="364"/>
                    <a:pt x="195" y="365"/>
                  </a:cubicBezTo>
                  <a:cubicBezTo>
                    <a:pt x="196" y="365"/>
                    <a:pt x="196" y="366"/>
                    <a:pt x="197" y="367"/>
                  </a:cubicBezTo>
                  <a:cubicBezTo>
                    <a:pt x="199" y="371"/>
                    <a:pt x="207" y="370"/>
                    <a:pt x="211" y="370"/>
                  </a:cubicBezTo>
                  <a:cubicBezTo>
                    <a:pt x="211" y="370"/>
                    <a:pt x="211" y="370"/>
                    <a:pt x="211" y="370"/>
                  </a:cubicBezTo>
                  <a:cubicBezTo>
                    <a:pt x="213" y="370"/>
                    <a:pt x="215" y="370"/>
                    <a:pt x="217" y="370"/>
                  </a:cubicBezTo>
                  <a:cubicBezTo>
                    <a:pt x="218" y="369"/>
                    <a:pt x="220" y="369"/>
                    <a:pt x="221" y="369"/>
                  </a:cubicBezTo>
                  <a:cubicBezTo>
                    <a:pt x="225" y="369"/>
                    <a:pt x="231" y="369"/>
                    <a:pt x="234" y="375"/>
                  </a:cubicBezTo>
                  <a:cubicBezTo>
                    <a:pt x="234" y="376"/>
                    <a:pt x="234" y="376"/>
                    <a:pt x="234" y="376"/>
                  </a:cubicBezTo>
                  <a:cubicBezTo>
                    <a:pt x="233" y="376"/>
                    <a:pt x="233" y="376"/>
                    <a:pt x="233" y="376"/>
                  </a:cubicBezTo>
                  <a:cubicBezTo>
                    <a:pt x="232" y="376"/>
                    <a:pt x="232" y="376"/>
                    <a:pt x="232" y="376"/>
                  </a:cubicBezTo>
                  <a:cubicBezTo>
                    <a:pt x="231" y="376"/>
                    <a:pt x="230" y="376"/>
                    <a:pt x="229" y="375"/>
                  </a:cubicBezTo>
                  <a:cubicBezTo>
                    <a:pt x="229" y="375"/>
                    <a:pt x="228" y="375"/>
                    <a:pt x="228" y="375"/>
                  </a:cubicBezTo>
                  <a:cubicBezTo>
                    <a:pt x="228" y="375"/>
                    <a:pt x="227" y="375"/>
                    <a:pt x="227" y="376"/>
                  </a:cubicBezTo>
                  <a:cubicBezTo>
                    <a:pt x="226" y="377"/>
                    <a:pt x="223" y="378"/>
                    <a:pt x="221" y="378"/>
                  </a:cubicBezTo>
                  <a:cubicBezTo>
                    <a:pt x="220" y="378"/>
                    <a:pt x="219" y="378"/>
                    <a:pt x="219" y="378"/>
                  </a:cubicBezTo>
                  <a:cubicBezTo>
                    <a:pt x="216" y="379"/>
                    <a:pt x="213" y="380"/>
                    <a:pt x="211" y="380"/>
                  </a:cubicBezTo>
                  <a:cubicBezTo>
                    <a:pt x="208" y="380"/>
                    <a:pt x="206" y="380"/>
                    <a:pt x="204" y="379"/>
                  </a:cubicBezTo>
                  <a:cubicBezTo>
                    <a:pt x="204" y="380"/>
                    <a:pt x="204" y="380"/>
                    <a:pt x="205" y="380"/>
                  </a:cubicBezTo>
                  <a:cubicBezTo>
                    <a:pt x="209" y="385"/>
                    <a:pt x="214" y="389"/>
                    <a:pt x="220" y="390"/>
                  </a:cubicBezTo>
                  <a:cubicBezTo>
                    <a:pt x="229" y="391"/>
                    <a:pt x="231" y="403"/>
                    <a:pt x="232" y="408"/>
                  </a:cubicBezTo>
                  <a:cubicBezTo>
                    <a:pt x="232" y="409"/>
                    <a:pt x="232" y="409"/>
                    <a:pt x="231" y="409"/>
                  </a:cubicBezTo>
                  <a:cubicBezTo>
                    <a:pt x="231" y="409"/>
                    <a:pt x="231" y="409"/>
                    <a:pt x="231" y="409"/>
                  </a:cubicBezTo>
                  <a:cubicBezTo>
                    <a:pt x="230" y="409"/>
                    <a:pt x="230" y="409"/>
                    <a:pt x="230" y="409"/>
                  </a:cubicBezTo>
                  <a:cubicBezTo>
                    <a:pt x="224" y="401"/>
                    <a:pt x="218" y="398"/>
                    <a:pt x="209" y="395"/>
                  </a:cubicBezTo>
                  <a:cubicBezTo>
                    <a:pt x="206" y="394"/>
                    <a:pt x="203" y="393"/>
                    <a:pt x="201" y="391"/>
                  </a:cubicBezTo>
                  <a:cubicBezTo>
                    <a:pt x="198" y="389"/>
                    <a:pt x="196" y="387"/>
                    <a:pt x="192" y="387"/>
                  </a:cubicBezTo>
                  <a:cubicBezTo>
                    <a:pt x="192" y="388"/>
                    <a:pt x="191" y="389"/>
                    <a:pt x="191" y="391"/>
                  </a:cubicBezTo>
                  <a:cubicBezTo>
                    <a:pt x="190" y="393"/>
                    <a:pt x="189" y="394"/>
                    <a:pt x="188" y="396"/>
                  </a:cubicBezTo>
                  <a:cubicBezTo>
                    <a:pt x="188" y="398"/>
                    <a:pt x="187" y="399"/>
                    <a:pt x="187" y="401"/>
                  </a:cubicBezTo>
                  <a:cubicBezTo>
                    <a:pt x="186" y="404"/>
                    <a:pt x="185" y="407"/>
                    <a:pt x="183" y="409"/>
                  </a:cubicBezTo>
                  <a:cubicBezTo>
                    <a:pt x="182" y="409"/>
                    <a:pt x="182" y="409"/>
                    <a:pt x="182" y="409"/>
                  </a:cubicBezTo>
                  <a:cubicBezTo>
                    <a:pt x="182" y="408"/>
                    <a:pt x="182" y="408"/>
                    <a:pt x="182" y="408"/>
                  </a:cubicBezTo>
                  <a:cubicBezTo>
                    <a:pt x="181" y="407"/>
                    <a:pt x="181" y="405"/>
                    <a:pt x="181" y="403"/>
                  </a:cubicBezTo>
                  <a:cubicBezTo>
                    <a:pt x="181" y="402"/>
                    <a:pt x="181" y="401"/>
                    <a:pt x="181" y="401"/>
                  </a:cubicBezTo>
                  <a:cubicBezTo>
                    <a:pt x="181" y="400"/>
                    <a:pt x="181" y="398"/>
                    <a:pt x="181" y="397"/>
                  </a:cubicBezTo>
                  <a:cubicBezTo>
                    <a:pt x="180" y="395"/>
                    <a:pt x="180" y="394"/>
                    <a:pt x="180" y="392"/>
                  </a:cubicBezTo>
                  <a:cubicBezTo>
                    <a:pt x="180" y="390"/>
                    <a:pt x="181" y="388"/>
                    <a:pt x="181" y="387"/>
                  </a:cubicBezTo>
                  <a:cubicBezTo>
                    <a:pt x="182" y="386"/>
                    <a:pt x="183" y="384"/>
                    <a:pt x="183" y="383"/>
                  </a:cubicBezTo>
                  <a:cubicBezTo>
                    <a:pt x="183" y="382"/>
                    <a:pt x="182" y="381"/>
                    <a:pt x="181" y="379"/>
                  </a:cubicBezTo>
                  <a:cubicBezTo>
                    <a:pt x="181" y="378"/>
                    <a:pt x="180" y="377"/>
                    <a:pt x="180" y="376"/>
                  </a:cubicBezTo>
                  <a:cubicBezTo>
                    <a:pt x="178" y="376"/>
                    <a:pt x="178" y="377"/>
                    <a:pt x="177" y="379"/>
                  </a:cubicBezTo>
                  <a:cubicBezTo>
                    <a:pt x="175" y="381"/>
                    <a:pt x="172" y="382"/>
                    <a:pt x="170" y="382"/>
                  </a:cubicBezTo>
                  <a:cubicBezTo>
                    <a:pt x="169" y="382"/>
                    <a:pt x="168" y="382"/>
                    <a:pt x="167" y="382"/>
                  </a:cubicBezTo>
                  <a:cubicBezTo>
                    <a:pt x="166" y="382"/>
                    <a:pt x="166" y="382"/>
                    <a:pt x="166" y="382"/>
                  </a:cubicBezTo>
                  <a:cubicBezTo>
                    <a:pt x="166" y="382"/>
                    <a:pt x="165" y="382"/>
                    <a:pt x="165" y="382"/>
                  </a:cubicBezTo>
                  <a:cubicBezTo>
                    <a:pt x="166" y="381"/>
                    <a:pt x="166" y="381"/>
                    <a:pt x="166" y="381"/>
                  </a:cubicBezTo>
                  <a:cubicBezTo>
                    <a:pt x="167" y="379"/>
                    <a:pt x="168" y="378"/>
                    <a:pt x="169" y="377"/>
                  </a:cubicBezTo>
                  <a:cubicBezTo>
                    <a:pt x="171" y="374"/>
                    <a:pt x="173" y="371"/>
                    <a:pt x="177" y="370"/>
                  </a:cubicBezTo>
                  <a:cubicBezTo>
                    <a:pt x="177" y="370"/>
                    <a:pt x="176" y="369"/>
                    <a:pt x="176" y="368"/>
                  </a:cubicBezTo>
                  <a:cubicBezTo>
                    <a:pt x="177" y="367"/>
                    <a:pt x="178" y="366"/>
                    <a:pt x="180" y="365"/>
                  </a:cubicBezTo>
                  <a:cubicBezTo>
                    <a:pt x="179" y="363"/>
                    <a:pt x="180" y="360"/>
                    <a:pt x="181" y="358"/>
                  </a:cubicBezTo>
                  <a:cubicBezTo>
                    <a:pt x="181" y="358"/>
                    <a:pt x="181" y="358"/>
                    <a:pt x="181" y="358"/>
                  </a:cubicBezTo>
                  <a:cubicBezTo>
                    <a:pt x="180" y="354"/>
                    <a:pt x="179" y="338"/>
                    <a:pt x="179" y="338"/>
                  </a:cubicBezTo>
                  <a:cubicBezTo>
                    <a:pt x="179" y="337"/>
                    <a:pt x="179" y="337"/>
                    <a:pt x="179" y="337"/>
                  </a:cubicBezTo>
                  <a:cubicBezTo>
                    <a:pt x="171" y="340"/>
                    <a:pt x="161" y="342"/>
                    <a:pt x="148" y="343"/>
                  </a:cubicBezTo>
                  <a:cubicBezTo>
                    <a:pt x="148" y="345"/>
                    <a:pt x="147" y="347"/>
                    <a:pt x="145" y="348"/>
                  </a:cubicBezTo>
                  <a:cubicBezTo>
                    <a:pt x="146" y="349"/>
                    <a:pt x="146" y="349"/>
                    <a:pt x="146" y="350"/>
                  </a:cubicBezTo>
                  <a:cubicBezTo>
                    <a:pt x="146" y="350"/>
                    <a:pt x="146" y="351"/>
                    <a:pt x="145" y="351"/>
                  </a:cubicBezTo>
                  <a:cubicBezTo>
                    <a:pt x="145" y="352"/>
                    <a:pt x="145" y="352"/>
                    <a:pt x="145" y="352"/>
                  </a:cubicBezTo>
                  <a:cubicBezTo>
                    <a:pt x="145" y="353"/>
                    <a:pt x="145" y="354"/>
                    <a:pt x="144" y="355"/>
                  </a:cubicBezTo>
                  <a:cubicBezTo>
                    <a:pt x="144" y="355"/>
                    <a:pt x="145" y="356"/>
                    <a:pt x="145" y="356"/>
                  </a:cubicBezTo>
                  <a:cubicBezTo>
                    <a:pt x="145" y="357"/>
                    <a:pt x="144" y="358"/>
                    <a:pt x="143" y="358"/>
                  </a:cubicBezTo>
                  <a:cubicBezTo>
                    <a:pt x="144" y="358"/>
                    <a:pt x="144" y="359"/>
                    <a:pt x="144" y="360"/>
                  </a:cubicBezTo>
                  <a:cubicBezTo>
                    <a:pt x="145" y="361"/>
                    <a:pt x="144" y="361"/>
                    <a:pt x="143" y="362"/>
                  </a:cubicBezTo>
                  <a:cubicBezTo>
                    <a:pt x="143" y="362"/>
                    <a:pt x="143" y="362"/>
                    <a:pt x="143" y="362"/>
                  </a:cubicBezTo>
                  <a:cubicBezTo>
                    <a:pt x="143" y="363"/>
                    <a:pt x="143" y="363"/>
                    <a:pt x="143" y="363"/>
                  </a:cubicBezTo>
                  <a:cubicBezTo>
                    <a:pt x="143" y="364"/>
                    <a:pt x="142" y="365"/>
                    <a:pt x="142" y="366"/>
                  </a:cubicBezTo>
                  <a:cubicBezTo>
                    <a:pt x="142" y="366"/>
                    <a:pt x="142" y="366"/>
                    <a:pt x="142" y="366"/>
                  </a:cubicBezTo>
                  <a:cubicBezTo>
                    <a:pt x="143" y="367"/>
                    <a:pt x="143" y="367"/>
                    <a:pt x="143" y="367"/>
                  </a:cubicBezTo>
                  <a:cubicBezTo>
                    <a:pt x="143" y="369"/>
                    <a:pt x="142" y="370"/>
                    <a:pt x="141" y="370"/>
                  </a:cubicBezTo>
                  <a:cubicBezTo>
                    <a:pt x="142" y="371"/>
                    <a:pt x="142" y="371"/>
                    <a:pt x="142" y="372"/>
                  </a:cubicBezTo>
                  <a:cubicBezTo>
                    <a:pt x="142" y="372"/>
                    <a:pt x="141" y="373"/>
                    <a:pt x="141" y="373"/>
                  </a:cubicBezTo>
                  <a:cubicBezTo>
                    <a:pt x="141" y="374"/>
                    <a:pt x="142" y="375"/>
                    <a:pt x="142" y="377"/>
                  </a:cubicBezTo>
                  <a:cubicBezTo>
                    <a:pt x="143" y="380"/>
                    <a:pt x="150" y="383"/>
                    <a:pt x="154" y="384"/>
                  </a:cubicBezTo>
                  <a:cubicBezTo>
                    <a:pt x="154" y="384"/>
                    <a:pt x="154" y="384"/>
                    <a:pt x="154" y="384"/>
                  </a:cubicBezTo>
                  <a:cubicBezTo>
                    <a:pt x="155" y="384"/>
                    <a:pt x="156" y="384"/>
                    <a:pt x="158" y="384"/>
                  </a:cubicBezTo>
                  <a:cubicBezTo>
                    <a:pt x="160" y="384"/>
                    <a:pt x="162" y="384"/>
                    <a:pt x="164" y="383"/>
                  </a:cubicBezTo>
                  <a:cubicBezTo>
                    <a:pt x="167" y="383"/>
                    <a:pt x="169" y="382"/>
                    <a:pt x="171" y="382"/>
                  </a:cubicBezTo>
                  <a:cubicBezTo>
                    <a:pt x="172" y="382"/>
                    <a:pt x="178" y="382"/>
                    <a:pt x="179" y="387"/>
                  </a:cubicBezTo>
                  <a:cubicBezTo>
                    <a:pt x="178" y="388"/>
                    <a:pt x="178" y="388"/>
                    <a:pt x="178" y="388"/>
                  </a:cubicBezTo>
                  <a:cubicBezTo>
                    <a:pt x="178" y="388"/>
                    <a:pt x="178" y="388"/>
                    <a:pt x="178" y="388"/>
                  </a:cubicBezTo>
                  <a:cubicBezTo>
                    <a:pt x="176" y="388"/>
                    <a:pt x="174" y="388"/>
                    <a:pt x="173" y="388"/>
                  </a:cubicBezTo>
                  <a:cubicBezTo>
                    <a:pt x="171" y="388"/>
                    <a:pt x="169" y="389"/>
                    <a:pt x="168" y="390"/>
                  </a:cubicBezTo>
                  <a:cubicBezTo>
                    <a:pt x="165" y="391"/>
                    <a:pt x="161" y="392"/>
                    <a:pt x="159" y="392"/>
                  </a:cubicBezTo>
                  <a:cubicBezTo>
                    <a:pt x="158" y="392"/>
                    <a:pt x="157" y="392"/>
                    <a:pt x="157" y="392"/>
                  </a:cubicBezTo>
                  <a:cubicBezTo>
                    <a:pt x="156" y="392"/>
                    <a:pt x="156" y="392"/>
                    <a:pt x="156" y="392"/>
                  </a:cubicBezTo>
                  <a:cubicBezTo>
                    <a:pt x="151" y="392"/>
                    <a:pt x="148" y="392"/>
                    <a:pt x="144" y="390"/>
                  </a:cubicBezTo>
                  <a:cubicBezTo>
                    <a:pt x="144" y="390"/>
                    <a:pt x="145" y="391"/>
                    <a:pt x="145" y="391"/>
                  </a:cubicBezTo>
                  <a:cubicBezTo>
                    <a:pt x="148" y="397"/>
                    <a:pt x="151" y="403"/>
                    <a:pt x="156" y="405"/>
                  </a:cubicBezTo>
                  <a:cubicBezTo>
                    <a:pt x="162" y="408"/>
                    <a:pt x="161" y="411"/>
                    <a:pt x="160" y="415"/>
                  </a:cubicBezTo>
                  <a:cubicBezTo>
                    <a:pt x="160" y="416"/>
                    <a:pt x="159" y="417"/>
                    <a:pt x="159" y="419"/>
                  </a:cubicBezTo>
                  <a:cubicBezTo>
                    <a:pt x="159" y="419"/>
                    <a:pt x="158" y="419"/>
                    <a:pt x="158" y="419"/>
                  </a:cubicBezTo>
                  <a:cubicBezTo>
                    <a:pt x="158" y="419"/>
                    <a:pt x="158" y="419"/>
                    <a:pt x="158" y="419"/>
                  </a:cubicBezTo>
                  <a:cubicBezTo>
                    <a:pt x="158" y="419"/>
                    <a:pt x="157" y="419"/>
                    <a:pt x="157" y="419"/>
                  </a:cubicBezTo>
                  <a:cubicBezTo>
                    <a:pt x="155" y="413"/>
                    <a:pt x="154" y="412"/>
                    <a:pt x="151" y="411"/>
                  </a:cubicBezTo>
                  <a:cubicBezTo>
                    <a:pt x="149" y="410"/>
                    <a:pt x="147" y="409"/>
                    <a:pt x="144" y="407"/>
                  </a:cubicBezTo>
                  <a:cubicBezTo>
                    <a:pt x="141" y="405"/>
                    <a:pt x="140" y="403"/>
                    <a:pt x="138" y="400"/>
                  </a:cubicBezTo>
                  <a:cubicBezTo>
                    <a:pt x="137" y="398"/>
                    <a:pt x="135" y="396"/>
                    <a:pt x="131" y="392"/>
                  </a:cubicBezTo>
                  <a:cubicBezTo>
                    <a:pt x="131" y="391"/>
                    <a:pt x="131" y="391"/>
                    <a:pt x="131" y="391"/>
                  </a:cubicBezTo>
                  <a:cubicBezTo>
                    <a:pt x="131" y="391"/>
                    <a:pt x="131" y="391"/>
                    <a:pt x="131" y="390"/>
                  </a:cubicBezTo>
                  <a:cubicBezTo>
                    <a:pt x="130" y="390"/>
                    <a:pt x="130" y="390"/>
                    <a:pt x="130" y="390"/>
                  </a:cubicBezTo>
                  <a:cubicBezTo>
                    <a:pt x="129" y="391"/>
                    <a:pt x="129" y="393"/>
                    <a:pt x="128" y="395"/>
                  </a:cubicBezTo>
                  <a:cubicBezTo>
                    <a:pt x="127" y="400"/>
                    <a:pt x="124" y="402"/>
                    <a:pt x="120" y="404"/>
                  </a:cubicBezTo>
                  <a:cubicBezTo>
                    <a:pt x="119" y="404"/>
                    <a:pt x="119" y="404"/>
                    <a:pt x="119" y="404"/>
                  </a:cubicBezTo>
                  <a:cubicBezTo>
                    <a:pt x="118" y="404"/>
                    <a:pt x="118" y="404"/>
                    <a:pt x="118" y="403"/>
                  </a:cubicBezTo>
                  <a:cubicBezTo>
                    <a:pt x="119" y="401"/>
                    <a:pt x="119" y="400"/>
                    <a:pt x="120" y="398"/>
                  </a:cubicBezTo>
                  <a:cubicBezTo>
                    <a:pt x="122" y="395"/>
                    <a:pt x="122" y="395"/>
                    <a:pt x="122" y="392"/>
                  </a:cubicBezTo>
                  <a:cubicBezTo>
                    <a:pt x="122" y="389"/>
                    <a:pt x="124" y="385"/>
                    <a:pt x="125" y="382"/>
                  </a:cubicBezTo>
                  <a:cubicBezTo>
                    <a:pt x="125" y="382"/>
                    <a:pt x="125" y="382"/>
                    <a:pt x="125" y="382"/>
                  </a:cubicBezTo>
                  <a:cubicBezTo>
                    <a:pt x="124" y="380"/>
                    <a:pt x="123" y="379"/>
                    <a:pt x="123" y="379"/>
                  </a:cubicBezTo>
                  <a:cubicBezTo>
                    <a:pt x="123" y="379"/>
                    <a:pt x="123" y="379"/>
                    <a:pt x="123" y="379"/>
                  </a:cubicBezTo>
                  <a:cubicBezTo>
                    <a:pt x="122" y="379"/>
                    <a:pt x="122" y="379"/>
                    <a:pt x="122" y="379"/>
                  </a:cubicBezTo>
                  <a:cubicBezTo>
                    <a:pt x="121" y="378"/>
                    <a:pt x="121" y="378"/>
                    <a:pt x="121" y="378"/>
                  </a:cubicBezTo>
                  <a:cubicBezTo>
                    <a:pt x="121" y="379"/>
                    <a:pt x="121" y="379"/>
                    <a:pt x="120" y="379"/>
                  </a:cubicBezTo>
                  <a:cubicBezTo>
                    <a:pt x="118" y="380"/>
                    <a:pt x="116" y="380"/>
                    <a:pt x="114" y="380"/>
                  </a:cubicBezTo>
                  <a:cubicBezTo>
                    <a:pt x="112" y="381"/>
                    <a:pt x="110" y="380"/>
                    <a:pt x="108" y="379"/>
                  </a:cubicBezTo>
                  <a:cubicBezTo>
                    <a:pt x="108" y="379"/>
                    <a:pt x="108" y="379"/>
                    <a:pt x="108" y="379"/>
                  </a:cubicBezTo>
                  <a:cubicBezTo>
                    <a:pt x="107" y="379"/>
                    <a:pt x="107" y="379"/>
                    <a:pt x="107" y="378"/>
                  </a:cubicBezTo>
                  <a:cubicBezTo>
                    <a:pt x="107" y="378"/>
                    <a:pt x="107" y="378"/>
                    <a:pt x="108" y="377"/>
                  </a:cubicBezTo>
                  <a:cubicBezTo>
                    <a:pt x="109" y="377"/>
                    <a:pt x="110" y="376"/>
                    <a:pt x="111" y="376"/>
                  </a:cubicBezTo>
                  <a:cubicBezTo>
                    <a:pt x="114" y="374"/>
                    <a:pt x="117" y="373"/>
                    <a:pt x="120" y="372"/>
                  </a:cubicBezTo>
                  <a:cubicBezTo>
                    <a:pt x="121" y="372"/>
                    <a:pt x="121" y="372"/>
                    <a:pt x="122" y="372"/>
                  </a:cubicBezTo>
                  <a:cubicBezTo>
                    <a:pt x="122" y="372"/>
                    <a:pt x="122" y="371"/>
                    <a:pt x="122" y="371"/>
                  </a:cubicBezTo>
                  <a:cubicBezTo>
                    <a:pt x="123" y="369"/>
                    <a:pt x="124" y="369"/>
                    <a:pt x="125" y="369"/>
                  </a:cubicBezTo>
                  <a:cubicBezTo>
                    <a:pt x="126" y="369"/>
                    <a:pt x="126" y="369"/>
                    <a:pt x="127" y="369"/>
                  </a:cubicBezTo>
                  <a:cubicBezTo>
                    <a:pt x="126" y="366"/>
                    <a:pt x="128" y="364"/>
                    <a:pt x="130" y="363"/>
                  </a:cubicBezTo>
                  <a:cubicBezTo>
                    <a:pt x="130" y="362"/>
                    <a:pt x="130" y="362"/>
                    <a:pt x="130" y="362"/>
                  </a:cubicBezTo>
                  <a:cubicBezTo>
                    <a:pt x="130" y="359"/>
                    <a:pt x="131" y="350"/>
                    <a:pt x="132" y="344"/>
                  </a:cubicBezTo>
                  <a:cubicBezTo>
                    <a:pt x="126" y="343"/>
                    <a:pt x="120" y="342"/>
                    <a:pt x="114" y="339"/>
                  </a:cubicBezTo>
                  <a:cubicBezTo>
                    <a:pt x="111" y="338"/>
                    <a:pt x="109" y="337"/>
                    <a:pt x="107" y="336"/>
                  </a:cubicBezTo>
                  <a:cubicBezTo>
                    <a:pt x="98" y="332"/>
                    <a:pt x="90" y="329"/>
                    <a:pt x="82" y="320"/>
                  </a:cubicBezTo>
                  <a:cubicBezTo>
                    <a:pt x="72" y="307"/>
                    <a:pt x="65" y="294"/>
                    <a:pt x="62" y="282"/>
                  </a:cubicBezTo>
                  <a:cubicBezTo>
                    <a:pt x="60" y="272"/>
                    <a:pt x="61" y="262"/>
                    <a:pt x="66" y="255"/>
                  </a:cubicBezTo>
                  <a:cubicBezTo>
                    <a:pt x="63" y="251"/>
                    <a:pt x="60" y="246"/>
                    <a:pt x="58" y="242"/>
                  </a:cubicBezTo>
                  <a:cubicBezTo>
                    <a:pt x="56" y="237"/>
                    <a:pt x="52" y="227"/>
                    <a:pt x="53" y="221"/>
                  </a:cubicBezTo>
                  <a:cubicBezTo>
                    <a:pt x="54" y="218"/>
                    <a:pt x="50" y="212"/>
                    <a:pt x="46" y="208"/>
                  </a:cubicBezTo>
                  <a:cubicBezTo>
                    <a:pt x="41" y="201"/>
                    <a:pt x="36" y="194"/>
                    <a:pt x="36" y="187"/>
                  </a:cubicBezTo>
                  <a:cubicBezTo>
                    <a:pt x="37" y="183"/>
                    <a:pt x="40" y="179"/>
                    <a:pt x="42" y="176"/>
                  </a:cubicBezTo>
                  <a:cubicBezTo>
                    <a:pt x="43" y="175"/>
                    <a:pt x="43" y="175"/>
                    <a:pt x="43" y="175"/>
                  </a:cubicBezTo>
                  <a:cubicBezTo>
                    <a:pt x="38" y="174"/>
                    <a:pt x="34" y="173"/>
                    <a:pt x="30" y="172"/>
                  </a:cubicBezTo>
                  <a:cubicBezTo>
                    <a:pt x="26" y="170"/>
                    <a:pt x="21" y="167"/>
                    <a:pt x="21" y="163"/>
                  </a:cubicBezTo>
                  <a:cubicBezTo>
                    <a:pt x="21" y="159"/>
                    <a:pt x="25" y="158"/>
                    <a:pt x="28" y="158"/>
                  </a:cubicBezTo>
                  <a:cubicBezTo>
                    <a:pt x="26" y="155"/>
                    <a:pt x="24" y="153"/>
                    <a:pt x="22" y="151"/>
                  </a:cubicBezTo>
                  <a:cubicBezTo>
                    <a:pt x="19" y="147"/>
                    <a:pt x="16" y="144"/>
                    <a:pt x="13" y="141"/>
                  </a:cubicBezTo>
                  <a:cubicBezTo>
                    <a:pt x="11" y="140"/>
                    <a:pt x="9" y="138"/>
                    <a:pt x="10" y="135"/>
                  </a:cubicBezTo>
                  <a:cubicBezTo>
                    <a:pt x="10" y="133"/>
                    <a:pt x="11" y="132"/>
                    <a:pt x="13" y="132"/>
                  </a:cubicBezTo>
                  <a:cubicBezTo>
                    <a:pt x="14" y="132"/>
                    <a:pt x="15" y="132"/>
                    <a:pt x="15" y="132"/>
                  </a:cubicBezTo>
                  <a:cubicBezTo>
                    <a:pt x="11" y="127"/>
                    <a:pt x="6" y="121"/>
                    <a:pt x="5" y="114"/>
                  </a:cubicBezTo>
                  <a:cubicBezTo>
                    <a:pt x="4" y="111"/>
                    <a:pt x="5" y="109"/>
                    <a:pt x="6" y="107"/>
                  </a:cubicBezTo>
                  <a:cubicBezTo>
                    <a:pt x="2" y="102"/>
                    <a:pt x="0" y="94"/>
                    <a:pt x="1" y="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6" name="Rectangle 15"/>
            <p:cNvSpPr>
              <a:spLocks noChangeArrowheads="1"/>
            </p:cNvSpPr>
            <p:nvPr/>
          </p:nvSpPr>
          <p:spPr bwMode="auto">
            <a:xfrm>
              <a:off x="6783388" y="1836737"/>
              <a:ext cx="1908175" cy="1874838"/>
            </a:xfrm>
            <a:prstGeom prst="rect">
              <a:avLst/>
            </a:prstGeom>
            <a:solidFill>
              <a:srgbClr val="EC5F92"/>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7" name="Freeform 16"/>
            <p:cNvSpPr>
              <a:spLocks/>
            </p:cNvSpPr>
            <p:nvPr/>
          </p:nvSpPr>
          <p:spPr bwMode="auto">
            <a:xfrm>
              <a:off x="6931025" y="2163762"/>
              <a:ext cx="1560513" cy="1147763"/>
            </a:xfrm>
            <a:custGeom>
              <a:avLst/>
              <a:gdLst>
                <a:gd name="T0" fmla="*/ 66 w 491"/>
                <a:gd name="T1" fmla="*/ 204 h 361"/>
                <a:gd name="T2" fmla="*/ 42 w 491"/>
                <a:gd name="T3" fmla="*/ 214 h 361"/>
                <a:gd name="T4" fmla="*/ 8 w 491"/>
                <a:gd name="T5" fmla="*/ 226 h 361"/>
                <a:gd name="T6" fmla="*/ 28 w 491"/>
                <a:gd name="T7" fmla="*/ 235 h 361"/>
                <a:gd name="T8" fmla="*/ 12 w 491"/>
                <a:gd name="T9" fmla="*/ 260 h 361"/>
                <a:gd name="T10" fmla="*/ 65 w 491"/>
                <a:gd name="T11" fmla="*/ 274 h 361"/>
                <a:gd name="T12" fmla="*/ 48 w 491"/>
                <a:gd name="T13" fmla="*/ 321 h 361"/>
                <a:gd name="T14" fmla="*/ 63 w 491"/>
                <a:gd name="T15" fmla="*/ 338 h 361"/>
                <a:gd name="T16" fmla="*/ 84 w 491"/>
                <a:gd name="T17" fmla="*/ 323 h 361"/>
                <a:gd name="T18" fmla="*/ 94 w 491"/>
                <a:gd name="T19" fmla="*/ 308 h 361"/>
                <a:gd name="T20" fmla="*/ 86 w 491"/>
                <a:gd name="T21" fmla="*/ 330 h 361"/>
                <a:gd name="T22" fmla="*/ 110 w 491"/>
                <a:gd name="T23" fmla="*/ 324 h 361"/>
                <a:gd name="T24" fmla="*/ 173 w 491"/>
                <a:gd name="T25" fmla="*/ 269 h 361"/>
                <a:gd name="T26" fmla="*/ 197 w 491"/>
                <a:gd name="T27" fmla="*/ 253 h 361"/>
                <a:gd name="T28" fmla="*/ 182 w 491"/>
                <a:gd name="T29" fmla="*/ 324 h 361"/>
                <a:gd name="T30" fmla="*/ 189 w 491"/>
                <a:gd name="T31" fmla="*/ 328 h 361"/>
                <a:gd name="T32" fmla="*/ 207 w 491"/>
                <a:gd name="T33" fmla="*/ 356 h 361"/>
                <a:gd name="T34" fmla="*/ 214 w 491"/>
                <a:gd name="T35" fmla="*/ 360 h 361"/>
                <a:gd name="T36" fmla="*/ 234 w 491"/>
                <a:gd name="T37" fmla="*/ 354 h 361"/>
                <a:gd name="T38" fmla="*/ 236 w 491"/>
                <a:gd name="T39" fmla="*/ 341 h 361"/>
                <a:gd name="T40" fmla="*/ 240 w 491"/>
                <a:gd name="T41" fmla="*/ 308 h 361"/>
                <a:gd name="T42" fmla="*/ 261 w 491"/>
                <a:gd name="T43" fmla="*/ 256 h 361"/>
                <a:gd name="T44" fmla="*/ 288 w 491"/>
                <a:gd name="T45" fmla="*/ 223 h 361"/>
                <a:gd name="T46" fmla="*/ 321 w 491"/>
                <a:gd name="T47" fmla="*/ 215 h 361"/>
                <a:gd name="T48" fmla="*/ 370 w 491"/>
                <a:gd name="T49" fmla="*/ 223 h 361"/>
                <a:gd name="T50" fmla="*/ 361 w 491"/>
                <a:gd name="T51" fmla="*/ 291 h 361"/>
                <a:gd name="T52" fmla="*/ 353 w 491"/>
                <a:gd name="T53" fmla="*/ 308 h 361"/>
                <a:gd name="T54" fmla="*/ 372 w 491"/>
                <a:gd name="T55" fmla="*/ 303 h 361"/>
                <a:gd name="T56" fmla="*/ 381 w 491"/>
                <a:gd name="T57" fmla="*/ 291 h 361"/>
                <a:gd name="T58" fmla="*/ 404 w 491"/>
                <a:gd name="T59" fmla="*/ 214 h 361"/>
                <a:gd name="T60" fmla="*/ 413 w 491"/>
                <a:gd name="T61" fmla="*/ 212 h 361"/>
                <a:gd name="T62" fmla="*/ 422 w 491"/>
                <a:gd name="T63" fmla="*/ 198 h 361"/>
                <a:gd name="T64" fmla="*/ 435 w 491"/>
                <a:gd name="T65" fmla="*/ 280 h 361"/>
                <a:gd name="T66" fmla="*/ 427 w 491"/>
                <a:gd name="T67" fmla="*/ 307 h 361"/>
                <a:gd name="T68" fmla="*/ 443 w 491"/>
                <a:gd name="T69" fmla="*/ 304 h 361"/>
                <a:gd name="T70" fmla="*/ 456 w 491"/>
                <a:gd name="T71" fmla="*/ 286 h 361"/>
                <a:gd name="T72" fmla="*/ 468 w 491"/>
                <a:gd name="T73" fmla="*/ 208 h 361"/>
                <a:gd name="T74" fmla="*/ 476 w 491"/>
                <a:gd name="T75" fmla="*/ 166 h 361"/>
                <a:gd name="T76" fmla="*/ 398 w 491"/>
                <a:gd name="T77" fmla="*/ 6 h 361"/>
                <a:gd name="T78" fmla="*/ 251 w 491"/>
                <a:gd name="T79" fmla="*/ 36 h 361"/>
                <a:gd name="T80" fmla="*/ 124 w 491"/>
                <a:gd name="T81" fmla="*/ 1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1" h="361">
                  <a:moveTo>
                    <a:pt x="124" y="118"/>
                  </a:moveTo>
                  <a:cubicBezTo>
                    <a:pt x="110" y="133"/>
                    <a:pt x="66" y="204"/>
                    <a:pt x="66" y="204"/>
                  </a:cubicBezTo>
                  <a:cubicBezTo>
                    <a:pt x="66" y="204"/>
                    <a:pt x="56" y="203"/>
                    <a:pt x="49" y="206"/>
                  </a:cubicBezTo>
                  <a:cubicBezTo>
                    <a:pt x="42" y="209"/>
                    <a:pt x="44" y="209"/>
                    <a:pt x="42" y="214"/>
                  </a:cubicBezTo>
                  <a:cubicBezTo>
                    <a:pt x="39" y="220"/>
                    <a:pt x="26" y="225"/>
                    <a:pt x="24" y="225"/>
                  </a:cubicBezTo>
                  <a:cubicBezTo>
                    <a:pt x="22" y="225"/>
                    <a:pt x="14" y="225"/>
                    <a:pt x="8" y="226"/>
                  </a:cubicBezTo>
                  <a:cubicBezTo>
                    <a:pt x="2" y="226"/>
                    <a:pt x="7" y="232"/>
                    <a:pt x="9" y="233"/>
                  </a:cubicBezTo>
                  <a:cubicBezTo>
                    <a:pt x="11" y="235"/>
                    <a:pt x="23" y="237"/>
                    <a:pt x="28" y="235"/>
                  </a:cubicBezTo>
                  <a:cubicBezTo>
                    <a:pt x="33" y="234"/>
                    <a:pt x="43" y="233"/>
                    <a:pt x="46" y="233"/>
                  </a:cubicBezTo>
                  <a:cubicBezTo>
                    <a:pt x="49" y="233"/>
                    <a:pt x="13" y="259"/>
                    <a:pt x="12" y="260"/>
                  </a:cubicBezTo>
                  <a:cubicBezTo>
                    <a:pt x="10" y="261"/>
                    <a:pt x="0" y="268"/>
                    <a:pt x="13" y="267"/>
                  </a:cubicBezTo>
                  <a:cubicBezTo>
                    <a:pt x="25" y="267"/>
                    <a:pt x="65" y="274"/>
                    <a:pt x="65" y="274"/>
                  </a:cubicBezTo>
                  <a:cubicBezTo>
                    <a:pt x="65" y="274"/>
                    <a:pt x="69" y="295"/>
                    <a:pt x="55" y="315"/>
                  </a:cubicBezTo>
                  <a:cubicBezTo>
                    <a:pt x="53" y="316"/>
                    <a:pt x="50" y="316"/>
                    <a:pt x="48" y="321"/>
                  </a:cubicBezTo>
                  <a:cubicBezTo>
                    <a:pt x="48" y="323"/>
                    <a:pt x="50" y="325"/>
                    <a:pt x="53" y="329"/>
                  </a:cubicBezTo>
                  <a:cubicBezTo>
                    <a:pt x="56" y="333"/>
                    <a:pt x="61" y="335"/>
                    <a:pt x="63" y="338"/>
                  </a:cubicBezTo>
                  <a:cubicBezTo>
                    <a:pt x="65" y="340"/>
                    <a:pt x="69" y="338"/>
                    <a:pt x="75" y="333"/>
                  </a:cubicBezTo>
                  <a:cubicBezTo>
                    <a:pt x="81" y="327"/>
                    <a:pt x="83" y="325"/>
                    <a:pt x="84" y="323"/>
                  </a:cubicBezTo>
                  <a:cubicBezTo>
                    <a:pt x="84" y="322"/>
                    <a:pt x="85" y="320"/>
                    <a:pt x="85" y="320"/>
                  </a:cubicBezTo>
                  <a:cubicBezTo>
                    <a:pt x="94" y="308"/>
                    <a:pt x="94" y="308"/>
                    <a:pt x="94" y="308"/>
                  </a:cubicBezTo>
                  <a:cubicBezTo>
                    <a:pt x="94" y="308"/>
                    <a:pt x="91" y="319"/>
                    <a:pt x="87" y="322"/>
                  </a:cubicBezTo>
                  <a:cubicBezTo>
                    <a:pt x="84" y="326"/>
                    <a:pt x="86" y="328"/>
                    <a:pt x="86" y="330"/>
                  </a:cubicBezTo>
                  <a:cubicBezTo>
                    <a:pt x="86" y="332"/>
                    <a:pt x="89" y="333"/>
                    <a:pt x="92" y="333"/>
                  </a:cubicBezTo>
                  <a:cubicBezTo>
                    <a:pt x="97" y="334"/>
                    <a:pt x="106" y="328"/>
                    <a:pt x="110" y="324"/>
                  </a:cubicBezTo>
                  <a:cubicBezTo>
                    <a:pt x="126" y="321"/>
                    <a:pt x="124" y="318"/>
                    <a:pt x="133" y="313"/>
                  </a:cubicBezTo>
                  <a:cubicBezTo>
                    <a:pt x="138" y="310"/>
                    <a:pt x="161" y="289"/>
                    <a:pt x="173" y="269"/>
                  </a:cubicBezTo>
                  <a:cubicBezTo>
                    <a:pt x="181" y="260"/>
                    <a:pt x="185" y="256"/>
                    <a:pt x="188" y="253"/>
                  </a:cubicBezTo>
                  <a:cubicBezTo>
                    <a:pt x="191" y="250"/>
                    <a:pt x="196" y="243"/>
                    <a:pt x="197" y="253"/>
                  </a:cubicBezTo>
                  <a:cubicBezTo>
                    <a:pt x="199" y="262"/>
                    <a:pt x="200" y="271"/>
                    <a:pt x="202" y="281"/>
                  </a:cubicBezTo>
                  <a:cubicBezTo>
                    <a:pt x="204" y="317"/>
                    <a:pt x="180" y="320"/>
                    <a:pt x="182" y="324"/>
                  </a:cubicBezTo>
                  <a:cubicBezTo>
                    <a:pt x="185" y="327"/>
                    <a:pt x="191" y="326"/>
                    <a:pt x="191" y="326"/>
                  </a:cubicBezTo>
                  <a:cubicBezTo>
                    <a:pt x="191" y="326"/>
                    <a:pt x="191" y="327"/>
                    <a:pt x="189" y="328"/>
                  </a:cubicBezTo>
                  <a:cubicBezTo>
                    <a:pt x="202" y="331"/>
                    <a:pt x="210" y="327"/>
                    <a:pt x="212" y="327"/>
                  </a:cubicBezTo>
                  <a:cubicBezTo>
                    <a:pt x="214" y="338"/>
                    <a:pt x="209" y="353"/>
                    <a:pt x="207" y="356"/>
                  </a:cubicBezTo>
                  <a:cubicBezTo>
                    <a:pt x="209" y="359"/>
                    <a:pt x="214" y="357"/>
                    <a:pt x="214" y="357"/>
                  </a:cubicBezTo>
                  <a:cubicBezTo>
                    <a:pt x="214" y="357"/>
                    <a:pt x="214" y="359"/>
                    <a:pt x="214" y="360"/>
                  </a:cubicBezTo>
                  <a:cubicBezTo>
                    <a:pt x="217" y="361"/>
                    <a:pt x="224" y="360"/>
                    <a:pt x="225" y="360"/>
                  </a:cubicBezTo>
                  <a:cubicBezTo>
                    <a:pt x="226" y="360"/>
                    <a:pt x="232" y="358"/>
                    <a:pt x="234" y="354"/>
                  </a:cubicBezTo>
                  <a:cubicBezTo>
                    <a:pt x="235" y="350"/>
                    <a:pt x="234" y="332"/>
                    <a:pt x="234" y="332"/>
                  </a:cubicBezTo>
                  <a:cubicBezTo>
                    <a:pt x="234" y="332"/>
                    <a:pt x="234" y="336"/>
                    <a:pt x="236" y="341"/>
                  </a:cubicBezTo>
                  <a:cubicBezTo>
                    <a:pt x="238" y="346"/>
                    <a:pt x="242" y="345"/>
                    <a:pt x="242" y="340"/>
                  </a:cubicBezTo>
                  <a:cubicBezTo>
                    <a:pt x="242" y="334"/>
                    <a:pt x="241" y="324"/>
                    <a:pt x="240" y="308"/>
                  </a:cubicBezTo>
                  <a:cubicBezTo>
                    <a:pt x="240" y="292"/>
                    <a:pt x="243" y="283"/>
                    <a:pt x="251" y="276"/>
                  </a:cubicBezTo>
                  <a:cubicBezTo>
                    <a:pt x="258" y="270"/>
                    <a:pt x="261" y="261"/>
                    <a:pt x="261" y="256"/>
                  </a:cubicBezTo>
                  <a:cubicBezTo>
                    <a:pt x="261" y="251"/>
                    <a:pt x="266" y="232"/>
                    <a:pt x="266" y="232"/>
                  </a:cubicBezTo>
                  <a:cubicBezTo>
                    <a:pt x="266" y="232"/>
                    <a:pt x="284" y="226"/>
                    <a:pt x="288" y="223"/>
                  </a:cubicBezTo>
                  <a:cubicBezTo>
                    <a:pt x="291" y="220"/>
                    <a:pt x="303" y="220"/>
                    <a:pt x="309" y="217"/>
                  </a:cubicBezTo>
                  <a:cubicBezTo>
                    <a:pt x="315" y="217"/>
                    <a:pt x="321" y="215"/>
                    <a:pt x="321" y="215"/>
                  </a:cubicBezTo>
                  <a:cubicBezTo>
                    <a:pt x="321" y="215"/>
                    <a:pt x="344" y="220"/>
                    <a:pt x="359" y="219"/>
                  </a:cubicBezTo>
                  <a:cubicBezTo>
                    <a:pt x="367" y="224"/>
                    <a:pt x="370" y="223"/>
                    <a:pt x="370" y="223"/>
                  </a:cubicBezTo>
                  <a:cubicBezTo>
                    <a:pt x="370" y="223"/>
                    <a:pt x="372" y="244"/>
                    <a:pt x="371" y="256"/>
                  </a:cubicBezTo>
                  <a:cubicBezTo>
                    <a:pt x="370" y="268"/>
                    <a:pt x="361" y="291"/>
                    <a:pt x="361" y="291"/>
                  </a:cubicBezTo>
                  <a:cubicBezTo>
                    <a:pt x="361" y="291"/>
                    <a:pt x="351" y="304"/>
                    <a:pt x="347" y="306"/>
                  </a:cubicBezTo>
                  <a:cubicBezTo>
                    <a:pt x="342" y="308"/>
                    <a:pt x="353" y="308"/>
                    <a:pt x="353" y="308"/>
                  </a:cubicBezTo>
                  <a:cubicBezTo>
                    <a:pt x="353" y="309"/>
                    <a:pt x="353" y="309"/>
                    <a:pt x="353" y="309"/>
                  </a:cubicBezTo>
                  <a:cubicBezTo>
                    <a:pt x="353" y="309"/>
                    <a:pt x="367" y="312"/>
                    <a:pt x="372" y="303"/>
                  </a:cubicBezTo>
                  <a:cubicBezTo>
                    <a:pt x="375" y="298"/>
                    <a:pt x="376" y="292"/>
                    <a:pt x="376" y="292"/>
                  </a:cubicBezTo>
                  <a:cubicBezTo>
                    <a:pt x="376" y="292"/>
                    <a:pt x="378" y="304"/>
                    <a:pt x="381" y="291"/>
                  </a:cubicBezTo>
                  <a:cubicBezTo>
                    <a:pt x="385" y="278"/>
                    <a:pt x="388" y="273"/>
                    <a:pt x="391" y="256"/>
                  </a:cubicBezTo>
                  <a:cubicBezTo>
                    <a:pt x="393" y="239"/>
                    <a:pt x="404" y="214"/>
                    <a:pt x="404" y="214"/>
                  </a:cubicBezTo>
                  <a:cubicBezTo>
                    <a:pt x="404" y="214"/>
                    <a:pt x="406" y="214"/>
                    <a:pt x="407" y="214"/>
                  </a:cubicBezTo>
                  <a:cubicBezTo>
                    <a:pt x="412" y="219"/>
                    <a:pt x="412" y="215"/>
                    <a:pt x="413" y="212"/>
                  </a:cubicBezTo>
                  <a:cubicBezTo>
                    <a:pt x="419" y="204"/>
                    <a:pt x="417" y="198"/>
                    <a:pt x="417" y="198"/>
                  </a:cubicBezTo>
                  <a:cubicBezTo>
                    <a:pt x="422" y="198"/>
                    <a:pt x="422" y="198"/>
                    <a:pt x="422" y="198"/>
                  </a:cubicBezTo>
                  <a:cubicBezTo>
                    <a:pt x="435" y="243"/>
                    <a:pt x="435" y="243"/>
                    <a:pt x="435" y="243"/>
                  </a:cubicBezTo>
                  <a:cubicBezTo>
                    <a:pt x="435" y="280"/>
                    <a:pt x="435" y="280"/>
                    <a:pt x="435" y="280"/>
                  </a:cubicBezTo>
                  <a:cubicBezTo>
                    <a:pt x="435" y="280"/>
                    <a:pt x="427" y="302"/>
                    <a:pt x="419" y="307"/>
                  </a:cubicBezTo>
                  <a:cubicBezTo>
                    <a:pt x="423" y="309"/>
                    <a:pt x="427" y="307"/>
                    <a:pt x="427" y="307"/>
                  </a:cubicBezTo>
                  <a:cubicBezTo>
                    <a:pt x="427" y="307"/>
                    <a:pt x="426" y="309"/>
                    <a:pt x="427" y="309"/>
                  </a:cubicBezTo>
                  <a:cubicBezTo>
                    <a:pt x="431" y="309"/>
                    <a:pt x="439" y="312"/>
                    <a:pt x="443" y="304"/>
                  </a:cubicBezTo>
                  <a:cubicBezTo>
                    <a:pt x="448" y="296"/>
                    <a:pt x="451" y="287"/>
                    <a:pt x="451" y="287"/>
                  </a:cubicBezTo>
                  <a:cubicBezTo>
                    <a:pt x="451" y="287"/>
                    <a:pt x="454" y="297"/>
                    <a:pt x="456" y="286"/>
                  </a:cubicBezTo>
                  <a:cubicBezTo>
                    <a:pt x="458" y="276"/>
                    <a:pt x="458" y="248"/>
                    <a:pt x="458" y="248"/>
                  </a:cubicBezTo>
                  <a:cubicBezTo>
                    <a:pt x="458" y="248"/>
                    <a:pt x="469" y="212"/>
                    <a:pt x="468" y="208"/>
                  </a:cubicBezTo>
                  <a:cubicBezTo>
                    <a:pt x="466" y="194"/>
                    <a:pt x="465" y="191"/>
                    <a:pt x="467" y="186"/>
                  </a:cubicBezTo>
                  <a:cubicBezTo>
                    <a:pt x="476" y="176"/>
                    <a:pt x="473" y="170"/>
                    <a:pt x="476" y="166"/>
                  </a:cubicBezTo>
                  <a:cubicBezTo>
                    <a:pt x="491" y="125"/>
                    <a:pt x="485" y="98"/>
                    <a:pt x="480" y="77"/>
                  </a:cubicBezTo>
                  <a:cubicBezTo>
                    <a:pt x="475" y="56"/>
                    <a:pt x="436" y="11"/>
                    <a:pt x="398" y="6"/>
                  </a:cubicBezTo>
                  <a:cubicBezTo>
                    <a:pt x="373" y="1"/>
                    <a:pt x="350" y="0"/>
                    <a:pt x="321" y="6"/>
                  </a:cubicBezTo>
                  <a:cubicBezTo>
                    <a:pt x="293" y="13"/>
                    <a:pt x="265" y="29"/>
                    <a:pt x="251" y="36"/>
                  </a:cubicBezTo>
                  <a:cubicBezTo>
                    <a:pt x="238" y="44"/>
                    <a:pt x="212" y="54"/>
                    <a:pt x="184" y="68"/>
                  </a:cubicBezTo>
                  <a:cubicBezTo>
                    <a:pt x="155" y="81"/>
                    <a:pt x="139" y="103"/>
                    <a:pt x="124" y="1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8" name="Rectangle 17"/>
            <p:cNvSpPr>
              <a:spLocks noChangeArrowheads="1"/>
            </p:cNvSpPr>
            <p:nvPr/>
          </p:nvSpPr>
          <p:spPr bwMode="auto">
            <a:xfrm>
              <a:off x="452437" y="1836737"/>
              <a:ext cx="1908175" cy="1874838"/>
            </a:xfrm>
            <a:prstGeom prst="rect">
              <a:avLst/>
            </a:prstGeom>
            <a:solidFill>
              <a:srgbClr val="53AF30"/>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9" name="Freeform 18"/>
            <p:cNvSpPr>
              <a:spLocks/>
            </p:cNvSpPr>
            <p:nvPr/>
          </p:nvSpPr>
          <p:spPr bwMode="auto">
            <a:xfrm>
              <a:off x="715962" y="2106612"/>
              <a:ext cx="1436688" cy="1287463"/>
            </a:xfrm>
            <a:custGeom>
              <a:avLst/>
              <a:gdLst>
                <a:gd name="T0" fmla="*/ 413 w 452"/>
                <a:gd name="T1" fmla="*/ 136 h 405"/>
                <a:gd name="T2" fmla="*/ 405 w 452"/>
                <a:gd name="T3" fmla="*/ 101 h 405"/>
                <a:gd name="T4" fmla="*/ 408 w 452"/>
                <a:gd name="T5" fmla="*/ 57 h 405"/>
                <a:gd name="T6" fmla="*/ 447 w 452"/>
                <a:gd name="T7" fmla="*/ 43 h 405"/>
                <a:gd name="T8" fmla="*/ 417 w 452"/>
                <a:gd name="T9" fmla="*/ 24 h 405"/>
                <a:gd name="T10" fmla="*/ 400 w 452"/>
                <a:gd name="T11" fmla="*/ 27 h 405"/>
                <a:gd name="T12" fmla="*/ 363 w 452"/>
                <a:gd name="T13" fmla="*/ 0 h 405"/>
                <a:gd name="T14" fmla="*/ 334 w 452"/>
                <a:gd name="T15" fmla="*/ 21 h 405"/>
                <a:gd name="T16" fmla="*/ 316 w 452"/>
                <a:gd name="T17" fmla="*/ 30 h 405"/>
                <a:gd name="T18" fmla="*/ 278 w 452"/>
                <a:gd name="T19" fmla="*/ 38 h 405"/>
                <a:gd name="T20" fmla="*/ 236 w 452"/>
                <a:gd name="T21" fmla="*/ 45 h 405"/>
                <a:gd name="T22" fmla="*/ 180 w 452"/>
                <a:gd name="T23" fmla="*/ 54 h 405"/>
                <a:gd name="T24" fmla="*/ 83 w 452"/>
                <a:gd name="T25" fmla="*/ 44 h 405"/>
                <a:gd name="T26" fmla="*/ 35 w 452"/>
                <a:gd name="T27" fmla="*/ 49 h 405"/>
                <a:gd name="T28" fmla="*/ 3 w 452"/>
                <a:gd name="T29" fmla="*/ 115 h 405"/>
                <a:gd name="T30" fmla="*/ 17 w 452"/>
                <a:gd name="T31" fmla="*/ 198 h 405"/>
                <a:gd name="T32" fmla="*/ 13 w 452"/>
                <a:gd name="T33" fmla="*/ 253 h 405"/>
                <a:gd name="T34" fmla="*/ 9 w 452"/>
                <a:gd name="T35" fmla="*/ 311 h 405"/>
                <a:gd name="T36" fmla="*/ 11 w 452"/>
                <a:gd name="T37" fmla="*/ 330 h 405"/>
                <a:gd name="T38" fmla="*/ 33 w 452"/>
                <a:gd name="T39" fmla="*/ 330 h 405"/>
                <a:gd name="T40" fmla="*/ 26 w 452"/>
                <a:gd name="T41" fmla="*/ 296 h 405"/>
                <a:gd name="T42" fmla="*/ 41 w 452"/>
                <a:gd name="T43" fmla="*/ 243 h 405"/>
                <a:gd name="T44" fmla="*/ 53 w 452"/>
                <a:gd name="T45" fmla="*/ 203 h 405"/>
                <a:gd name="T46" fmla="*/ 54 w 452"/>
                <a:gd name="T47" fmla="*/ 231 h 405"/>
                <a:gd name="T48" fmla="*/ 61 w 452"/>
                <a:gd name="T49" fmla="*/ 266 h 405"/>
                <a:gd name="T50" fmla="*/ 69 w 452"/>
                <a:gd name="T51" fmla="*/ 312 h 405"/>
                <a:gd name="T52" fmla="*/ 77 w 452"/>
                <a:gd name="T53" fmla="*/ 323 h 405"/>
                <a:gd name="T54" fmla="*/ 109 w 452"/>
                <a:gd name="T55" fmla="*/ 337 h 405"/>
                <a:gd name="T56" fmla="*/ 98 w 452"/>
                <a:gd name="T57" fmla="*/ 316 h 405"/>
                <a:gd name="T58" fmla="*/ 83 w 452"/>
                <a:gd name="T59" fmla="*/ 259 h 405"/>
                <a:gd name="T60" fmla="*/ 118 w 452"/>
                <a:gd name="T61" fmla="*/ 234 h 405"/>
                <a:gd name="T62" fmla="*/ 169 w 452"/>
                <a:gd name="T63" fmla="*/ 247 h 405"/>
                <a:gd name="T64" fmla="*/ 237 w 452"/>
                <a:gd name="T65" fmla="*/ 259 h 405"/>
                <a:gd name="T66" fmla="*/ 251 w 452"/>
                <a:gd name="T67" fmla="*/ 319 h 405"/>
                <a:gd name="T68" fmla="*/ 241 w 452"/>
                <a:gd name="T69" fmla="*/ 371 h 405"/>
                <a:gd name="T70" fmla="*/ 245 w 452"/>
                <a:gd name="T71" fmla="*/ 380 h 405"/>
                <a:gd name="T72" fmla="*/ 267 w 452"/>
                <a:gd name="T73" fmla="*/ 405 h 405"/>
                <a:gd name="T74" fmla="*/ 276 w 452"/>
                <a:gd name="T75" fmla="*/ 378 h 405"/>
                <a:gd name="T76" fmla="*/ 265 w 452"/>
                <a:gd name="T77" fmla="*/ 336 h 405"/>
                <a:gd name="T78" fmla="*/ 273 w 452"/>
                <a:gd name="T79" fmla="*/ 265 h 405"/>
                <a:gd name="T80" fmla="*/ 281 w 452"/>
                <a:gd name="T81" fmla="*/ 336 h 405"/>
                <a:gd name="T82" fmla="*/ 278 w 452"/>
                <a:gd name="T83" fmla="*/ 353 h 405"/>
                <a:gd name="T84" fmla="*/ 287 w 452"/>
                <a:gd name="T85" fmla="*/ 369 h 405"/>
                <a:gd name="T86" fmla="*/ 309 w 452"/>
                <a:gd name="T87" fmla="*/ 356 h 405"/>
                <a:gd name="T88" fmla="*/ 302 w 452"/>
                <a:gd name="T89" fmla="*/ 338 h 405"/>
                <a:gd name="T90" fmla="*/ 313 w 452"/>
                <a:gd name="T91" fmla="*/ 284 h 405"/>
                <a:gd name="T92" fmla="*/ 351 w 452"/>
                <a:gd name="T93" fmla="*/ 229 h 405"/>
                <a:gd name="T94" fmla="*/ 363 w 452"/>
                <a:gd name="T95" fmla="*/ 179 h 405"/>
                <a:gd name="T96" fmla="*/ 400 w 452"/>
                <a:gd name="T97" fmla="*/ 16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2" h="405">
                  <a:moveTo>
                    <a:pt x="405" y="156"/>
                  </a:moveTo>
                  <a:cubicBezTo>
                    <a:pt x="405" y="156"/>
                    <a:pt x="416" y="155"/>
                    <a:pt x="416" y="151"/>
                  </a:cubicBezTo>
                  <a:cubicBezTo>
                    <a:pt x="416" y="147"/>
                    <a:pt x="414" y="146"/>
                    <a:pt x="414" y="144"/>
                  </a:cubicBezTo>
                  <a:cubicBezTo>
                    <a:pt x="415" y="143"/>
                    <a:pt x="414" y="138"/>
                    <a:pt x="413" y="136"/>
                  </a:cubicBezTo>
                  <a:cubicBezTo>
                    <a:pt x="412" y="135"/>
                    <a:pt x="412" y="132"/>
                    <a:pt x="412" y="130"/>
                  </a:cubicBezTo>
                  <a:cubicBezTo>
                    <a:pt x="412" y="128"/>
                    <a:pt x="412" y="124"/>
                    <a:pt x="410" y="122"/>
                  </a:cubicBezTo>
                  <a:cubicBezTo>
                    <a:pt x="408" y="121"/>
                    <a:pt x="404" y="115"/>
                    <a:pt x="404" y="113"/>
                  </a:cubicBezTo>
                  <a:cubicBezTo>
                    <a:pt x="404" y="111"/>
                    <a:pt x="405" y="108"/>
                    <a:pt x="405" y="101"/>
                  </a:cubicBezTo>
                  <a:cubicBezTo>
                    <a:pt x="404" y="94"/>
                    <a:pt x="403" y="86"/>
                    <a:pt x="405" y="79"/>
                  </a:cubicBezTo>
                  <a:cubicBezTo>
                    <a:pt x="407" y="73"/>
                    <a:pt x="408" y="67"/>
                    <a:pt x="406" y="64"/>
                  </a:cubicBezTo>
                  <a:cubicBezTo>
                    <a:pt x="405" y="61"/>
                    <a:pt x="405" y="60"/>
                    <a:pt x="406" y="60"/>
                  </a:cubicBezTo>
                  <a:cubicBezTo>
                    <a:pt x="407" y="59"/>
                    <a:pt x="407" y="57"/>
                    <a:pt x="408" y="57"/>
                  </a:cubicBezTo>
                  <a:cubicBezTo>
                    <a:pt x="408" y="57"/>
                    <a:pt x="412" y="57"/>
                    <a:pt x="414" y="57"/>
                  </a:cubicBezTo>
                  <a:cubicBezTo>
                    <a:pt x="415" y="58"/>
                    <a:pt x="421" y="59"/>
                    <a:pt x="424" y="59"/>
                  </a:cubicBezTo>
                  <a:cubicBezTo>
                    <a:pt x="428" y="59"/>
                    <a:pt x="433" y="55"/>
                    <a:pt x="434" y="53"/>
                  </a:cubicBezTo>
                  <a:cubicBezTo>
                    <a:pt x="436" y="51"/>
                    <a:pt x="447" y="44"/>
                    <a:pt x="447" y="43"/>
                  </a:cubicBezTo>
                  <a:cubicBezTo>
                    <a:pt x="447" y="41"/>
                    <a:pt x="447" y="40"/>
                    <a:pt x="448" y="39"/>
                  </a:cubicBezTo>
                  <a:cubicBezTo>
                    <a:pt x="449" y="38"/>
                    <a:pt x="452" y="36"/>
                    <a:pt x="451" y="32"/>
                  </a:cubicBezTo>
                  <a:cubicBezTo>
                    <a:pt x="451" y="28"/>
                    <a:pt x="444" y="22"/>
                    <a:pt x="435" y="21"/>
                  </a:cubicBezTo>
                  <a:cubicBezTo>
                    <a:pt x="425" y="19"/>
                    <a:pt x="419" y="22"/>
                    <a:pt x="417" y="24"/>
                  </a:cubicBezTo>
                  <a:cubicBezTo>
                    <a:pt x="415" y="26"/>
                    <a:pt x="410" y="31"/>
                    <a:pt x="410" y="31"/>
                  </a:cubicBezTo>
                  <a:cubicBezTo>
                    <a:pt x="409" y="32"/>
                    <a:pt x="407" y="32"/>
                    <a:pt x="407" y="32"/>
                  </a:cubicBezTo>
                  <a:cubicBezTo>
                    <a:pt x="406" y="31"/>
                    <a:pt x="404" y="29"/>
                    <a:pt x="403" y="29"/>
                  </a:cubicBezTo>
                  <a:cubicBezTo>
                    <a:pt x="402" y="28"/>
                    <a:pt x="401" y="28"/>
                    <a:pt x="400" y="27"/>
                  </a:cubicBezTo>
                  <a:cubicBezTo>
                    <a:pt x="399" y="26"/>
                    <a:pt x="397" y="23"/>
                    <a:pt x="395" y="23"/>
                  </a:cubicBezTo>
                  <a:cubicBezTo>
                    <a:pt x="394" y="23"/>
                    <a:pt x="394" y="23"/>
                    <a:pt x="392" y="21"/>
                  </a:cubicBezTo>
                  <a:cubicBezTo>
                    <a:pt x="390" y="20"/>
                    <a:pt x="386" y="16"/>
                    <a:pt x="383" y="12"/>
                  </a:cubicBezTo>
                  <a:cubicBezTo>
                    <a:pt x="381" y="9"/>
                    <a:pt x="373" y="0"/>
                    <a:pt x="363" y="0"/>
                  </a:cubicBezTo>
                  <a:cubicBezTo>
                    <a:pt x="353" y="0"/>
                    <a:pt x="352" y="3"/>
                    <a:pt x="351" y="4"/>
                  </a:cubicBezTo>
                  <a:cubicBezTo>
                    <a:pt x="349" y="4"/>
                    <a:pt x="344" y="7"/>
                    <a:pt x="342" y="9"/>
                  </a:cubicBezTo>
                  <a:cubicBezTo>
                    <a:pt x="340" y="11"/>
                    <a:pt x="336" y="15"/>
                    <a:pt x="336" y="16"/>
                  </a:cubicBezTo>
                  <a:cubicBezTo>
                    <a:pt x="335" y="18"/>
                    <a:pt x="334" y="20"/>
                    <a:pt x="334" y="21"/>
                  </a:cubicBezTo>
                  <a:cubicBezTo>
                    <a:pt x="333" y="21"/>
                    <a:pt x="331" y="22"/>
                    <a:pt x="330" y="23"/>
                  </a:cubicBezTo>
                  <a:cubicBezTo>
                    <a:pt x="329" y="23"/>
                    <a:pt x="326" y="24"/>
                    <a:pt x="324" y="25"/>
                  </a:cubicBezTo>
                  <a:cubicBezTo>
                    <a:pt x="323" y="27"/>
                    <a:pt x="322" y="31"/>
                    <a:pt x="320" y="32"/>
                  </a:cubicBezTo>
                  <a:cubicBezTo>
                    <a:pt x="318" y="32"/>
                    <a:pt x="316" y="32"/>
                    <a:pt x="316" y="30"/>
                  </a:cubicBezTo>
                  <a:cubicBezTo>
                    <a:pt x="315" y="29"/>
                    <a:pt x="310" y="26"/>
                    <a:pt x="305" y="26"/>
                  </a:cubicBezTo>
                  <a:cubicBezTo>
                    <a:pt x="300" y="26"/>
                    <a:pt x="297" y="28"/>
                    <a:pt x="295" y="30"/>
                  </a:cubicBezTo>
                  <a:cubicBezTo>
                    <a:pt x="292" y="32"/>
                    <a:pt x="289" y="35"/>
                    <a:pt x="288" y="36"/>
                  </a:cubicBezTo>
                  <a:cubicBezTo>
                    <a:pt x="287" y="36"/>
                    <a:pt x="281" y="37"/>
                    <a:pt x="278" y="38"/>
                  </a:cubicBezTo>
                  <a:cubicBezTo>
                    <a:pt x="275" y="38"/>
                    <a:pt x="266" y="41"/>
                    <a:pt x="263" y="41"/>
                  </a:cubicBezTo>
                  <a:cubicBezTo>
                    <a:pt x="259" y="41"/>
                    <a:pt x="252" y="40"/>
                    <a:pt x="249" y="41"/>
                  </a:cubicBezTo>
                  <a:cubicBezTo>
                    <a:pt x="247" y="42"/>
                    <a:pt x="244" y="44"/>
                    <a:pt x="242" y="44"/>
                  </a:cubicBezTo>
                  <a:cubicBezTo>
                    <a:pt x="239" y="43"/>
                    <a:pt x="238" y="45"/>
                    <a:pt x="236" y="45"/>
                  </a:cubicBezTo>
                  <a:cubicBezTo>
                    <a:pt x="233" y="45"/>
                    <a:pt x="226" y="45"/>
                    <a:pt x="226" y="46"/>
                  </a:cubicBezTo>
                  <a:cubicBezTo>
                    <a:pt x="225" y="47"/>
                    <a:pt x="223" y="47"/>
                    <a:pt x="218" y="47"/>
                  </a:cubicBezTo>
                  <a:cubicBezTo>
                    <a:pt x="214" y="48"/>
                    <a:pt x="202" y="50"/>
                    <a:pt x="198" y="52"/>
                  </a:cubicBezTo>
                  <a:cubicBezTo>
                    <a:pt x="194" y="53"/>
                    <a:pt x="188" y="54"/>
                    <a:pt x="180" y="54"/>
                  </a:cubicBezTo>
                  <a:cubicBezTo>
                    <a:pt x="172" y="54"/>
                    <a:pt x="167" y="53"/>
                    <a:pt x="159" y="53"/>
                  </a:cubicBezTo>
                  <a:cubicBezTo>
                    <a:pt x="151" y="53"/>
                    <a:pt x="137" y="55"/>
                    <a:pt x="133" y="54"/>
                  </a:cubicBezTo>
                  <a:cubicBezTo>
                    <a:pt x="129" y="54"/>
                    <a:pt x="116" y="53"/>
                    <a:pt x="111" y="51"/>
                  </a:cubicBezTo>
                  <a:cubicBezTo>
                    <a:pt x="105" y="50"/>
                    <a:pt x="91" y="44"/>
                    <a:pt x="83" y="44"/>
                  </a:cubicBezTo>
                  <a:cubicBezTo>
                    <a:pt x="75" y="43"/>
                    <a:pt x="72" y="45"/>
                    <a:pt x="70" y="46"/>
                  </a:cubicBezTo>
                  <a:cubicBezTo>
                    <a:pt x="68" y="47"/>
                    <a:pt x="66" y="50"/>
                    <a:pt x="63" y="49"/>
                  </a:cubicBezTo>
                  <a:cubicBezTo>
                    <a:pt x="60" y="49"/>
                    <a:pt x="57" y="47"/>
                    <a:pt x="49" y="47"/>
                  </a:cubicBezTo>
                  <a:cubicBezTo>
                    <a:pt x="42" y="47"/>
                    <a:pt x="38" y="48"/>
                    <a:pt x="35" y="49"/>
                  </a:cubicBezTo>
                  <a:cubicBezTo>
                    <a:pt x="31" y="50"/>
                    <a:pt x="25" y="57"/>
                    <a:pt x="24" y="57"/>
                  </a:cubicBezTo>
                  <a:cubicBezTo>
                    <a:pt x="23" y="58"/>
                    <a:pt x="19" y="58"/>
                    <a:pt x="14" y="60"/>
                  </a:cubicBezTo>
                  <a:cubicBezTo>
                    <a:pt x="9" y="62"/>
                    <a:pt x="1" y="69"/>
                    <a:pt x="1" y="76"/>
                  </a:cubicBezTo>
                  <a:cubicBezTo>
                    <a:pt x="0" y="83"/>
                    <a:pt x="3" y="111"/>
                    <a:pt x="3" y="115"/>
                  </a:cubicBezTo>
                  <a:cubicBezTo>
                    <a:pt x="3" y="119"/>
                    <a:pt x="8" y="149"/>
                    <a:pt x="9" y="153"/>
                  </a:cubicBezTo>
                  <a:cubicBezTo>
                    <a:pt x="9" y="156"/>
                    <a:pt x="12" y="168"/>
                    <a:pt x="12" y="170"/>
                  </a:cubicBezTo>
                  <a:cubicBezTo>
                    <a:pt x="12" y="172"/>
                    <a:pt x="13" y="178"/>
                    <a:pt x="13" y="182"/>
                  </a:cubicBezTo>
                  <a:cubicBezTo>
                    <a:pt x="14" y="185"/>
                    <a:pt x="17" y="195"/>
                    <a:pt x="17" y="198"/>
                  </a:cubicBezTo>
                  <a:cubicBezTo>
                    <a:pt x="17" y="200"/>
                    <a:pt x="17" y="218"/>
                    <a:pt x="15" y="222"/>
                  </a:cubicBezTo>
                  <a:cubicBezTo>
                    <a:pt x="13" y="226"/>
                    <a:pt x="10" y="230"/>
                    <a:pt x="9" y="233"/>
                  </a:cubicBezTo>
                  <a:cubicBezTo>
                    <a:pt x="9" y="236"/>
                    <a:pt x="10" y="241"/>
                    <a:pt x="11" y="242"/>
                  </a:cubicBezTo>
                  <a:cubicBezTo>
                    <a:pt x="12" y="243"/>
                    <a:pt x="13" y="251"/>
                    <a:pt x="13" y="253"/>
                  </a:cubicBezTo>
                  <a:cubicBezTo>
                    <a:pt x="13" y="255"/>
                    <a:pt x="14" y="272"/>
                    <a:pt x="13" y="278"/>
                  </a:cubicBezTo>
                  <a:cubicBezTo>
                    <a:pt x="13" y="283"/>
                    <a:pt x="13" y="297"/>
                    <a:pt x="12" y="299"/>
                  </a:cubicBezTo>
                  <a:cubicBezTo>
                    <a:pt x="11" y="302"/>
                    <a:pt x="10" y="304"/>
                    <a:pt x="10" y="306"/>
                  </a:cubicBezTo>
                  <a:cubicBezTo>
                    <a:pt x="10" y="308"/>
                    <a:pt x="11" y="309"/>
                    <a:pt x="9" y="311"/>
                  </a:cubicBezTo>
                  <a:cubicBezTo>
                    <a:pt x="8" y="313"/>
                    <a:pt x="6" y="317"/>
                    <a:pt x="6" y="318"/>
                  </a:cubicBezTo>
                  <a:cubicBezTo>
                    <a:pt x="6" y="320"/>
                    <a:pt x="9" y="321"/>
                    <a:pt x="10" y="320"/>
                  </a:cubicBezTo>
                  <a:cubicBezTo>
                    <a:pt x="10" y="320"/>
                    <a:pt x="11" y="322"/>
                    <a:pt x="11" y="324"/>
                  </a:cubicBezTo>
                  <a:cubicBezTo>
                    <a:pt x="11" y="326"/>
                    <a:pt x="12" y="328"/>
                    <a:pt x="11" y="330"/>
                  </a:cubicBezTo>
                  <a:cubicBezTo>
                    <a:pt x="10" y="332"/>
                    <a:pt x="9" y="334"/>
                    <a:pt x="9" y="336"/>
                  </a:cubicBezTo>
                  <a:cubicBezTo>
                    <a:pt x="9" y="338"/>
                    <a:pt x="16" y="349"/>
                    <a:pt x="29" y="347"/>
                  </a:cubicBezTo>
                  <a:cubicBezTo>
                    <a:pt x="42" y="346"/>
                    <a:pt x="42" y="342"/>
                    <a:pt x="41" y="341"/>
                  </a:cubicBezTo>
                  <a:cubicBezTo>
                    <a:pt x="41" y="340"/>
                    <a:pt x="33" y="332"/>
                    <a:pt x="33" y="330"/>
                  </a:cubicBezTo>
                  <a:cubicBezTo>
                    <a:pt x="32" y="329"/>
                    <a:pt x="33" y="325"/>
                    <a:pt x="33" y="324"/>
                  </a:cubicBezTo>
                  <a:cubicBezTo>
                    <a:pt x="32" y="324"/>
                    <a:pt x="30" y="322"/>
                    <a:pt x="30" y="319"/>
                  </a:cubicBezTo>
                  <a:cubicBezTo>
                    <a:pt x="29" y="315"/>
                    <a:pt x="29" y="309"/>
                    <a:pt x="28" y="308"/>
                  </a:cubicBezTo>
                  <a:cubicBezTo>
                    <a:pt x="27" y="306"/>
                    <a:pt x="26" y="305"/>
                    <a:pt x="26" y="296"/>
                  </a:cubicBezTo>
                  <a:cubicBezTo>
                    <a:pt x="26" y="288"/>
                    <a:pt x="28" y="275"/>
                    <a:pt x="30" y="270"/>
                  </a:cubicBezTo>
                  <a:cubicBezTo>
                    <a:pt x="33" y="265"/>
                    <a:pt x="37" y="261"/>
                    <a:pt x="38" y="258"/>
                  </a:cubicBezTo>
                  <a:cubicBezTo>
                    <a:pt x="38" y="256"/>
                    <a:pt x="37" y="250"/>
                    <a:pt x="37" y="248"/>
                  </a:cubicBezTo>
                  <a:cubicBezTo>
                    <a:pt x="37" y="247"/>
                    <a:pt x="40" y="245"/>
                    <a:pt x="41" y="243"/>
                  </a:cubicBezTo>
                  <a:cubicBezTo>
                    <a:pt x="42" y="241"/>
                    <a:pt x="41" y="239"/>
                    <a:pt x="42" y="238"/>
                  </a:cubicBezTo>
                  <a:cubicBezTo>
                    <a:pt x="43" y="237"/>
                    <a:pt x="45" y="233"/>
                    <a:pt x="45" y="229"/>
                  </a:cubicBezTo>
                  <a:cubicBezTo>
                    <a:pt x="46" y="224"/>
                    <a:pt x="46" y="218"/>
                    <a:pt x="48" y="213"/>
                  </a:cubicBezTo>
                  <a:cubicBezTo>
                    <a:pt x="50" y="208"/>
                    <a:pt x="52" y="205"/>
                    <a:pt x="53" y="203"/>
                  </a:cubicBezTo>
                  <a:cubicBezTo>
                    <a:pt x="54" y="201"/>
                    <a:pt x="55" y="196"/>
                    <a:pt x="56" y="196"/>
                  </a:cubicBezTo>
                  <a:cubicBezTo>
                    <a:pt x="58" y="195"/>
                    <a:pt x="62" y="195"/>
                    <a:pt x="62" y="195"/>
                  </a:cubicBezTo>
                  <a:cubicBezTo>
                    <a:pt x="62" y="195"/>
                    <a:pt x="62" y="208"/>
                    <a:pt x="60" y="216"/>
                  </a:cubicBezTo>
                  <a:cubicBezTo>
                    <a:pt x="58" y="224"/>
                    <a:pt x="55" y="229"/>
                    <a:pt x="54" y="231"/>
                  </a:cubicBezTo>
                  <a:cubicBezTo>
                    <a:pt x="53" y="232"/>
                    <a:pt x="52" y="235"/>
                    <a:pt x="53" y="238"/>
                  </a:cubicBezTo>
                  <a:cubicBezTo>
                    <a:pt x="54" y="240"/>
                    <a:pt x="56" y="243"/>
                    <a:pt x="56" y="244"/>
                  </a:cubicBezTo>
                  <a:cubicBezTo>
                    <a:pt x="57" y="246"/>
                    <a:pt x="57" y="249"/>
                    <a:pt x="58" y="252"/>
                  </a:cubicBezTo>
                  <a:cubicBezTo>
                    <a:pt x="58" y="255"/>
                    <a:pt x="59" y="261"/>
                    <a:pt x="61" y="266"/>
                  </a:cubicBezTo>
                  <a:cubicBezTo>
                    <a:pt x="62" y="271"/>
                    <a:pt x="67" y="284"/>
                    <a:pt x="67" y="286"/>
                  </a:cubicBezTo>
                  <a:cubicBezTo>
                    <a:pt x="67" y="289"/>
                    <a:pt x="68" y="299"/>
                    <a:pt x="68" y="302"/>
                  </a:cubicBezTo>
                  <a:cubicBezTo>
                    <a:pt x="68" y="305"/>
                    <a:pt x="70" y="309"/>
                    <a:pt x="70" y="309"/>
                  </a:cubicBezTo>
                  <a:cubicBezTo>
                    <a:pt x="71" y="310"/>
                    <a:pt x="70" y="311"/>
                    <a:pt x="69" y="312"/>
                  </a:cubicBezTo>
                  <a:cubicBezTo>
                    <a:pt x="68" y="313"/>
                    <a:pt x="69" y="317"/>
                    <a:pt x="69" y="319"/>
                  </a:cubicBezTo>
                  <a:cubicBezTo>
                    <a:pt x="69" y="320"/>
                    <a:pt x="70" y="322"/>
                    <a:pt x="71" y="322"/>
                  </a:cubicBezTo>
                  <a:cubicBezTo>
                    <a:pt x="72" y="322"/>
                    <a:pt x="74" y="317"/>
                    <a:pt x="76" y="318"/>
                  </a:cubicBezTo>
                  <a:cubicBezTo>
                    <a:pt x="77" y="318"/>
                    <a:pt x="77" y="320"/>
                    <a:pt x="77" y="323"/>
                  </a:cubicBezTo>
                  <a:cubicBezTo>
                    <a:pt x="78" y="325"/>
                    <a:pt x="78" y="326"/>
                    <a:pt x="78" y="328"/>
                  </a:cubicBezTo>
                  <a:cubicBezTo>
                    <a:pt x="77" y="329"/>
                    <a:pt x="79" y="335"/>
                    <a:pt x="83" y="336"/>
                  </a:cubicBezTo>
                  <a:cubicBezTo>
                    <a:pt x="87" y="338"/>
                    <a:pt x="88" y="337"/>
                    <a:pt x="90" y="337"/>
                  </a:cubicBezTo>
                  <a:cubicBezTo>
                    <a:pt x="91" y="338"/>
                    <a:pt x="107" y="337"/>
                    <a:pt x="109" y="337"/>
                  </a:cubicBezTo>
                  <a:cubicBezTo>
                    <a:pt x="110" y="336"/>
                    <a:pt x="110" y="335"/>
                    <a:pt x="112" y="335"/>
                  </a:cubicBezTo>
                  <a:cubicBezTo>
                    <a:pt x="113" y="335"/>
                    <a:pt x="114" y="333"/>
                    <a:pt x="114" y="333"/>
                  </a:cubicBezTo>
                  <a:cubicBezTo>
                    <a:pt x="113" y="332"/>
                    <a:pt x="100" y="323"/>
                    <a:pt x="100" y="321"/>
                  </a:cubicBezTo>
                  <a:cubicBezTo>
                    <a:pt x="99" y="320"/>
                    <a:pt x="99" y="317"/>
                    <a:pt x="98" y="316"/>
                  </a:cubicBezTo>
                  <a:cubicBezTo>
                    <a:pt x="96" y="316"/>
                    <a:pt x="92" y="314"/>
                    <a:pt x="92" y="310"/>
                  </a:cubicBezTo>
                  <a:cubicBezTo>
                    <a:pt x="91" y="307"/>
                    <a:pt x="88" y="294"/>
                    <a:pt x="85" y="291"/>
                  </a:cubicBezTo>
                  <a:cubicBezTo>
                    <a:pt x="83" y="287"/>
                    <a:pt x="82" y="282"/>
                    <a:pt x="82" y="277"/>
                  </a:cubicBezTo>
                  <a:cubicBezTo>
                    <a:pt x="82" y="272"/>
                    <a:pt x="82" y="263"/>
                    <a:pt x="83" y="259"/>
                  </a:cubicBezTo>
                  <a:cubicBezTo>
                    <a:pt x="85" y="255"/>
                    <a:pt x="85" y="247"/>
                    <a:pt x="85" y="245"/>
                  </a:cubicBezTo>
                  <a:cubicBezTo>
                    <a:pt x="86" y="242"/>
                    <a:pt x="89" y="236"/>
                    <a:pt x="90" y="233"/>
                  </a:cubicBezTo>
                  <a:cubicBezTo>
                    <a:pt x="91" y="230"/>
                    <a:pt x="95" y="218"/>
                    <a:pt x="95" y="218"/>
                  </a:cubicBezTo>
                  <a:cubicBezTo>
                    <a:pt x="95" y="218"/>
                    <a:pt x="110" y="227"/>
                    <a:pt x="118" y="234"/>
                  </a:cubicBezTo>
                  <a:cubicBezTo>
                    <a:pt x="127" y="240"/>
                    <a:pt x="129" y="242"/>
                    <a:pt x="133" y="242"/>
                  </a:cubicBezTo>
                  <a:cubicBezTo>
                    <a:pt x="137" y="242"/>
                    <a:pt x="141" y="244"/>
                    <a:pt x="144" y="245"/>
                  </a:cubicBezTo>
                  <a:cubicBezTo>
                    <a:pt x="146" y="246"/>
                    <a:pt x="156" y="248"/>
                    <a:pt x="160" y="248"/>
                  </a:cubicBezTo>
                  <a:cubicBezTo>
                    <a:pt x="164" y="248"/>
                    <a:pt x="164" y="246"/>
                    <a:pt x="169" y="247"/>
                  </a:cubicBezTo>
                  <a:cubicBezTo>
                    <a:pt x="173" y="247"/>
                    <a:pt x="187" y="248"/>
                    <a:pt x="194" y="247"/>
                  </a:cubicBezTo>
                  <a:cubicBezTo>
                    <a:pt x="200" y="247"/>
                    <a:pt x="205" y="248"/>
                    <a:pt x="207" y="248"/>
                  </a:cubicBezTo>
                  <a:cubicBezTo>
                    <a:pt x="210" y="248"/>
                    <a:pt x="229" y="246"/>
                    <a:pt x="230" y="245"/>
                  </a:cubicBezTo>
                  <a:cubicBezTo>
                    <a:pt x="230" y="245"/>
                    <a:pt x="235" y="249"/>
                    <a:pt x="237" y="259"/>
                  </a:cubicBezTo>
                  <a:cubicBezTo>
                    <a:pt x="240" y="269"/>
                    <a:pt x="241" y="278"/>
                    <a:pt x="243" y="282"/>
                  </a:cubicBezTo>
                  <a:cubicBezTo>
                    <a:pt x="245" y="285"/>
                    <a:pt x="245" y="290"/>
                    <a:pt x="246" y="292"/>
                  </a:cubicBezTo>
                  <a:cubicBezTo>
                    <a:pt x="246" y="295"/>
                    <a:pt x="247" y="297"/>
                    <a:pt x="247" y="300"/>
                  </a:cubicBezTo>
                  <a:cubicBezTo>
                    <a:pt x="246" y="302"/>
                    <a:pt x="250" y="315"/>
                    <a:pt x="251" y="319"/>
                  </a:cubicBezTo>
                  <a:cubicBezTo>
                    <a:pt x="252" y="322"/>
                    <a:pt x="253" y="326"/>
                    <a:pt x="253" y="331"/>
                  </a:cubicBezTo>
                  <a:cubicBezTo>
                    <a:pt x="252" y="337"/>
                    <a:pt x="245" y="361"/>
                    <a:pt x="245" y="363"/>
                  </a:cubicBezTo>
                  <a:cubicBezTo>
                    <a:pt x="244" y="366"/>
                    <a:pt x="244" y="367"/>
                    <a:pt x="244" y="368"/>
                  </a:cubicBezTo>
                  <a:cubicBezTo>
                    <a:pt x="243" y="369"/>
                    <a:pt x="242" y="370"/>
                    <a:pt x="241" y="371"/>
                  </a:cubicBezTo>
                  <a:cubicBezTo>
                    <a:pt x="241" y="371"/>
                    <a:pt x="240" y="375"/>
                    <a:pt x="241" y="375"/>
                  </a:cubicBezTo>
                  <a:cubicBezTo>
                    <a:pt x="242" y="375"/>
                    <a:pt x="246" y="371"/>
                    <a:pt x="246" y="371"/>
                  </a:cubicBezTo>
                  <a:cubicBezTo>
                    <a:pt x="247" y="371"/>
                    <a:pt x="248" y="374"/>
                    <a:pt x="248" y="375"/>
                  </a:cubicBezTo>
                  <a:cubicBezTo>
                    <a:pt x="248" y="377"/>
                    <a:pt x="246" y="378"/>
                    <a:pt x="245" y="380"/>
                  </a:cubicBezTo>
                  <a:cubicBezTo>
                    <a:pt x="245" y="382"/>
                    <a:pt x="243" y="382"/>
                    <a:pt x="245" y="387"/>
                  </a:cubicBezTo>
                  <a:cubicBezTo>
                    <a:pt x="247" y="392"/>
                    <a:pt x="249" y="396"/>
                    <a:pt x="250" y="398"/>
                  </a:cubicBezTo>
                  <a:cubicBezTo>
                    <a:pt x="252" y="400"/>
                    <a:pt x="253" y="400"/>
                    <a:pt x="255" y="400"/>
                  </a:cubicBezTo>
                  <a:cubicBezTo>
                    <a:pt x="257" y="401"/>
                    <a:pt x="262" y="405"/>
                    <a:pt x="267" y="405"/>
                  </a:cubicBezTo>
                  <a:cubicBezTo>
                    <a:pt x="272" y="405"/>
                    <a:pt x="278" y="404"/>
                    <a:pt x="278" y="402"/>
                  </a:cubicBezTo>
                  <a:cubicBezTo>
                    <a:pt x="278" y="402"/>
                    <a:pt x="282" y="402"/>
                    <a:pt x="284" y="401"/>
                  </a:cubicBezTo>
                  <a:cubicBezTo>
                    <a:pt x="286" y="400"/>
                    <a:pt x="283" y="389"/>
                    <a:pt x="280" y="385"/>
                  </a:cubicBezTo>
                  <a:cubicBezTo>
                    <a:pt x="277" y="381"/>
                    <a:pt x="276" y="379"/>
                    <a:pt x="276" y="378"/>
                  </a:cubicBezTo>
                  <a:cubicBezTo>
                    <a:pt x="276" y="377"/>
                    <a:pt x="275" y="376"/>
                    <a:pt x="274" y="374"/>
                  </a:cubicBezTo>
                  <a:cubicBezTo>
                    <a:pt x="272" y="373"/>
                    <a:pt x="270" y="372"/>
                    <a:pt x="270" y="368"/>
                  </a:cubicBezTo>
                  <a:cubicBezTo>
                    <a:pt x="269" y="363"/>
                    <a:pt x="268" y="357"/>
                    <a:pt x="267" y="355"/>
                  </a:cubicBezTo>
                  <a:cubicBezTo>
                    <a:pt x="267" y="352"/>
                    <a:pt x="265" y="340"/>
                    <a:pt x="265" y="336"/>
                  </a:cubicBezTo>
                  <a:cubicBezTo>
                    <a:pt x="265" y="332"/>
                    <a:pt x="267" y="324"/>
                    <a:pt x="269" y="321"/>
                  </a:cubicBezTo>
                  <a:cubicBezTo>
                    <a:pt x="271" y="319"/>
                    <a:pt x="274" y="313"/>
                    <a:pt x="276" y="311"/>
                  </a:cubicBezTo>
                  <a:cubicBezTo>
                    <a:pt x="278" y="308"/>
                    <a:pt x="279" y="305"/>
                    <a:pt x="278" y="302"/>
                  </a:cubicBezTo>
                  <a:cubicBezTo>
                    <a:pt x="277" y="300"/>
                    <a:pt x="272" y="274"/>
                    <a:pt x="273" y="265"/>
                  </a:cubicBezTo>
                  <a:cubicBezTo>
                    <a:pt x="273" y="265"/>
                    <a:pt x="281" y="270"/>
                    <a:pt x="285" y="271"/>
                  </a:cubicBezTo>
                  <a:cubicBezTo>
                    <a:pt x="285" y="271"/>
                    <a:pt x="285" y="290"/>
                    <a:pt x="286" y="296"/>
                  </a:cubicBezTo>
                  <a:cubicBezTo>
                    <a:pt x="287" y="302"/>
                    <a:pt x="286" y="323"/>
                    <a:pt x="284" y="327"/>
                  </a:cubicBezTo>
                  <a:cubicBezTo>
                    <a:pt x="283" y="331"/>
                    <a:pt x="281" y="334"/>
                    <a:pt x="281" y="336"/>
                  </a:cubicBezTo>
                  <a:cubicBezTo>
                    <a:pt x="281" y="338"/>
                    <a:pt x="282" y="340"/>
                    <a:pt x="281" y="341"/>
                  </a:cubicBezTo>
                  <a:cubicBezTo>
                    <a:pt x="279" y="343"/>
                    <a:pt x="279" y="343"/>
                    <a:pt x="279" y="345"/>
                  </a:cubicBezTo>
                  <a:cubicBezTo>
                    <a:pt x="279" y="346"/>
                    <a:pt x="278" y="348"/>
                    <a:pt x="278" y="350"/>
                  </a:cubicBezTo>
                  <a:cubicBezTo>
                    <a:pt x="277" y="352"/>
                    <a:pt x="278" y="353"/>
                    <a:pt x="278" y="353"/>
                  </a:cubicBezTo>
                  <a:cubicBezTo>
                    <a:pt x="278" y="353"/>
                    <a:pt x="283" y="348"/>
                    <a:pt x="285" y="350"/>
                  </a:cubicBezTo>
                  <a:cubicBezTo>
                    <a:pt x="286" y="352"/>
                    <a:pt x="285" y="354"/>
                    <a:pt x="284" y="355"/>
                  </a:cubicBezTo>
                  <a:cubicBezTo>
                    <a:pt x="284" y="356"/>
                    <a:pt x="281" y="360"/>
                    <a:pt x="282" y="363"/>
                  </a:cubicBezTo>
                  <a:cubicBezTo>
                    <a:pt x="282" y="366"/>
                    <a:pt x="286" y="367"/>
                    <a:pt x="287" y="369"/>
                  </a:cubicBezTo>
                  <a:cubicBezTo>
                    <a:pt x="287" y="371"/>
                    <a:pt x="286" y="371"/>
                    <a:pt x="292" y="373"/>
                  </a:cubicBezTo>
                  <a:cubicBezTo>
                    <a:pt x="298" y="375"/>
                    <a:pt x="308" y="375"/>
                    <a:pt x="314" y="374"/>
                  </a:cubicBezTo>
                  <a:cubicBezTo>
                    <a:pt x="319" y="372"/>
                    <a:pt x="320" y="369"/>
                    <a:pt x="318" y="366"/>
                  </a:cubicBezTo>
                  <a:cubicBezTo>
                    <a:pt x="317" y="363"/>
                    <a:pt x="311" y="358"/>
                    <a:pt x="309" y="356"/>
                  </a:cubicBezTo>
                  <a:cubicBezTo>
                    <a:pt x="308" y="355"/>
                    <a:pt x="308" y="353"/>
                    <a:pt x="308" y="352"/>
                  </a:cubicBezTo>
                  <a:cubicBezTo>
                    <a:pt x="308" y="351"/>
                    <a:pt x="306" y="348"/>
                    <a:pt x="304" y="347"/>
                  </a:cubicBezTo>
                  <a:cubicBezTo>
                    <a:pt x="303" y="347"/>
                    <a:pt x="302" y="345"/>
                    <a:pt x="302" y="343"/>
                  </a:cubicBezTo>
                  <a:cubicBezTo>
                    <a:pt x="302" y="341"/>
                    <a:pt x="302" y="341"/>
                    <a:pt x="302" y="338"/>
                  </a:cubicBezTo>
                  <a:cubicBezTo>
                    <a:pt x="302" y="335"/>
                    <a:pt x="301" y="331"/>
                    <a:pt x="301" y="323"/>
                  </a:cubicBezTo>
                  <a:cubicBezTo>
                    <a:pt x="301" y="316"/>
                    <a:pt x="301" y="306"/>
                    <a:pt x="304" y="303"/>
                  </a:cubicBezTo>
                  <a:cubicBezTo>
                    <a:pt x="307" y="300"/>
                    <a:pt x="312" y="294"/>
                    <a:pt x="312" y="291"/>
                  </a:cubicBezTo>
                  <a:cubicBezTo>
                    <a:pt x="313" y="289"/>
                    <a:pt x="312" y="286"/>
                    <a:pt x="313" y="284"/>
                  </a:cubicBezTo>
                  <a:cubicBezTo>
                    <a:pt x="314" y="283"/>
                    <a:pt x="314" y="284"/>
                    <a:pt x="322" y="280"/>
                  </a:cubicBezTo>
                  <a:cubicBezTo>
                    <a:pt x="330" y="276"/>
                    <a:pt x="332" y="268"/>
                    <a:pt x="335" y="262"/>
                  </a:cubicBezTo>
                  <a:cubicBezTo>
                    <a:pt x="338" y="256"/>
                    <a:pt x="343" y="243"/>
                    <a:pt x="343" y="242"/>
                  </a:cubicBezTo>
                  <a:cubicBezTo>
                    <a:pt x="343" y="241"/>
                    <a:pt x="350" y="236"/>
                    <a:pt x="351" y="229"/>
                  </a:cubicBezTo>
                  <a:cubicBezTo>
                    <a:pt x="353" y="222"/>
                    <a:pt x="354" y="218"/>
                    <a:pt x="355" y="216"/>
                  </a:cubicBezTo>
                  <a:cubicBezTo>
                    <a:pt x="355" y="214"/>
                    <a:pt x="357" y="209"/>
                    <a:pt x="356" y="205"/>
                  </a:cubicBezTo>
                  <a:cubicBezTo>
                    <a:pt x="356" y="200"/>
                    <a:pt x="357" y="195"/>
                    <a:pt x="357" y="192"/>
                  </a:cubicBezTo>
                  <a:cubicBezTo>
                    <a:pt x="358" y="190"/>
                    <a:pt x="361" y="186"/>
                    <a:pt x="363" y="179"/>
                  </a:cubicBezTo>
                  <a:cubicBezTo>
                    <a:pt x="364" y="173"/>
                    <a:pt x="369" y="162"/>
                    <a:pt x="372" y="162"/>
                  </a:cubicBezTo>
                  <a:cubicBezTo>
                    <a:pt x="374" y="161"/>
                    <a:pt x="378" y="163"/>
                    <a:pt x="382" y="163"/>
                  </a:cubicBezTo>
                  <a:cubicBezTo>
                    <a:pt x="385" y="162"/>
                    <a:pt x="387" y="161"/>
                    <a:pt x="389" y="162"/>
                  </a:cubicBezTo>
                  <a:cubicBezTo>
                    <a:pt x="392" y="163"/>
                    <a:pt x="398" y="163"/>
                    <a:pt x="400" y="161"/>
                  </a:cubicBezTo>
                  <a:cubicBezTo>
                    <a:pt x="403" y="159"/>
                    <a:pt x="404" y="156"/>
                    <a:pt x="405" y="1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0" name="Rectangle 19"/>
            <p:cNvSpPr>
              <a:spLocks noChangeArrowheads="1"/>
            </p:cNvSpPr>
            <p:nvPr/>
          </p:nvSpPr>
          <p:spPr bwMode="auto">
            <a:xfrm>
              <a:off x="4673600" y="1836737"/>
              <a:ext cx="1906588" cy="1874838"/>
            </a:xfrm>
            <a:prstGeom prst="rect">
              <a:avLst/>
            </a:prstGeom>
            <a:solidFill>
              <a:srgbClr val="3195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1" name="Freeform 20"/>
            <p:cNvSpPr>
              <a:spLocks/>
            </p:cNvSpPr>
            <p:nvPr/>
          </p:nvSpPr>
          <p:spPr bwMode="auto">
            <a:xfrm>
              <a:off x="5076825" y="2144712"/>
              <a:ext cx="1062038" cy="1265238"/>
            </a:xfrm>
            <a:custGeom>
              <a:avLst/>
              <a:gdLst>
                <a:gd name="T0" fmla="*/ 204 w 334"/>
                <a:gd name="T1" fmla="*/ 127 h 398"/>
                <a:gd name="T2" fmla="*/ 204 w 334"/>
                <a:gd name="T3" fmla="*/ 22 h 398"/>
                <a:gd name="T4" fmla="*/ 211 w 334"/>
                <a:gd name="T5" fmla="*/ 11 h 398"/>
                <a:gd name="T6" fmla="*/ 200 w 334"/>
                <a:gd name="T7" fmla="*/ 0 h 398"/>
                <a:gd name="T8" fmla="*/ 135 w 334"/>
                <a:gd name="T9" fmla="*/ 0 h 398"/>
                <a:gd name="T10" fmla="*/ 124 w 334"/>
                <a:gd name="T11" fmla="*/ 11 h 398"/>
                <a:gd name="T12" fmla="*/ 131 w 334"/>
                <a:gd name="T13" fmla="*/ 22 h 398"/>
                <a:gd name="T14" fmla="*/ 131 w 334"/>
                <a:gd name="T15" fmla="*/ 127 h 398"/>
                <a:gd name="T16" fmla="*/ 18 w 334"/>
                <a:gd name="T17" fmla="*/ 336 h 398"/>
                <a:gd name="T18" fmla="*/ 53 w 334"/>
                <a:gd name="T19" fmla="*/ 398 h 398"/>
                <a:gd name="T20" fmla="*/ 282 w 334"/>
                <a:gd name="T21" fmla="*/ 398 h 398"/>
                <a:gd name="T22" fmla="*/ 316 w 334"/>
                <a:gd name="T23" fmla="*/ 336 h 398"/>
                <a:gd name="T24" fmla="*/ 204 w 334"/>
                <a:gd name="T25" fmla="*/ 12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398">
                  <a:moveTo>
                    <a:pt x="204" y="127"/>
                  </a:moveTo>
                  <a:cubicBezTo>
                    <a:pt x="204" y="22"/>
                    <a:pt x="204" y="22"/>
                    <a:pt x="204" y="22"/>
                  </a:cubicBezTo>
                  <a:cubicBezTo>
                    <a:pt x="208" y="20"/>
                    <a:pt x="211" y="16"/>
                    <a:pt x="211" y="11"/>
                  </a:cubicBezTo>
                  <a:cubicBezTo>
                    <a:pt x="211" y="5"/>
                    <a:pt x="206" y="0"/>
                    <a:pt x="200" y="0"/>
                  </a:cubicBezTo>
                  <a:cubicBezTo>
                    <a:pt x="135" y="0"/>
                    <a:pt x="135" y="0"/>
                    <a:pt x="135" y="0"/>
                  </a:cubicBezTo>
                  <a:cubicBezTo>
                    <a:pt x="129" y="0"/>
                    <a:pt x="124" y="5"/>
                    <a:pt x="124" y="11"/>
                  </a:cubicBezTo>
                  <a:cubicBezTo>
                    <a:pt x="124" y="16"/>
                    <a:pt x="127" y="20"/>
                    <a:pt x="131" y="22"/>
                  </a:cubicBezTo>
                  <a:cubicBezTo>
                    <a:pt x="131" y="127"/>
                    <a:pt x="131" y="127"/>
                    <a:pt x="131" y="127"/>
                  </a:cubicBezTo>
                  <a:cubicBezTo>
                    <a:pt x="18" y="336"/>
                    <a:pt x="18" y="336"/>
                    <a:pt x="18" y="336"/>
                  </a:cubicBezTo>
                  <a:cubicBezTo>
                    <a:pt x="0" y="370"/>
                    <a:pt x="16" y="398"/>
                    <a:pt x="53" y="398"/>
                  </a:cubicBezTo>
                  <a:cubicBezTo>
                    <a:pt x="282" y="398"/>
                    <a:pt x="282" y="398"/>
                    <a:pt x="282" y="398"/>
                  </a:cubicBezTo>
                  <a:cubicBezTo>
                    <a:pt x="319" y="398"/>
                    <a:pt x="334" y="370"/>
                    <a:pt x="316" y="336"/>
                  </a:cubicBezTo>
                  <a:lnTo>
                    <a:pt x="204" y="127"/>
                  </a:lnTo>
                  <a:close/>
                </a:path>
              </a:pathLst>
            </a:custGeom>
            <a:noFill/>
            <a:ln w="476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2" name="Freeform 21"/>
            <p:cNvSpPr>
              <a:spLocks noEditPoints="1"/>
            </p:cNvSpPr>
            <p:nvPr/>
          </p:nvSpPr>
          <p:spPr bwMode="auto">
            <a:xfrm>
              <a:off x="5175250" y="2854325"/>
              <a:ext cx="868363" cy="473075"/>
            </a:xfrm>
            <a:custGeom>
              <a:avLst/>
              <a:gdLst>
                <a:gd name="T0" fmla="*/ 50 w 273"/>
                <a:gd name="T1" fmla="*/ 149 h 149"/>
                <a:gd name="T2" fmla="*/ 136 w 273"/>
                <a:gd name="T3" fmla="*/ 149 h 149"/>
                <a:gd name="T4" fmla="*/ 136 w 273"/>
                <a:gd name="T5" fmla="*/ 0 h 149"/>
                <a:gd name="T6" fmla="*/ 82 w 273"/>
                <a:gd name="T7" fmla="*/ 0 h 149"/>
                <a:gd name="T8" fmla="*/ 24 w 273"/>
                <a:gd name="T9" fmla="*/ 104 h 149"/>
                <a:gd name="T10" fmla="*/ 50 w 273"/>
                <a:gd name="T11" fmla="*/ 149 h 149"/>
                <a:gd name="T12" fmla="*/ 249 w 273"/>
                <a:gd name="T13" fmla="*/ 104 h 149"/>
                <a:gd name="T14" fmla="*/ 191 w 273"/>
                <a:gd name="T15" fmla="*/ 0 h 149"/>
                <a:gd name="T16" fmla="*/ 136 w 273"/>
                <a:gd name="T17" fmla="*/ 0 h 149"/>
                <a:gd name="T18" fmla="*/ 136 w 273"/>
                <a:gd name="T19" fmla="*/ 149 h 149"/>
                <a:gd name="T20" fmla="*/ 223 w 273"/>
                <a:gd name="T21" fmla="*/ 149 h 149"/>
                <a:gd name="T22" fmla="*/ 249 w 273"/>
                <a:gd name="T2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49">
                  <a:moveTo>
                    <a:pt x="50" y="149"/>
                  </a:moveTo>
                  <a:cubicBezTo>
                    <a:pt x="136" y="149"/>
                    <a:pt x="136" y="149"/>
                    <a:pt x="136" y="149"/>
                  </a:cubicBezTo>
                  <a:cubicBezTo>
                    <a:pt x="136" y="0"/>
                    <a:pt x="136" y="0"/>
                    <a:pt x="136" y="0"/>
                  </a:cubicBezTo>
                  <a:cubicBezTo>
                    <a:pt x="82" y="0"/>
                    <a:pt x="82" y="0"/>
                    <a:pt x="82" y="0"/>
                  </a:cubicBezTo>
                  <a:cubicBezTo>
                    <a:pt x="24" y="104"/>
                    <a:pt x="24" y="104"/>
                    <a:pt x="24" y="104"/>
                  </a:cubicBezTo>
                  <a:cubicBezTo>
                    <a:pt x="0" y="147"/>
                    <a:pt x="5" y="149"/>
                    <a:pt x="50" y="149"/>
                  </a:cubicBezTo>
                  <a:moveTo>
                    <a:pt x="249" y="104"/>
                  </a:moveTo>
                  <a:cubicBezTo>
                    <a:pt x="191" y="0"/>
                    <a:pt x="191" y="0"/>
                    <a:pt x="191" y="0"/>
                  </a:cubicBezTo>
                  <a:cubicBezTo>
                    <a:pt x="136" y="0"/>
                    <a:pt x="136" y="0"/>
                    <a:pt x="136" y="0"/>
                  </a:cubicBezTo>
                  <a:cubicBezTo>
                    <a:pt x="136" y="149"/>
                    <a:pt x="136" y="149"/>
                    <a:pt x="136" y="149"/>
                  </a:cubicBezTo>
                  <a:cubicBezTo>
                    <a:pt x="223" y="149"/>
                    <a:pt x="223" y="149"/>
                    <a:pt x="223" y="149"/>
                  </a:cubicBezTo>
                  <a:cubicBezTo>
                    <a:pt x="267" y="149"/>
                    <a:pt x="273" y="147"/>
                    <a:pt x="249"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3" name="Rectangle 22"/>
            <p:cNvSpPr>
              <a:spLocks noChangeArrowheads="1"/>
            </p:cNvSpPr>
            <p:nvPr/>
          </p:nvSpPr>
          <p:spPr bwMode="auto">
            <a:xfrm>
              <a:off x="6783388" y="3911600"/>
              <a:ext cx="1908175" cy="1876425"/>
            </a:xfrm>
            <a:prstGeom prst="rect">
              <a:avLst/>
            </a:prstGeom>
            <a:solidFill>
              <a:srgbClr val="BDCF00"/>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4" name="Freeform 23"/>
            <p:cNvSpPr>
              <a:spLocks noEditPoints="1"/>
            </p:cNvSpPr>
            <p:nvPr/>
          </p:nvSpPr>
          <p:spPr bwMode="auto">
            <a:xfrm>
              <a:off x="7150100" y="4259263"/>
              <a:ext cx="1174750" cy="1179513"/>
            </a:xfrm>
            <a:custGeom>
              <a:avLst/>
              <a:gdLst>
                <a:gd name="T0" fmla="*/ 290 w 370"/>
                <a:gd name="T1" fmla="*/ 168 h 371"/>
                <a:gd name="T2" fmla="*/ 319 w 370"/>
                <a:gd name="T3" fmla="*/ 115 h 371"/>
                <a:gd name="T4" fmla="*/ 299 w 370"/>
                <a:gd name="T5" fmla="*/ 86 h 371"/>
                <a:gd name="T6" fmla="*/ 237 w 370"/>
                <a:gd name="T7" fmla="*/ 44 h 371"/>
                <a:gd name="T8" fmla="*/ 237 w 370"/>
                <a:gd name="T9" fmla="*/ 103 h 371"/>
                <a:gd name="T10" fmla="*/ 202 w 370"/>
                <a:gd name="T11" fmla="*/ 106 h 371"/>
                <a:gd name="T12" fmla="*/ 237 w 370"/>
                <a:gd name="T13" fmla="*/ 103 h 371"/>
                <a:gd name="T14" fmla="*/ 114 w 370"/>
                <a:gd name="T15" fmla="*/ 168 h 371"/>
                <a:gd name="T16" fmla="*/ 168 w 370"/>
                <a:gd name="T17" fmla="*/ 140 h 371"/>
                <a:gd name="T18" fmla="*/ 168 w 370"/>
                <a:gd name="T19" fmla="*/ 106 h 371"/>
                <a:gd name="T20" fmla="*/ 133 w 370"/>
                <a:gd name="T21" fmla="*/ 103 h 371"/>
                <a:gd name="T22" fmla="*/ 168 w 370"/>
                <a:gd name="T23" fmla="*/ 106 h 371"/>
                <a:gd name="T24" fmla="*/ 99 w 370"/>
                <a:gd name="T25" fmla="*/ 95 h 371"/>
                <a:gd name="T26" fmla="*/ 133 w 370"/>
                <a:gd name="T27" fmla="*/ 44 h 371"/>
                <a:gd name="T28" fmla="*/ 80 w 370"/>
                <a:gd name="T29" fmla="*/ 168 h 371"/>
                <a:gd name="T30" fmla="*/ 51 w 370"/>
                <a:gd name="T31" fmla="*/ 115 h 371"/>
                <a:gd name="T32" fmla="*/ 202 w 370"/>
                <a:gd name="T33" fmla="*/ 168 h 371"/>
                <a:gd name="T34" fmla="*/ 250 w 370"/>
                <a:gd name="T35" fmla="*/ 135 h 371"/>
                <a:gd name="T36" fmla="*/ 202 w 370"/>
                <a:gd name="T37" fmla="*/ 168 h 371"/>
                <a:gd name="T38" fmla="*/ 80 w 370"/>
                <a:gd name="T39" fmla="*/ 204 h 371"/>
                <a:gd name="T40" fmla="*/ 51 w 370"/>
                <a:gd name="T41" fmla="*/ 257 h 371"/>
                <a:gd name="T42" fmla="*/ 71 w 370"/>
                <a:gd name="T43" fmla="*/ 286 h 371"/>
                <a:gd name="T44" fmla="*/ 133 w 370"/>
                <a:gd name="T45" fmla="*/ 328 h 371"/>
                <a:gd name="T46" fmla="*/ 133 w 370"/>
                <a:gd name="T47" fmla="*/ 269 h 371"/>
                <a:gd name="T48" fmla="*/ 168 w 370"/>
                <a:gd name="T49" fmla="*/ 266 h 371"/>
                <a:gd name="T50" fmla="*/ 133 w 370"/>
                <a:gd name="T51" fmla="*/ 269 h 371"/>
                <a:gd name="T52" fmla="*/ 256 w 370"/>
                <a:gd name="T53" fmla="*/ 204 h 371"/>
                <a:gd name="T54" fmla="*/ 202 w 370"/>
                <a:gd name="T55" fmla="*/ 232 h 371"/>
                <a:gd name="T56" fmla="*/ 202 w 370"/>
                <a:gd name="T57" fmla="*/ 266 h 371"/>
                <a:gd name="T58" fmla="*/ 237 w 370"/>
                <a:gd name="T59" fmla="*/ 269 h 371"/>
                <a:gd name="T60" fmla="*/ 202 w 370"/>
                <a:gd name="T61" fmla="*/ 266 h 371"/>
                <a:gd name="T62" fmla="*/ 271 w 370"/>
                <a:gd name="T63" fmla="*/ 277 h 371"/>
                <a:gd name="T64" fmla="*/ 237 w 370"/>
                <a:gd name="T65" fmla="*/ 328 h 371"/>
                <a:gd name="T66" fmla="*/ 290 w 370"/>
                <a:gd name="T67" fmla="*/ 204 h 371"/>
                <a:gd name="T68" fmla="*/ 319 w 370"/>
                <a:gd name="T69" fmla="*/ 257 h 371"/>
                <a:gd name="T70" fmla="*/ 168 w 370"/>
                <a:gd name="T71" fmla="*/ 204 h 371"/>
                <a:gd name="T72" fmla="*/ 120 w 370"/>
                <a:gd name="T73" fmla="*/ 237 h 371"/>
                <a:gd name="T74" fmla="*/ 168 w 370"/>
                <a:gd name="T75" fmla="*/ 204 h 371"/>
                <a:gd name="T76" fmla="*/ 370 w 370"/>
                <a:gd name="T77" fmla="*/ 185 h 371"/>
                <a:gd name="T78" fmla="*/ 0 w 370"/>
                <a:gd name="T79" fmla="*/ 185 h 371"/>
                <a:gd name="T80" fmla="*/ 0 w 370"/>
                <a:gd name="T81" fmla="*/ 186 h 371"/>
                <a:gd name="T82" fmla="*/ 370 w 370"/>
                <a:gd name="T83" fmla="*/ 18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71">
                  <a:moveTo>
                    <a:pt x="335" y="168"/>
                  </a:moveTo>
                  <a:cubicBezTo>
                    <a:pt x="290" y="168"/>
                    <a:pt x="290" y="168"/>
                    <a:pt x="290" y="168"/>
                  </a:cubicBezTo>
                  <a:cubicBezTo>
                    <a:pt x="289" y="154"/>
                    <a:pt x="287" y="140"/>
                    <a:pt x="283" y="127"/>
                  </a:cubicBezTo>
                  <a:cubicBezTo>
                    <a:pt x="295" y="124"/>
                    <a:pt x="309" y="119"/>
                    <a:pt x="319" y="115"/>
                  </a:cubicBezTo>
                  <a:cubicBezTo>
                    <a:pt x="327" y="131"/>
                    <a:pt x="333" y="149"/>
                    <a:pt x="335" y="168"/>
                  </a:cubicBezTo>
                  <a:moveTo>
                    <a:pt x="299" y="86"/>
                  </a:moveTo>
                  <a:cubicBezTo>
                    <a:pt x="290" y="90"/>
                    <a:pt x="281" y="93"/>
                    <a:pt x="271" y="95"/>
                  </a:cubicBezTo>
                  <a:cubicBezTo>
                    <a:pt x="263" y="76"/>
                    <a:pt x="251" y="59"/>
                    <a:pt x="237" y="44"/>
                  </a:cubicBezTo>
                  <a:cubicBezTo>
                    <a:pt x="261" y="52"/>
                    <a:pt x="283" y="67"/>
                    <a:pt x="299" y="86"/>
                  </a:cubicBezTo>
                  <a:moveTo>
                    <a:pt x="237" y="103"/>
                  </a:moveTo>
                  <a:cubicBezTo>
                    <a:pt x="237" y="103"/>
                    <a:pt x="237" y="103"/>
                    <a:pt x="237" y="103"/>
                  </a:cubicBezTo>
                  <a:cubicBezTo>
                    <a:pt x="226" y="104"/>
                    <a:pt x="214" y="106"/>
                    <a:pt x="202" y="106"/>
                  </a:cubicBezTo>
                  <a:cubicBezTo>
                    <a:pt x="202" y="57"/>
                    <a:pt x="202" y="57"/>
                    <a:pt x="202" y="57"/>
                  </a:cubicBezTo>
                  <a:cubicBezTo>
                    <a:pt x="216" y="69"/>
                    <a:pt x="228" y="85"/>
                    <a:pt x="237" y="103"/>
                  </a:cubicBezTo>
                  <a:moveTo>
                    <a:pt x="168" y="168"/>
                  </a:moveTo>
                  <a:cubicBezTo>
                    <a:pt x="114" y="168"/>
                    <a:pt x="114" y="168"/>
                    <a:pt x="114" y="168"/>
                  </a:cubicBezTo>
                  <a:cubicBezTo>
                    <a:pt x="115" y="157"/>
                    <a:pt x="117" y="146"/>
                    <a:pt x="120" y="135"/>
                  </a:cubicBezTo>
                  <a:cubicBezTo>
                    <a:pt x="136" y="138"/>
                    <a:pt x="152" y="140"/>
                    <a:pt x="168" y="140"/>
                  </a:cubicBezTo>
                  <a:lnTo>
                    <a:pt x="168" y="168"/>
                  </a:lnTo>
                  <a:close/>
                  <a:moveTo>
                    <a:pt x="168" y="106"/>
                  </a:moveTo>
                  <a:cubicBezTo>
                    <a:pt x="156" y="106"/>
                    <a:pt x="144" y="104"/>
                    <a:pt x="133" y="103"/>
                  </a:cubicBezTo>
                  <a:cubicBezTo>
                    <a:pt x="133" y="103"/>
                    <a:pt x="133" y="103"/>
                    <a:pt x="133" y="103"/>
                  </a:cubicBezTo>
                  <a:cubicBezTo>
                    <a:pt x="142" y="85"/>
                    <a:pt x="154" y="69"/>
                    <a:pt x="168" y="57"/>
                  </a:cubicBezTo>
                  <a:lnTo>
                    <a:pt x="168" y="106"/>
                  </a:lnTo>
                  <a:close/>
                  <a:moveTo>
                    <a:pt x="133" y="44"/>
                  </a:moveTo>
                  <a:cubicBezTo>
                    <a:pt x="119" y="59"/>
                    <a:pt x="107" y="76"/>
                    <a:pt x="99" y="95"/>
                  </a:cubicBezTo>
                  <a:cubicBezTo>
                    <a:pt x="89" y="93"/>
                    <a:pt x="80" y="90"/>
                    <a:pt x="71" y="86"/>
                  </a:cubicBezTo>
                  <a:cubicBezTo>
                    <a:pt x="87" y="67"/>
                    <a:pt x="109" y="52"/>
                    <a:pt x="133" y="44"/>
                  </a:cubicBezTo>
                  <a:moveTo>
                    <a:pt x="87" y="127"/>
                  </a:moveTo>
                  <a:cubicBezTo>
                    <a:pt x="83" y="140"/>
                    <a:pt x="81" y="154"/>
                    <a:pt x="80" y="168"/>
                  </a:cubicBezTo>
                  <a:cubicBezTo>
                    <a:pt x="35" y="168"/>
                    <a:pt x="35" y="168"/>
                    <a:pt x="35" y="168"/>
                  </a:cubicBezTo>
                  <a:cubicBezTo>
                    <a:pt x="37" y="149"/>
                    <a:pt x="43" y="131"/>
                    <a:pt x="51" y="115"/>
                  </a:cubicBezTo>
                  <a:cubicBezTo>
                    <a:pt x="61" y="119"/>
                    <a:pt x="75" y="124"/>
                    <a:pt x="87" y="127"/>
                  </a:cubicBezTo>
                  <a:moveTo>
                    <a:pt x="202" y="168"/>
                  </a:moveTo>
                  <a:cubicBezTo>
                    <a:pt x="202" y="140"/>
                    <a:pt x="202" y="140"/>
                    <a:pt x="202" y="140"/>
                  </a:cubicBezTo>
                  <a:cubicBezTo>
                    <a:pt x="218" y="140"/>
                    <a:pt x="234" y="138"/>
                    <a:pt x="250" y="135"/>
                  </a:cubicBezTo>
                  <a:cubicBezTo>
                    <a:pt x="253" y="146"/>
                    <a:pt x="255" y="157"/>
                    <a:pt x="256" y="168"/>
                  </a:cubicBezTo>
                  <a:lnTo>
                    <a:pt x="202" y="168"/>
                  </a:lnTo>
                  <a:close/>
                  <a:moveTo>
                    <a:pt x="35" y="204"/>
                  </a:moveTo>
                  <a:cubicBezTo>
                    <a:pt x="80" y="204"/>
                    <a:pt x="80" y="204"/>
                    <a:pt x="80" y="204"/>
                  </a:cubicBezTo>
                  <a:cubicBezTo>
                    <a:pt x="81" y="218"/>
                    <a:pt x="83" y="232"/>
                    <a:pt x="87" y="245"/>
                  </a:cubicBezTo>
                  <a:cubicBezTo>
                    <a:pt x="75" y="248"/>
                    <a:pt x="61" y="253"/>
                    <a:pt x="51" y="257"/>
                  </a:cubicBezTo>
                  <a:cubicBezTo>
                    <a:pt x="43" y="241"/>
                    <a:pt x="37" y="223"/>
                    <a:pt x="35" y="204"/>
                  </a:cubicBezTo>
                  <a:moveTo>
                    <a:pt x="71" y="286"/>
                  </a:moveTo>
                  <a:cubicBezTo>
                    <a:pt x="80" y="282"/>
                    <a:pt x="89" y="279"/>
                    <a:pt x="99" y="277"/>
                  </a:cubicBezTo>
                  <a:cubicBezTo>
                    <a:pt x="107" y="296"/>
                    <a:pt x="119" y="313"/>
                    <a:pt x="133" y="328"/>
                  </a:cubicBezTo>
                  <a:cubicBezTo>
                    <a:pt x="109" y="319"/>
                    <a:pt x="87" y="305"/>
                    <a:pt x="71" y="286"/>
                  </a:cubicBezTo>
                  <a:moveTo>
                    <a:pt x="133" y="269"/>
                  </a:moveTo>
                  <a:cubicBezTo>
                    <a:pt x="133" y="269"/>
                    <a:pt x="133" y="269"/>
                    <a:pt x="133" y="269"/>
                  </a:cubicBezTo>
                  <a:cubicBezTo>
                    <a:pt x="144" y="267"/>
                    <a:pt x="156" y="266"/>
                    <a:pt x="168" y="266"/>
                  </a:cubicBezTo>
                  <a:cubicBezTo>
                    <a:pt x="168" y="315"/>
                    <a:pt x="168" y="315"/>
                    <a:pt x="168" y="315"/>
                  </a:cubicBezTo>
                  <a:cubicBezTo>
                    <a:pt x="154" y="302"/>
                    <a:pt x="142" y="287"/>
                    <a:pt x="133" y="269"/>
                  </a:cubicBezTo>
                  <a:moveTo>
                    <a:pt x="202" y="204"/>
                  </a:moveTo>
                  <a:cubicBezTo>
                    <a:pt x="256" y="204"/>
                    <a:pt x="256" y="204"/>
                    <a:pt x="256" y="204"/>
                  </a:cubicBezTo>
                  <a:cubicBezTo>
                    <a:pt x="255" y="215"/>
                    <a:pt x="253" y="226"/>
                    <a:pt x="250" y="237"/>
                  </a:cubicBezTo>
                  <a:cubicBezTo>
                    <a:pt x="234" y="234"/>
                    <a:pt x="218" y="232"/>
                    <a:pt x="202" y="232"/>
                  </a:cubicBezTo>
                  <a:lnTo>
                    <a:pt x="202" y="204"/>
                  </a:lnTo>
                  <a:close/>
                  <a:moveTo>
                    <a:pt x="202" y="266"/>
                  </a:moveTo>
                  <a:cubicBezTo>
                    <a:pt x="214" y="266"/>
                    <a:pt x="226" y="267"/>
                    <a:pt x="237" y="269"/>
                  </a:cubicBezTo>
                  <a:cubicBezTo>
                    <a:pt x="237" y="269"/>
                    <a:pt x="237" y="269"/>
                    <a:pt x="237" y="269"/>
                  </a:cubicBezTo>
                  <a:cubicBezTo>
                    <a:pt x="228" y="287"/>
                    <a:pt x="216" y="302"/>
                    <a:pt x="202" y="315"/>
                  </a:cubicBezTo>
                  <a:lnTo>
                    <a:pt x="202" y="266"/>
                  </a:lnTo>
                  <a:close/>
                  <a:moveTo>
                    <a:pt x="237" y="328"/>
                  </a:moveTo>
                  <a:cubicBezTo>
                    <a:pt x="251" y="313"/>
                    <a:pt x="263" y="296"/>
                    <a:pt x="271" y="277"/>
                  </a:cubicBezTo>
                  <a:cubicBezTo>
                    <a:pt x="281" y="279"/>
                    <a:pt x="290" y="282"/>
                    <a:pt x="299" y="286"/>
                  </a:cubicBezTo>
                  <a:cubicBezTo>
                    <a:pt x="283" y="305"/>
                    <a:pt x="261" y="319"/>
                    <a:pt x="237" y="328"/>
                  </a:cubicBezTo>
                  <a:moveTo>
                    <a:pt x="283" y="245"/>
                  </a:moveTo>
                  <a:cubicBezTo>
                    <a:pt x="287" y="232"/>
                    <a:pt x="289" y="218"/>
                    <a:pt x="290" y="204"/>
                  </a:cubicBezTo>
                  <a:cubicBezTo>
                    <a:pt x="335" y="204"/>
                    <a:pt x="335" y="204"/>
                    <a:pt x="335" y="204"/>
                  </a:cubicBezTo>
                  <a:cubicBezTo>
                    <a:pt x="333" y="223"/>
                    <a:pt x="327" y="241"/>
                    <a:pt x="319" y="257"/>
                  </a:cubicBezTo>
                  <a:cubicBezTo>
                    <a:pt x="309" y="253"/>
                    <a:pt x="295" y="248"/>
                    <a:pt x="283" y="245"/>
                  </a:cubicBezTo>
                  <a:moveTo>
                    <a:pt x="168" y="204"/>
                  </a:moveTo>
                  <a:cubicBezTo>
                    <a:pt x="168" y="232"/>
                    <a:pt x="168" y="232"/>
                    <a:pt x="168" y="232"/>
                  </a:cubicBezTo>
                  <a:cubicBezTo>
                    <a:pt x="152" y="232"/>
                    <a:pt x="136" y="234"/>
                    <a:pt x="120" y="237"/>
                  </a:cubicBezTo>
                  <a:cubicBezTo>
                    <a:pt x="117" y="226"/>
                    <a:pt x="115" y="215"/>
                    <a:pt x="114" y="204"/>
                  </a:cubicBezTo>
                  <a:lnTo>
                    <a:pt x="168" y="204"/>
                  </a:lnTo>
                  <a:close/>
                  <a:moveTo>
                    <a:pt x="370" y="186"/>
                  </a:moveTo>
                  <a:cubicBezTo>
                    <a:pt x="370" y="185"/>
                    <a:pt x="370" y="185"/>
                    <a:pt x="370" y="185"/>
                  </a:cubicBezTo>
                  <a:cubicBezTo>
                    <a:pt x="370" y="83"/>
                    <a:pt x="287" y="0"/>
                    <a:pt x="185" y="0"/>
                  </a:cubicBezTo>
                  <a:cubicBezTo>
                    <a:pt x="83" y="0"/>
                    <a:pt x="0" y="83"/>
                    <a:pt x="0" y="185"/>
                  </a:cubicBezTo>
                  <a:cubicBezTo>
                    <a:pt x="0" y="186"/>
                    <a:pt x="0" y="186"/>
                    <a:pt x="0" y="186"/>
                  </a:cubicBezTo>
                  <a:cubicBezTo>
                    <a:pt x="0" y="186"/>
                    <a:pt x="0" y="186"/>
                    <a:pt x="0" y="186"/>
                  </a:cubicBezTo>
                  <a:cubicBezTo>
                    <a:pt x="0" y="289"/>
                    <a:pt x="83" y="371"/>
                    <a:pt x="185" y="371"/>
                  </a:cubicBezTo>
                  <a:cubicBezTo>
                    <a:pt x="287" y="371"/>
                    <a:pt x="370" y="289"/>
                    <a:pt x="37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grpSp>
      <p:sp>
        <p:nvSpPr>
          <p:cNvPr id="26" name="Rechthoek 25"/>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3056693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Box 5"/>
          <p:cNvSpPr txBox="1"/>
          <p:nvPr userDrawn="1"/>
        </p:nvSpPr>
        <p:spPr>
          <a:xfrm>
            <a:off x="4713564" y="793033"/>
            <a:ext cx="2396057" cy="761747"/>
          </a:xfrm>
          <a:prstGeom prst="rect">
            <a:avLst/>
          </a:prstGeom>
          <a:noFill/>
        </p:spPr>
        <p:txBody>
          <a:bodyPr wrap="square" lIns="68562" tIns="34281" rIns="68562" bIns="34281" rtlCol="0">
            <a:spAutoFit/>
          </a:bodyPr>
          <a:lstStyle/>
          <a:p>
            <a:r>
              <a:rPr lang="en-US" sz="4500" b="1" dirty="0">
                <a:solidFill>
                  <a:schemeClr val="tx1">
                    <a:lumMod val="90000"/>
                    <a:lumOff val="10000"/>
                  </a:schemeClr>
                </a:solidFill>
              </a:rPr>
              <a:t>Dank U!</a:t>
            </a:r>
          </a:p>
        </p:txBody>
      </p:sp>
      <p:sp>
        <p:nvSpPr>
          <p:cNvPr id="7" name="Title 1"/>
          <p:cNvSpPr txBox="1">
            <a:spLocks/>
          </p:cNvSpPr>
          <p:nvPr userDrawn="1"/>
        </p:nvSpPr>
        <p:spPr>
          <a:xfrm rot="21206570">
            <a:off x="2005607" y="2911877"/>
            <a:ext cx="2215611" cy="744654"/>
          </a:xfrm>
          <a:prstGeom prst="rect">
            <a:avLst/>
          </a:prstGeom>
        </p:spPr>
        <p:txBody>
          <a:bodyPr vert="horz" lIns="26993" tIns="26993" rIns="26993" bIns="26993" rtlCol="0" anchor="t" anchorCtr="0">
            <a:noAutofit/>
          </a:bodyPr>
          <a:lstStyle>
            <a:lvl1pPr algn="l" defTabSz="914400" rtl="0" eaLnBrk="1" latinLnBrk="0" hangingPunct="1">
              <a:lnSpc>
                <a:spcPts val="7200"/>
              </a:lnSpc>
              <a:spcBef>
                <a:spcPct val="0"/>
              </a:spcBef>
              <a:buNone/>
              <a:defRPr sz="7200" b="1" kern="1200" baseline="0">
                <a:solidFill>
                  <a:schemeClr val="tx1"/>
                </a:solidFill>
                <a:latin typeface="+mn-lt"/>
                <a:ea typeface="+mj-ea"/>
                <a:cs typeface="+mj-cs"/>
              </a:defRPr>
            </a:lvl1pPr>
          </a:lstStyle>
          <a:p>
            <a:r>
              <a:rPr lang="en-US" sz="4500" dirty="0">
                <a:solidFill>
                  <a:srgbClr val="7030A0"/>
                </a:solidFill>
              </a:rPr>
              <a:t>Gracias!</a:t>
            </a:r>
          </a:p>
        </p:txBody>
      </p:sp>
      <p:sp>
        <p:nvSpPr>
          <p:cNvPr id="8" name="Title 1"/>
          <p:cNvSpPr txBox="1">
            <a:spLocks/>
          </p:cNvSpPr>
          <p:nvPr userDrawn="1"/>
        </p:nvSpPr>
        <p:spPr>
          <a:xfrm>
            <a:off x="5514409" y="2160514"/>
            <a:ext cx="1262529" cy="478766"/>
          </a:xfrm>
          <a:prstGeom prst="rect">
            <a:avLst/>
          </a:prstGeom>
        </p:spPr>
        <p:txBody>
          <a:bodyPr vert="horz" wrap="none" lIns="26993" tIns="26993" rIns="26993" bIns="26993" rtlCol="0" anchor="t" anchorCtr="0">
            <a:noAutofit/>
          </a:bodyPr>
          <a:lstStyle>
            <a:lvl1pPr algn="l" defTabSz="914400" rtl="0" eaLnBrk="1" latinLnBrk="0" hangingPunct="1">
              <a:lnSpc>
                <a:spcPts val="4200"/>
              </a:lnSpc>
              <a:spcBef>
                <a:spcPct val="0"/>
              </a:spcBef>
              <a:buNone/>
              <a:defRPr sz="3600" b="1" kern="1200" baseline="0">
                <a:solidFill>
                  <a:srgbClr val="002264"/>
                </a:solidFill>
                <a:latin typeface="+mn-lt"/>
                <a:ea typeface="+mj-ea"/>
                <a:cs typeface="+mj-cs"/>
              </a:defRPr>
            </a:lvl1pPr>
          </a:lstStyle>
          <a:p>
            <a:r>
              <a:rPr lang="en-US" sz="4500" dirty="0" err="1">
                <a:solidFill>
                  <a:srgbClr val="00B050"/>
                </a:solidFill>
              </a:rPr>
              <a:t>Takk</a:t>
            </a:r>
            <a:r>
              <a:rPr lang="en-US" sz="4500" dirty="0">
                <a:solidFill>
                  <a:srgbClr val="00B050"/>
                </a:solidFill>
              </a:rPr>
              <a:t>!</a:t>
            </a:r>
          </a:p>
        </p:txBody>
      </p:sp>
      <p:sp>
        <p:nvSpPr>
          <p:cNvPr id="9" name="Title 1"/>
          <p:cNvSpPr txBox="1">
            <a:spLocks/>
          </p:cNvSpPr>
          <p:nvPr userDrawn="1"/>
        </p:nvSpPr>
        <p:spPr>
          <a:xfrm>
            <a:off x="4673508" y="2787773"/>
            <a:ext cx="1640216" cy="744654"/>
          </a:xfrm>
          <a:prstGeom prst="rect">
            <a:avLst/>
          </a:prstGeom>
        </p:spPr>
        <p:txBody>
          <a:bodyPr vert="horz" lIns="26993" tIns="26993" rIns="26993" bIns="26993" rtlCol="0" anchor="t" anchorCtr="0">
            <a:noAutofit/>
          </a:bodyPr>
          <a:lstStyle>
            <a:lvl1pPr algn="l" defTabSz="914400" rtl="0" eaLnBrk="1" latinLnBrk="0" hangingPunct="1">
              <a:lnSpc>
                <a:spcPts val="7200"/>
              </a:lnSpc>
              <a:spcBef>
                <a:spcPct val="0"/>
              </a:spcBef>
              <a:buNone/>
              <a:defRPr sz="7200" b="1" kern="1200" baseline="0">
                <a:solidFill>
                  <a:schemeClr val="tx1"/>
                </a:solidFill>
                <a:latin typeface="+mn-lt"/>
                <a:ea typeface="+mj-ea"/>
                <a:cs typeface="+mj-cs"/>
              </a:defRPr>
            </a:lvl1pPr>
          </a:lstStyle>
          <a:p>
            <a:r>
              <a:rPr lang="en-US" sz="4500" dirty="0">
                <a:solidFill>
                  <a:schemeClr val="tx1">
                    <a:lumMod val="75000"/>
                    <a:lumOff val="25000"/>
                  </a:schemeClr>
                </a:solidFill>
              </a:rPr>
              <a:t>Merci!</a:t>
            </a:r>
          </a:p>
        </p:txBody>
      </p:sp>
      <p:sp>
        <p:nvSpPr>
          <p:cNvPr id="10" name="TextBox 9"/>
          <p:cNvSpPr txBox="1"/>
          <p:nvPr userDrawn="1"/>
        </p:nvSpPr>
        <p:spPr>
          <a:xfrm rot="21283848">
            <a:off x="1420434" y="2019024"/>
            <a:ext cx="2331126" cy="761747"/>
          </a:xfrm>
          <a:prstGeom prst="rect">
            <a:avLst/>
          </a:prstGeom>
          <a:noFill/>
        </p:spPr>
        <p:txBody>
          <a:bodyPr wrap="square" lIns="68562" tIns="34281" rIns="68562" bIns="34281" rtlCol="0">
            <a:spAutoFit/>
          </a:bodyPr>
          <a:lstStyle/>
          <a:p>
            <a:r>
              <a:rPr lang="en-US" sz="4500" b="1" dirty="0" err="1">
                <a:solidFill>
                  <a:srgbClr val="FFC000"/>
                </a:solidFill>
              </a:rPr>
              <a:t>Danke</a:t>
            </a:r>
            <a:r>
              <a:rPr lang="en-US" sz="4500" b="1" dirty="0">
                <a:solidFill>
                  <a:srgbClr val="FFC000"/>
                </a:solidFill>
              </a:rPr>
              <a:t>!</a:t>
            </a:r>
          </a:p>
        </p:txBody>
      </p:sp>
      <p:sp>
        <p:nvSpPr>
          <p:cNvPr id="11" name="Rectangle 10"/>
          <p:cNvSpPr/>
          <p:nvPr userDrawn="1"/>
        </p:nvSpPr>
        <p:spPr>
          <a:xfrm>
            <a:off x="2834144" y="3780634"/>
            <a:ext cx="3751563" cy="761747"/>
          </a:xfrm>
          <a:prstGeom prst="rect">
            <a:avLst/>
          </a:prstGeom>
        </p:spPr>
        <p:txBody>
          <a:bodyPr wrap="square" lIns="68562" tIns="34281" rIns="68562" bIns="34281">
            <a:spAutoFit/>
          </a:bodyPr>
          <a:lstStyle/>
          <a:p>
            <a:r>
              <a:rPr lang="ja-JP" altLang="en-US" sz="4500" dirty="0">
                <a:solidFill>
                  <a:srgbClr val="92D050"/>
                </a:solidFill>
              </a:rPr>
              <a:t>ありがとう！</a:t>
            </a:r>
            <a:endParaRPr lang="en-US" sz="4500" dirty="0">
              <a:solidFill>
                <a:srgbClr val="92D050"/>
              </a:solidFill>
            </a:endParaRPr>
          </a:p>
        </p:txBody>
      </p:sp>
      <p:sp>
        <p:nvSpPr>
          <p:cNvPr id="12" name="TextBox 11"/>
          <p:cNvSpPr txBox="1"/>
          <p:nvPr userDrawn="1"/>
        </p:nvSpPr>
        <p:spPr>
          <a:xfrm>
            <a:off x="3363766" y="1707655"/>
            <a:ext cx="2051694" cy="761747"/>
          </a:xfrm>
          <a:prstGeom prst="rect">
            <a:avLst/>
          </a:prstGeom>
          <a:noFill/>
        </p:spPr>
        <p:txBody>
          <a:bodyPr wrap="square" lIns="68562" tIns="34281" rIns="68562" bIns="34281" rtlCol="0">
            <a:spAutoFit/>
          </a:bodyPr>
          <a:lstStyle/>
          <a:p>
            <a:r>
              <a:rPr lang="ja-JP" altLang="en-US" sz="4500" b="1" dirty="0">
                <a:solidFill>
                  <a:srgbClr val="59055F"/>
                </a:solidFill>
              </a:rPr>
              <a:t>谢谢！</a:t>
            </a:r>
            <a:endParaRPr lang="en-US" sz="4500" b="1" dirty="0">
              <a:solidFill>
                <a:srgbClr val="59055F"/>
              </a:solidFill>
            </a:endParaRPr>
          </a:p>
        </p:txBody>
      </p:sp>
      <p:sp>
        <p:nvSpPr>
          <p:cNvPr id="13" name="Title 1"/>
          <p:cNvSpPr txBox="1">
            <a:spLocks/>
          </p:cNvSpPr>
          <p:nvPr userDrawn="1"/>
        </p:nvSpPr>
        <p:spPr>
          <a:xfrm rot="21212958">
            <a:off x="1437509" y="837008"/>
            <a:ext cx="2793271" cy="468240"/>
          </a:xfrm>
          <a:prstGeom prst="rect">
            <a:avLst/>
          </a:prstGeom>
        </p:spPr>
        <p:txBody>
          <a:bodyPr vert="horz" wrap="none" lIns="26993" tIns="26993" rIns="26993" bIns="26993" rtlCol="0" anchor="t" anchorCtr="0">
            <a:normAutofit fontScale="25000" lnSpcReduction="20000"/>
          </a:bodyPr>
          <a:lstStyle>
            <a:lvl1pPr algn="l" defTabSz="914400" rtl="0" eaLnBrk="1" latinLnBrk="0" hangingPunct="1">
              <a:lnSpc>
                <a:spcPts val="4200"/>
              </a:lnSpc>
              <a:spcBef>
                <a:spcPct val="0"/>
              </a:spcBef>
              <a:buNone/>
              <a:defRPr sz="3600" b="1" kern="1200" baseline="0">
                <a:solidFill>
                  <a:srgbClr val="002264"/>
                </a:solidFill>
                <a:latin typeface="+mn-lt"/>
                <a:ea typeface="+mj-ea"/>
                <a:cs typeface="+mj-cs"/>
              </a:defRPr>
            </a:lvl1pPr>
          </a:lstStyle>
          <a:p>
            <a:r>
              <a:rPr lang="en-US" sz="4500" dirty="0">
                <a:solidFill>
                  <a:srgbClr val="FF0000"/>
                </a:solidFill>
              </a:rPr>
              <a:t>Thank you!</a:t>
            </a:r>
          </a:p>
        </p:txBody>
      </p:sp>
      <p:sp>
        <p:nvSpPr>
          <p:cNvPr id="15" name="Rechthoek 14"/>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1668232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4971696" cy="858600"/>
          </a:xfrm>
        </p:spPr>
        <p:txBody>
          <a:bodyPr/>
          <a:lstStyle>
            <a:lvl1pPr>
              <a:defRPr/>
            </a:lvl1pPr>
          </a:lstStyle>
          <a:p>
            <a:r>
              <a:rPr lang="en-GB" dirty="0" err="1"/>
              <a:t>Titleparagraph</a:t>
            </a:r>
            <a:r>
              <a:rPr lang="en-GB" dirty="0"/>
              <a:t> 1</a:t>
            </a:r>
            <a:br>
              <a:rPr lang="en-GB" dirty="0"/>
            </a:br>
            <a:r>
              <a:rPr lang="en-GB" dirty="0" err="1"/>
              <a:t>Titleparagraph</a:t>
            </a:r>
            <a:r>
              <a:rPr lang="en-GB" dirty="0"/>
              <a:t> 2</a:t>
            </a:r>
          </a:p>
        </p:txBody>
      </p:sp>
      <p:sp>
        <p:nvSpPr>
          <p:cNvPr id="3" name="Ondertitel 2"/>
          <p:cNvSpPr>
            <a:spLocks noGrp="1"/>
          </p:cNvSpPr>
          <p:nvPr>
            <p:ph type="subTitle" idx="1" hasCustomPrompt="1"/>
          </p:nvPr>
        </p:nvSpPr>
        <p:spPr>
          <a:xfrm>
            <a:off x="500400" y="1093500"/>
            <a:ext cx="4935696" cy="375300"/>
          </a:xfrm>
        </p:spPr>
        <p:txBody>
          <a:bodyPr wrap="none" lIns="26993" tIns="26993" rIns="26993" bIns="26993">
            <a:normAutofit/>
          </a:bodyPr>
          <a:lstStyle>
            <a:lvl1pPr marL="0" indent="0" algn="l">
              <a:buNone/>
              <a:defRPr sz="1800" baseline="0">
                <a:solidFill>
                  <a:schemeClr val="tx1"/>
                </a:solidFill>
              </a:defRPr>
            </a:lvl1pPr>
            <a:lvl2pPr marL="342809" indent="0" algn="ctr">
              <a:buNone/>
              <a:defRPr>
                <a:solidFill>
                  <a:schemeClr val="tx1">
                    <a:tint val="75000"/>
                  </a:schemeClr>
                </a:solidFill>
              </a:defRPr>
            </a:lvl2pPr>
            <a:lvl3pPr marL="685617" indent="0" algn="ctr">
              <a:buNone/>
              <a:defRPr>
                <a:solidFill>
                  <a:schemeClr val="tx1">
                    <a:tint val="75000"/>
                  </a:schemeClr>
                </a:solidFill>
              </a:defRPr>
            </a:lvl3pPr>
            <a:lvl4pPr marL="1028426" indent="0" algn="ctr">
              <a:buNone/>
              <a:defRPr>
                <a:solidFill>
                  <a:schemeClr val="tx1">
                    <a:tint val="75000"/>
                  </a:schemeClr>
                </a:solidFill>
              </a:defRPr>
            </a:lvl4pPr>
            <a:lvl5pPr marL="1371234" indent="0" algn="ctr">
              <a:buNone/>
              <a:defRPr>
                <a:solidFill>
                  <a:schemeClr val="tx1">
                    <a:tint val="75000"/>
                  </a:schemeClr>
                </a:solidFill>
              </a:defRPr>
            </a:lvl5pPr>
            <a:lvl6pPr marL="1714043" indent="0" algn="ctr">
              <a:buNone/>
              <a:defRPr>
                <a:solidFill>
                  <a:schemeClr val="tx1">
                    <a:tint val="75000"/>
                  </a:schemeClr>
                </a:solidFill>
              </a:defRPr>
            </a:lvl6pPr>
            <a:lvl7pPr marL="2056851" indent="0" algn="ctr">
              <a:buNone/>
              <a:defRPr>
                <a:solidFill>
                  <a:schemeClr val="tx1">
                    <a:tint val="75000"/>
                  </a:schemeClr>
                </a:solidFill>
              </a:defRPr>
            </a:lvl7pPr>
            <a:lvl8pPr marL="2399660" indent="0" algn="ctr">
              <a:buNone/>
              <a:defRPr>
                <a:solidFill>
                  <a:schemeClr val="tx1">
                    <a:tint val="75000"/>
                  </a:schemeClr>
                </a:solidFill>
              </a:defRPr>
            </a:lvl8pPr>
            <a:lvl9pPr marL="2742468" indent="0" algn="ctr">
              <a:buNone/>
              <a:defRPr>
                <a:solidFill>
                  <a:schemeClr val="tx1">
                    <a:tint val="75000"/>
                  </a:schemeClr>
                </a:solidFill>
              </a:defRPr>
            </a:lvl9pPr>
          </a:lstStyle>
          <a:p>
            <a:r>
              <a:rPr lang="en-GB" dirty="0"/>
              <a:t>Name, location, other</a:t>
            </a:r>
          </a:p>
        </p:txBody>
      </p:sp>
      <p:sp>
        <p:nvSpPr>
          <p:cNvPr id="17" name="Rectangle 16"/>
          <p:cNvSpPr/>
          <p:nvPr userDrawn="1"/>
        </p:nvSpPr>
        <p:spPr>
          <a:xfrm>
            <a:off x="0" y="3350121"/>
            <a:ext cx="9144000" cy="98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19" name="Picture Placeholder 18"/>
          <p:cNvSpPr>
            <a:spLocks noGrp="1"/>
          </p:cNvSpPr>
          <p:nvPr>
            <p:ph type="pic" sz="quarter" idx="10"/>
          </p:nvPr>
        </p:nvSpPr>
        <p:spPr>
          <a:xfrm>
            <a:off x="0" y="1761660"/>
            <a:ext cx="9144000" cy="1787400"/>
          </a:xfrm>
        </p:spPr>
        <p:txBody>
          <a:bodyPr>
            <a:normAutofit/>
          </a:bodyPr>
          <a:lstStyle>
            <a:lvl1pPr marL="0" indent="0">
              <a:lnSpc>
                <a:spcPct val="100000"/>
              </a:lnSpc>
              <a:spcAft>
                <a:spcPts val="0"/>
              </a:spcAft>
              <a:buNone/>
              <a:defRPr sz="600"/>
            </a:lvl1pPr>
          </a:lstStyle>
          <a:p>
            <a:endParaRPr lang="en-GB" dirty="0"/>
          </a:p>
        </p:txBody>
      </p:sp>
      <p:sp>
        <p:nvSpPr>
          <p:cNvPr id="11" name="PresentedBy"/>
          <p:cNvSpPr>
            <a:spLocks noGrp="1"/>
          </p:cNvSpPr>
          <p:nvPr>
            <p:ph type="body" sz="quarter" idx="12" hasCustomPrompt="1"/>
          </p:nvPr>
        </p:nvSpPr>
        <p:spPr>
          <a:xfrm>
            <a:off x="5220441" y="4716900"/>
            <a:ext cx="3671813" cy="91800"/>
          </a:xfrm>
        </p:spPr>
        <p:txBody>
          <a:bodyPr wrap="none" lIns="0" tIns="0" rIns="0" bIns="0">
            <a:noAutofit/>
          </a:bodyPr>
          <a:lstStyle>
            <a:lvl1pPr marL="0" indent="0" algn="r">
              <a:lnSpc>
                <a:spcPct val="100000"/>
              </a:lnSpc>
              <a:spcAft>
                <a:spcPts val="0"/>
              </a:spcAft>
              <a:buNone/>
              <a:defRPr lang="en-GB" sz="700" b="0" kern="1200" baseline="0" dirty="0">
                <a:solidFill>
                  <a:schemeClr val="tx1"/>
                </a:solidFill>
                <a:latin typeface="+mn-lt"/>
                <a:ea typeface="+mn-ea"/>
                <a:cs typeface="+mn-cs"/>
              </a:defRPr>
            </a:lvl1pPr>
            <a:lvl2pPr marL="285224" indent="0">
              <a:buNone/>
              <a:defRPr/>
            </a:lvl2pPr>
            <a:lvl3pPr marL="572247" indent="0">
              <a:buFont typeface="Arial" panose="020B0604020202020204" pitchFamily="34" charset="0"/>
              <a:buNone/>
              <a:defRPr/>
            </a:lvl3pPr>
            <a:lvl4pPr marL="572247" indent="0">
              <a:buFont typeface="Arial" panose="020B0604020202020204" pitchFamily="34" charset="0"/>
              <a:buNone/>
              <a:defRPr/>
            </a:lvl4pPr>
            <a:lvl5pPr marL="572247" indent="0">
              <a:buFont typeface="Arial" panose="020B0604020202020204" pitchFamily="34" charset="0"/>
              <a:buNone/>
              <a:defRPr/>
            </a:lvl5pPr>
          </a:lstStyle>
          <a:p>
            <a:pPr lvl="0"/>
            <a:r>
              <a:rPr lang="en-GB" dirty="0"/>
              <a:t>Date</a:t>
            </a:r>
          </a:p>
          <a:p>
            <a:pPr lvl="0"/>
            <a:endParaRPr lang="en-GB" dirty="0"/>
          </a:p>
        </p:txBody>
      </p:sp>
      <p:pic>
        <p:nvPicPr>
          <p:cNvPr id="7" name="logoTN"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1217" y="4668301"/>
            <a:ext cx="1390138" cy="295544"/>
          </a:xfrm>
          <a:prstGeom prst="rect">
            <a:avLst/>
          </a:prstGeom>
        </p:spPr>
      </p:pic>
    </p:spTree>
    <p:extLst>
      <p:ext uri="{BB962C8B-B14F-4D97-AF65-F5344CB8AC3E}">
        <p14:creationId xmlns:p14="http://schemas.microsoft.com/office/powerpoint/2010/main" val="1028049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tart slide">
    <p:spTree>
      <p:nvGrpSpPr>
        <p:cNvPr id="1" name=""/>
        <p:cNvGrpSpPr/>
        <p:nvPr/>
      </p:nvGrpSpPr>
      <p:grpSpPr>
        <a:xfrm>
          <a:off x="0" y="0"/>
          <a:ext cx="0" cy="0"/>
          <a:chOff x="0" y="0"/>
          <a:chExt cx="0" cy="0"/>
        </a:xfrm>
      </p:grpSpPr>
      <p:sp>
        <p:nvSpPr>
          <p:cNvPr id="7" name="Rectangle 6"/>
          <p:cNvSpPr/>
          <p:nvPr userDrawn="1"/>
        </p:nvSpPr>
        <p:spPr>
          <a:xfrm>
            <a:off x="0" y="0"/>
            <a:ext cx="9144000" cy="97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lvl1pPr>
          </a:lstStyle>
          <a:p>
            <a:r>
              <a:rPr lang="en-GB" dirty="0" err="1"/>
              <a:t>Titleparagraph</a:t>
            </a:r>
            <a:r>
              <a:rPr lang="en-GB" dirty="0"/>
              <a:t> </a:t>
            </a:r>
          </a:p>
        </p:txBody>
      </p:sp>
      <p:sp>
        <p:nvSpPr>
          <p:cNvPr id="6" name="Text Placeholder 5"/>
          <p:cNvSpPr>
            <a:spLocks noGrp="1"/>
          </p:cNvSpPr>
          <p:nvPr>
            <p:ph type="body" sz="quarter" idx="12"/>
          </p:nvPr>
        </p:nvSpPr>
        <p:spPr>
          <a:xfrm>
            <a:off x="464400" y="1169100"/>
            <a:ext cx="7171200" cy="3159000"/>
          </a:xfrm>
        </p:spPr>
        <p:txBody>
          <a:bodyPr lIns="26993" tIns="26993" rIns="26993" bIns="26993">
            <a:noAutofit/>
          </a:bodyPr>
          <a:lstStyle>
            <a:lvl1pPr marL="0" indent="0">
              <a:buNone/>
              <a:defRPr/>
            </a:lvl1pPr>
            <a:lvl2pPr marL="286124" indent="-286124">
              <a:buClr>
                <a:schemeClr val="accent2"/>
              </a:buClr>
              <a:buFont typeface="Calibri" panose="020F0502020204030204" pitchFamily="34" charset="0"/>
              <a:buChar char="●"/>
              <a:defRPr/>
            </a:lvl2pPr>
            <a:lvl3pPr marL="572247" indent="-286124">
              <a:buFont typeface="Calibri" panose="020F0502020204030204" pitchFamily="34" charset="0"/>
              <a:buChar char="−"/>
              <a:defRPr/>
            </a:lvl3pPr>
            <a:lvl4pPr marL="828679" indent="-257106">
              <a:buFont typeface="Calibri" panose="020F0502020204030204" pitchFamily="34" charset="0"/>
              <a:buChar char="−"/>
              <a:defRPr/>
            </a:lvl4pPr>
            <a:lvl5pPr marL="1085111" indent="-257106">
              <a:buFont typeface="Calibri" panose="020F0502020204030204" pitchFamily="34" charset="0"/>
              <a:buChar char="−"/>
              <a:defRPr/>
            </a:lvl5pPr>
            <a:lvl6pPr>
              <a:defRPr/>
            </a:lvl6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Footer Placeholder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248249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6" name="Text Placeholder 5"/>
          <p:cNvSpPr>
            <a:spLocks noGrp="1"/>
          </p:cNvSpPr>
          <p:nvPr>
            <p:ph type="body" sz="quarter" idx="12"/>
          </p:nvPr>
        </p:nvSpPr>
        <p:spPr>
          <a:xfrm>
            <a:off x="464400" y="1169100"/>
            <a:ext cx="7171200" cy="3159000"/>
          </a:xfrm>
        </p:spPr>
        <p:txBody>
          <a:bodyPr lIns="26993" tIns="26993" rIns="26993" bIns="26993">
            <a:noAutofit/>
          </a:bodyPr>
          <a:lstStyle>
            <a:lvl1pPr marL="0" indent="0">
              <a:buNone/>
              <a:defRPr/>
            </a:lvl1pPr>
            <a:lvl2pPr marL="286124" indent="-286124">
              <a:buClr>
                <a:schemeClr val="accent2"/>
              </a:buClr>
              <a:buFont typeface="Calibri" panose="020F0502020204030204" pitchFamily="34" charset="0"/>
              <a:buChar char="●"/>
              <a:defRPr/>
            </a:lvl2pPr>
            <a:lvl3pPr marL="572247" indent="-286124">
              <a:buFont typeface="Calibri" panose="020F0502020204030204" pitchFamily="34" charset="0"/>
              <a:buChar char="−"/>
              <a:defRPr/>
            </a:lvl3pPr>
            <a:lvl4pPr marL="828679" indent="-257106">
              <a:buFont typeface="Calibri" panose="020F0502020204030204" pitchFamily="34" charset="0"/>
              <a:buChar char="−"/>
              <a:defRPr/>
            </a:lvl4pPr>
            <a:lvl5pPr marL="1085111" indent="-257106">
              <a:buFont typeface="Calibri" panose="020F0502020204030204" pitchFamily="34" charset="0"/>
              <a:buChar char="−"/>
              <a:defRPr/>
            </a:lvl5pPr>
            <a:lvl6pPr>
              <a:defRPr/>
            </a:lvl6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a:p>
            <a:pPr lvl="5"/>
            <a:endParaRPr lang="en-GB" dirty="0"/>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Tijdelijke aanduiding voor voettekst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765779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slide large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858600"/>
          </a:xfrm>
        </p:spPr>
        <p:txBody>
          <a:bodyPr wrap="none"/>
          <a:lstStyle>
            <a:lvl1pPr>
              <a:defRPr/>
            </a:lvl1pPr>
          </a:lstStyle>
          <a:p>
            <a:r>
              <a:rPr lang="en-GB" dirty="0" err="1"/>
              <a:t>Titleparagraph</a:t>
            </a:r>
            <a:r>
              <a:rPr lang="en-GB" dirty="0"/>
              <a:t> 1</a:t>
            </a:r>
            <a:br>
              <a:rPr lang="en-GB" dirty="0"/>
            </a:br>
            <a:r>
              <a:rPr lang="en-GB" dirty="0" err="1"/>
              <a:t>Titleparagraph</a:t>
            </a:r>
            <a:r>
              <a:rPr lang="en-GB" dirty="0"/>
              <a:t> 2 </a:t>
            </a:r>
          </a:p>
        </p:txBody>
      </p:sp>
      <p:sp>
        <p:nvSpPr>
          <p:cNvPr id="5" name="Text Placeholder 4"/>
          <p:cNvSpPr>
            <a:spLocks noGrp="1"/>
          </p:cNvSpPr>
          <p:nvPr>
            <p:ph type="body" sz="quarter" idx="11" hasCustomPrompt="1"/>
          </p:nvPr>
        </p:nvSpPr>
        <p:spPr>
          <a:xfrm>
            <a:off x="2556000" y="4614300"/>
            <a:ext cx="4615200" cy="225702"/>
          </a:xfrm>
        </p:spPr>
        <p:txBody>
          <a:bodyPr wrap="none" lIns="0" tIns="0" rIns="0" bIns="0">
            <a:noAutofit/>
          </a:bodyPr>
          <a:lstStyle>
            <a:lvl1pPr marL="0" indent="0">
              <a:lnSpc>
                <a:spcPct val="100000"/>
              </a:lnSpc>
              <a:spcAft>
                <a:spcPts val="0"/>
              </a:spcAft>
              <a:buNone/>
              <a:defRPr lang="en-GB" sz="700" b="0" kern="1200" baseline="0" dirty="0">
                <a:solidFill>
                  <a:schemeClr val="tx1"/>
                </a:solidFill>
                <a:latin typeface="+mn-lt"/>
                <a:ea typeface="+mn-ea"/>
                <a:cs typeface="+mn-cs"/>
              </a:defRPr>
            </a:lvl1pPr>
            <a:lvl2pPr marL="285224" indent="0">
              <a:buNone/>
              <a:defRPr/>
            </a:lvl2pPr>
            <a:lvl3pPr marL="572247" indent="0">
              <a:buFont typeface="Arial" panose="020B0604020202020204" pitchFamily="34" charset="0"/>
              <a:buNone/>
              <a:defRPr/>
            </a:lvl3pPr>
            <a:lvl4pPr marL="572247" indent="0">
              <a:buFont typeface="Arial" panose="020B0604020202020204" pitchFamily="34" charset="0"/>
              <a:buNone/>
              <a:defRPr/>
            </a:lvl4pPr>
            <a:lvl5pPr marL="572247" indent="0">
              <a:buFont typeface="Arial" panose="020B0604020202020204" pitchFamily="34" charset="0"/>
              <a:buNone/>
              <a:defRPr/>
            </a:lvl5pPr>
          </a:lstStyle>
          <a:p>
            <a:pPr lvl="0"/>
            <a:r>
              <a:rPr lang="en-GB" dirty="0"/>
              <a:t>Footnote</a:t>
            </a:r>
          </a:p>
        </p:txBody>
      </p:sp>
      <p:sp>
        <p:nvSpPr>
          <p:cNvPr id="6" name="Text Placeholder 5"/>
          <p:cNvSpPr>
            <a:spLocks noGrp="1"/>
          </p:cNvSpPr>
          <p:nvPr>
            <p:ph type="body" sz="quarter" idx="12"/>
          </p:nvPr>
        </p:nvSpPr>
        <p:spPr>
          <a:xfrm>
            <a:off x="464400" y="1209600"/>
            <a:ext cx="7171200" cy="3159000"/>
          </a:xfrm>
        </p:spPr>
        <p:txBody>
          <a:bodyPr lIns="26993" tIns="26993" rIns="26993" bIns="26993">
            <a:noAutofit/>
          </a:bodyPr>
          <a:lstStyle>
            <a:lvl1pPr marL="0" indent="0">
              <a:buNone/>
              <a:defRPr/>
            </a:lvl1pPr>
            <a:lvl2pPr marL="286124" indent="-286124">
              <a:buClr>
                <a:schemeClr val="accent2"/>
              </a:buClr>
              <a:buFont typeface="Calibri" panose="020F0502020204030204" pitchFamily="34" charset="0"/>
              <a:buChar char="●"/>
              <a:defRPr/>
            </a:lvl2pPr>
            <a:lvl3pPr marL="572247" indent="-286124">
              <a:buFont typeface="Calibri" panose="020F0502020204030204" pitchFamily="34" charset="0"/>
              <a:buChar char="−"/>
              <a:defRPr/>
            </a:lvl3pPr>
            <a:lvl4pPr marL="828679" indent="-257106">
              <a:buFont typeface="Calibri" panose="020F0502020204030204" pitchFamily="34" charset="0"/>
              <a:buChar char="−"/>
              <a:defRPr/>
            </a:lvl4pPr>
            <a:lvl5pPr marL="1085111" indent="-257106">
              <a:buFont typeface="Calibri" panose="020F0502020204030204" pitchFamily="34" charset="0"/>
              <a:buChar char="−"/>
              <a:defRPr/>
            </a:lvl5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Tree>
    <p:extLst>
      <p:ext uri="{BB962C8B-B14F-4D97-AF65-F5344CB8AC3E}">
        <p14:creationId xmlns:p14="http://schemas.microsoft.com/office/powerpoint/2010/main" val="641651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slide bulle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939600"/>
            <a:ext cx="7171200" cy="3429000"/>
          </a:xfrm>
        </p:spPr>
        <p:txBody>
          <a:bodyPr lIns="26993" tIns="26993" rIns="26993" bIns="26993"/>
          <a:lstStyle>
            <a:lvl1pPr>
              <a:buClr>
                <a:schemeClr val="accent2"/>
              </a:buClr>
              <a:defRPr/>
            </a:lvl1pPr>
            <a:lvl2pPr>
              <a:defRPr/>
            </a:lvl2pPr>
            <a:lvl3pPr>
              <a:defRPr/>
            </a:lvl3pPr>
            <a:lvl4pPr>
              <a:defRPr/>
            </a:lvl4pPr>
          </a:lstStyle>
          <a:p>
            <a:pPr lvl="0"/>
            <a:r>
              <a:rPr lang="en-GB" dirty="0"/>
              <a:t>Click to edit Master text styles</a:t>
            </a:r>
          </a:p>
          <a:p>
            <a:pPr lvl="1"/>
            <a:r>
              <a:rPr lang="en-GB" dirty="0"/>
              <a:t>2</a:t>
            </a:r>
          </a:p>
          <a:p>
            <a:pPr lvl="2"/>
            <a:r>
              <a:rPr lang="en-GB" dirty="0"/>
              <a:t>3</a:t>
            </a:r>
          </a:p>
          <a:p>
            <a:pPr lvl="3"/>
            <a:r>
              <a:rPr lang="en-GB" dirty="0"/>
              <a:t>4</a:t>
            </a:r>
          </a:p>
          <a:p>
            <a:pPr lvl="4"/>
            <a:r>
              <a:rPr lang="en-GB" dirty="0"/>
              <a:t>5</a:t>
            </a:r>
          </a:p>
          <a:p>
            <a:pPr lvl="0"/>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790832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slide bullets large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858600"/>
          </a:xfrm>
        </p:spPr>
        <p:txBody>
          <a:bodyPr wrap="none"/>
          <a:lstStyle>
            <a:lvl1pPr>
              <a:defRPr/>
            </a:lvl1pPr>
          </a:lstStyle>
          <a:p>
            <a:r>
              <a:rPr lang="en-GB" dirty="0" err="1"/>
              <a:t>Titleparagraph</a:t>
            </a:r>
            <a:r>
              <a:rPr lang="en-GB" dirty="0"/>
              <a:t> 1</a:t>
            </a:r>
            <a:br>
              <a:rPr lang="en-GB" dirty="0"/>
            </a:br>
            <a:r>
              <a:rPr lang="en-GB" dirty="0" err="1"/>
              <a:t>Titleparagraph</a:t>
            </a:r>
            <a:r>
              <a:rPr lang="en-GB" dirty="0"/>
              <a:t> 2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Text Placeholder 3"/>
          <p:cNvSpPr>
            <a:spLocks noGrp="1"/>
          </p:cNvSpPr>
          <p:nvPr>
            <p:ph type="body" sz="quarter" idx="16"/>
          </p:nvPr>
        </p:nvSpPr>
        <p:spPr>
          <a:xfrm>
            <a:off x="464400" y="1209600"/>
            <a:ext cx="7171200" cy="3159000"/>
          </a:xfrm>
        </p:spPr>
        <p:txBody>
          <a:bodyPr lIns="26993" tIns="26993" rIns="26993" bIns="26993"/>
          <a:lstStyle>
            <a:lvl1pPr>
              <a:buClr>
                <a:schemeClr val="accent2"/>
              </a:buClr>
              <a:defRPr/>
            </a:lvl1pPr>
            <a:lvl2pPr>
              <a:defRPr/>
            </a:lvl2pPr>
            <a:lvl3pPr>
              <a:defRPr/>
            </a:lvl3pPr>
            <a:lvl4pPr>
              <a:defRPr/>
            </a:lvl4pPr>
          </a:lstStyle>
          <a:p>
            <a:pPr lvl="0"/>
            <a:r>
              <a:rPr lang="en-GB" dirty="0"/>
              <a:t>Click to edit Master text styles</a:t>
            </a:r>
          </a:p>
          <a:p>
            <a:pPr lvl="1"/>
            <a:r>
              <a:rPr lang="en-GB" dirty="0"/>
              <a:t>2</a:t>
            </a:r>
          </a:p>
          <a:p>
            <a:pPr lvl="2"/>
            <a:r>
              <a:rPr lang="en-GB" dirty="0"/>
              <a:t>3</a:t>
            </a:r>
          </a:p>
          <a:p>
            <a:pPr lvl="3"/>
            <a:r>
              <a:rPr lang="en-GB" dirty="0"/>
              <a:t>4</a:t>
            </a:r>
          </a:p>
          <a:p>
            <a:pPr lvl="4"/>
            <a:r>
              <a:rPr lang="en-GB" dirty="0"/>
              <a:t>5</a:t>
            </a:r>
          </a:p>
          <a:p>
            <a:pPr lvl="0"/>
            <a:endParaRPr lang="en-GB" dirty="0"/>
          </a:p>
        </p:txBody>
      </p:sp>
      <p:sp>
        <p:nvSpPr>
          <p:cNvPr id="5" name="Footer Placeholder 4"/>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12671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lide large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858600"/>
          </a:xfrm>
        </p:spPr>
        <p:txBody>
          <a:bodyPr wrap="none"/>
          <a:lstStyle>
            <a:lvl1pPr>
              <a:defRPr/>
            </a:lvl1pPr>
          </a:lstStyle>
          <a:p>
            <a:r>
              <a:rPr lang="en-GB" dirty="0" err="1"/>
              <a:t>Titleparagraph</a:t>
            </a:r>
            <a:r>
              <a:rPr lang="en-GB" dirty="0"/>
              <a:t> 1</a:t>
            </a:r>
            <a:br>
              <a:rPr lang="en-GB" dirty="0"/>
            </a:br>
            <a:r>
              <a:rPr lang="en-GB" dirty="0" err="1"/>
              <a:t>Titleparagraph</a:t>
            </a:r>
            <a:r>
              <a:rPr lang="en-GB" dirty="0"/>
              <a:t> 2 </a:t>
            </a:r>
          </a:p>
        </p:txBody>
      </p:sp>
      <p:sp>
        <p:nvSpPr>
          <p:cNvPr id="6" name="Text Placeholder 5"/>
          <p:cNvSpPr>
            <a:spLocks noGrp="1"/>
          </p:cNvSpPr>
          <p:nvPr>
            <p:ph type="body" sz="quarter" idx="12"/>
          </p:nvPr>
        </p:nvSpPr>
        <p:spPr>
          <a:xfrm>
            <a:off x="464400" y="1209600"/>
            <a:ext cx="7171200" cy="3159000"/>
          </a:xfrm>
        </p:spPr>
        <p:txBody>
          <a:bodyPr lIns="26993" tIns="26993" rIns="26993" bIns="26993">
            <a:noAutofit/>
          </a:bodyPr>
          <a:lstStyle>
            <a:lvl1pPr marL="0" indent="0">
              <a:buNone/>
              <a:defRPr/>
            </a:lvl1pPr>
            <a:lvl2pPr marL="286124" indent="-286124" algn="l" defTabSz="685617" rtl="0" eaLnBrk="1" latinLnBrk="0" hangingPunct="1">
              <a:lnSpc>
                <a:spcPts val="2249"/>
              </a:lnSpc>
              <a:spcBef>
                <a:spcPts val="0"/>
              </a:spcBef>
              <a:buClr>
                <a:schemeClr val="accent3"/>
              </a:buClr>
              <a:buFont typeface="Calibri" panose="020F0502020204030204" pitchFamily="34" charset="0"/>
              <a:buChar char="●"/>
              <a:defRPr/>
            </a:lvl2pPr>
            <a:lvl3pPr marL="572247" indent="-286124" algn="l" defTabSz="685617" rtl="0" eaLnBrk="1" latinLnBrk="0" hangingPunct="1">
              <a:lnSpc>
                <a:spcPts val="2249"/>
              </a:lnSpc>
              <a:spcBef>
                <a:spcPts val="0"/>
              </a:spcBef>
              <a:buClr>
                <a:schemeClr val="tx1"/>
              </a:buClr>
              <a:buFont typeface="Calibri" panose="020F0502020204030204" pitchFamily="34" charset="0"/>
              <a:buChar char="−"/>
              <a:defRPr/>
            </a:lvl3pPr>
            <a:lvl4pPr marL="828679" indent="-257106" algn="l" defTabSz="685617" rtl="0" eaLnBrk="1" latinLnBrk="0" hangingPunct="1">
              <a:lnSpc>
                <a:spcPts val="2249"/>
              </a:lnSpc>
              <a:spcBef>
                <a:spcPts val="0"/>
              </a:spcBef>
              <a:buClr>
                <a:schemeClr val="tx1"/>
              </a:buClr>
              <a:buFont typeface="Calibri" panose="020F0502020204030204" pitchFamily="34" charset="0"/>
              <a:buChar char="−"/>
              <a:defRPr/>
            </a:lvl4pPr>
            <a:lvl5pPr marL="1085111" indent="-257106" algn="l" defTabSz="685617" rtl="0" eaLnBrk="1" latinLnBrk="0" hangingPunct="1">
              <a:lnSpc>
                <a:spcPts val="2249"/>
              </a:lnSpc>
              <a:spcBef>
                <a:spcPts val="0"/>
              </a:spcBef>
              <a:buClr>
                <a:schemeClr val="tx1"/>
              </a:buClr>
              <a:buFont typeface="Calibri" panose="020F0502020204030204" pitchFamily="34" charset="0"/>
              <a:buChar char="−"/>
              <a:defRPr/>
            </a:lvl5pPr>
          </a:lstStyle>
          <a:p>
            <a:pPr lvl="0"/>
            <a:r>
              <a:rPr lang="en-GB" dirty="0"/>
              <a:t>Click to edit Master text</a:t>
            </a:r>
          </a:p>
          <a:p>
            <a:pPr lvl="1"/>
            <a:r>
              <a:rPr lang="en-GB" dirty="0"/>
              <a:t>2</a:t>
            </a:r>
          </a:p>
          <a:p>
            <a:pPr lvl="2"/>
            <a:r>
              <a:rPr lang="en-GB" dirty="0"/>
              <a:t>3</a:t>
            </a:r>
          </a:p>
          <a:p>
            <a:pPr lvl="3"/>
            <a:r>
              <a:rPr lang="en-GB" dirty="0"/>
              <a:t>4</a:t>
            </a:r>
          </a:p>
          <a:p>
            <a:pPr lvl="4"/>
            <a:r>
              <a:rPr lang="en-GB" dirty="0"/>
              <a:t>5</a:t>
            </a:r>
          </a:p>
          <a:p>
            <a:pPr lvl="5"/>
            <a:r>
              <a:rPr lang="en-GB" dirty="0"/>
              <a:t>6</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Footer Placeholder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92487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7" name="Tijdelijke aanduiding voor dianummer 6"/>
          <p:cNvSpPr>
            <a:spLocks noGrp="1"/>
          </p:cNvSpPr>
          <p:nvPr>
            <p:ph type="sldNum" sz="quarter" idx="12"/>
          </p:nvPr>
        </p:nvSpPr>
        <p:spPr/>
        <p:txBody>
          <a:bodyPr/>
          <a:lstStyle/>
          <a:p>
            <a:fld id="{82366C92-DFCE-40A6-8CC1-5A4741E3726D}" type="slidenum">
              <a:rPr lang="en-GB" smtClean="0"/>
              <a:t>‹#›</a:t>
            </a:fld>
            <a:endParaRPr lang="en-GB" dirty="0"/>
          </a:p>
        </p:txBody>
      </p:sp>
      <p:sp>
        <p:nvSpPr>
          <p:cNvPr id="20" name="Text Placeholder 19"/>
          <p:cNvSpPr>
            <a:spLocks noGrp="1"/>
          </p:cNvSpPr>
          <p:nvPr>
            <p:ph type="body" sz="quarter" idx="13"/>
            <p:custDataLst>
              <p:tags r:id="rId1"/>
            </p:custDataLst>
          </p:nvPr>
        </p:nvSpPr>
        <p:spPr>
          <a:xfrm>
            <a:off x="1044628" y="1263600"/>
            <a:ext cx="3422709" cy="588600"/>
          </a:xfrm>
          <a:solidFill>
            <a:schemeClr val="accent2"/>
          </a:solidFill>
        </p:spPr>
        <p:txBody>
          <a:bodyPr>
            <a:normAutofit/>
          </a:bodyPr>
          <a:lstStyle>
            <a:lvl1pPr marL="0" indent="0">
              <a:lnSpc>
                <a:spcPct val="100000"/>
              </a:lnSpc>
              <a:spcAft>
                <a:spcPts val="0"/>
              </a:spcAft>
              <a:buNone/>
              <a:defRPr sz="1800" b="1" baseline="0">
                <a:solidFill>
                  <a:schemeClr val="tx1"/>
                </a:solidFill>
              </a:defRPr>
            </a:lvl1pPr>
          </a:lstStyle>
          <a:p>
            <a:pPr lvl="0"/>
            <a:endParaRPr lang="en-GB" dirty="0"/>
          </a:p>
        </p:txBody>
      </p:sp>
      <p:sp>
        <p:nvSpPr>
          <p:cNvPr id="21" name="Text Placeholder 19"/>
          <p:cNvSpPr>
            <a:spLocks noGrp="1"/>
          </p:cNvSpPr>
          <p:nvPr>
            <p:ph type="body" sz="quarter" idx="14"/>
            <p:custDataLst>
              <p:tags r:id="rId2"/>
            </p:custDataLst>
          </p:nvPr>
        </p:nvSpPr>
        <p:spPr>
          <a:xfrm>
            <a:off x="1044628" y="2003400"/>
            <a:ext cx="3422709" cy="588600"/>
          </a:xfrm>
          <a:solidFill>
            <a:schemeClr val="accent2"/>
          </a:solidFill>
        </p:spPr>
        <p:txBody>
          <a:bodyPr>
            <a:normAutofit/>
          </a:bodyPr>
          <a:lstStyle>
            <a:lvl1pPr marL="0" indent="0">
              <a:lnSpc>
                <a:spcPct val="100000"/>
              </a:lnSpc>
              <a:spcAft>
                <a:spcPts val="0"/>
              </a:spcAft>
              <a:buNone/>
              <a:defRPr sz="1800" b="1" baseline="0">
                <a:solidFill>
                  <a:schemeClr val="tx1"/>
                </a:solidFill>
              </a:defRPr>
            </a:lvl1pPr>
          </a:lstStyle>
          <a:p>
            <a:pPr lvl="0"/>
            <a:endParaRPr lang="en-GB" dirty="0"/>
          </a:p>
        </p:txBody>
      </p:sp>
      <p:sp>
        <p:nvSpPr>
          <p:cNvPr id="22" name="Text Placeholder 19"/>
          <p:cNvSpPr>
            <a:spLocks noGrp="1"/>
          </p:cNvSpPr>
          <p:nvPr>
            <p:ph type="body" sz="quarter" idx="15"/>
            <p:custDataLst>
              <p:tags r:id="rId3"/>
            </p:custDataLst>
          </p:nvPr>
        </p:nvSpPr>
        <p:spPr>
          <a:xfrm>
            <a:off x="1044628" y="2743200"/>
            <a:ext cx="3422709" cy="588600"/>
          </a:xfrm>
          <a:solidFill>
            <a:schemeClr val="accent2"/>
          </a:solidFill>
        </p:spPr>
        <p:txBody>
          <a:bodyPr>
            <a:normAutofit/>
          </a:bodyPr>
          <a:lstStyle>
            <a:lvl1pPr marL="0" indent="0">
              <a:lnSpc>
                <a:spcPct val="100000"/>
              </a:lnSpc>
              <a:spcAft>
                <a:spcPts val="0"/>
              </a:spcAft>
              <a:buNone/>
              <a:defRPr sz="1800" b="1" baseline="0">
                <a:solidFill>
                  <a:schemeClr val="tx1"/>
                </a:solidFill>
              </a:defRPr>
            </a:lvl1pPr>
          </a:lstStyle>
          <a:p>
            <a:pPr lvl="0"/>
            <a:endParaRPr lang="en-GB" dirty="0"/>
          </a:p>
        </p:txBody>
      </p:sp>
      <p:sp>
        <p:nvSpPr>
          <p:cNvPr id="23" name="Text Placeholder 19"/>
          <p:cNvSpPr>
            <a:spLocks noGrp="1"/>
          </p:cNvSpPr>
          <p:nvPr>
            <p:ph type="body" sz="quarter" idx="16"/>
            <p:custDataLst>
              <p:tags r:id="rId4"/>
            </p:custDataLst>
          </p:nvPr>
        </p:nvSpPr>
        <p:spPr>
          <a:xfrm>
            <a:off x="1044628" y="3483000"/>
            <a:ext cx="3422709" cy="588600"/>
          </a:xfrm>
          <a:solidFill>
            <a:schemeClr val="accent2"/>
          </a:solidFill>
        </p:spPr>
        <p:txBody>
          <a:bodyPr>
            <a:normAutofit/>
          </a:bodyPr>
          <a:lstStyle>
            <a:lvl1pPr marL="0" indent="0">
              <a:lnSpc>
                <a:spcPct val="100000"/>
              </a:lnSpc>
              <a:spcAft>
                <a:spcPts val="0"/>
              </a:spcAft>
              <a:buNone/>
              <a:defRPr sz="1800" b="1" baseline="0">
                <a:solidFill>
                  <a:schemeClr val="tx1"/>
                </a:solidFill>
              </a:defRPr>
            </a:lvl1pPr>
          </a:lstStyle>
          <a:p>
            <a:pPr lvl="0"/>
            <a:endParaRPr lang="en-GB" dirty="0"/>
          </a:p>
        </p:txBody>
      </p:sp>
      <p:sp>
        <p:nvSpPr>
          <p:cNvPr id="24" name="Text Placeholder 19"/>
          <p:cNvSpPr>
            <a:spLocks noGrp="1"/>
          </p:cNvSpPr>
          <p:nvPr>
            <p:ph type="body" sz="quarter" idx="17"/>
            <p:custDataLst>
              <p:tags r:id="rId5"/>
            </p:custDataLst>
          </p:nvPr>
        </p:nvSpPr>
        <p:spPr>
          <a:xfrm>
            <a:off x="5250133" y="1262289"/>
            <a:ext cx="3422709" cy="588600"/>
          </a:xfrm>
          <a:solidFill>
            <a:schemeClr val="accent2"/>
          </a:solidFill>
        </p:spPr>
        <p:txBody>
          <a:bodyPr>
            <a:normAutofit/>
          </a:bodyPr>
          <a:lstStyle>
            <a:lvl1pPr marL="0" indent="0">
              <a:lnSpc>
                <a:spcPct val="100000"/>
              </a:lnSpc>
              <a:spcAft>
                <a:spcPts val="0"/>
              </a:spcAft>
              <a:buNone/>
              <a:defRPr sz="1800" b="1" baseline="0">
                <a:solidFill>
                  <a:schemeClr val="tx1"/>
                </a:solidFill>
              </a:defRPr>
            </a:lvl1pPr>
          </a:lstStyle>
          <a:p>
            <a:pPr lvl="0"/>
            <a:endParaRPr lang="en-GB" dirty="0"/>
          </a:p>
        </p:txBody>
      </p:sp>
      <p:sp>
        <p:nvSpPr>
          <p:cNvPr id="25" name="Text Placeholder 19"/>
          <p:cNvSpPr>
            <a:spLocks noGrp="1"/>
          </p:cNvSpPr>
          <p:nvPr>
            <p:ph type="body" sz="quarter" idx="18"/>
            <p:custDataLst>
              <p:tags r:id="rId6"/>
            </p:custDataLst>
          </p:nvPr>
        </p:nvSpPr>
        <p:spPr>
          <a:xfrm>
            <a:off x="5250133" y="2002089"/>
            <a:ext cx="3422709" cy="588600"/>
          </a:xfrm>
          <a:solidFill>
            <a:schemeClr val="accent2"/>
          </a:solidFill>
        </p:spPr>
        <p:txBody>
          <a:bodyPr>
            <a:normAutofit/>
          </a:bodyPr>
          <a:lstStyle>
            <a:lvl1pPr marL="0" indent="0">
              <a:lnSpc>
                <a:spcPct val="100000"/>
              </a:lnSpc>
              <a:spcAft>
                <a:spcPts val="0"/>
              </a:spcAft>
              <a:buNone/>
              <a:defRPr sz="1800" b="1" baseline="0">
                <a:solidFill>
                  <a:schemeClr val="tx1"/>
                </a:solidFill>
              </a:defRPr>
            </a:lvl1pPr>
          </a:lstStyle>
          <a:p>
            <a:pPr lvl="0"/>
            <a:endParaRPr lang="en-GB" dirty="0"/>
          </a:p>
        </p:txBody>
      </p:sp>
      <p:sp>
        <p:nvSpPr>
          <p:cNvPr id="26" name="Text Placeholder 19"/>
          <p:cNvSpPr>
            <a:spLocks noGrp="1"/>
          </p:cNvSpPr>
          <p:nvPr>
            <p:ph type="body" sz="quarter" idx="19"/>
            <p:custDataLst>
              <p:tags r:id="rId7"/>
            </p:custDataLst>
          </p:nvPr>
        </p:nvSpPr>
        <p:spPr>
          <a:xfrm>
            <a:off x="5250133" y="2741889"/>
            <a:ext cx="3422709" cy="588600"/>
          </a:xfrm>
          <a:solidFill>
            <a:schemeClr val="accent2"/>
          </a:solidFill>
        </p:spPr>
        <p:txBody>
          <a:bodyPr>
            <a:normAutofit/>
          </a:bodyPr>
          <a:lstStyle>
            <a:lvl1pPr marL="0" indent="0">
              <a:lnSpc>
                <a:spcPct val="100000"/>
              </a:lnSpc>
              <a:spcAft>
                <a:spcPts val="0"/>
              </a:spcAft>
              <a:buNone/>
              <a:defRPr sz="1800" b="1" baseline="0">
                <a:solidFill>
                  <a:schemeClr val="tx1"/>
                </a:solidFill>
              </a:defRPr>
            </a:lvl1pPr>
          </a:lstStyle>
          <a:p>
            <a:pPr lvl="0"/>
            <a:endParaRPr lang="en-GB" dirty="0"/>
          </a:p>
        </p:txBody>
      </p:sp>
      <p:sp>
        <p:nvSpPr>
          <p:cNvPr id="27" name="Text Placeholder 19"/>
          <p:cNvSpPr>
            <a:spLocks noGrp="1"/>
          </p:cNvSpPr>
          <p:nvPr>
            <p:ph type="body" sz="quarter" idx="20"/>
            <p:custDataLst>
              <p:tags r:id="rId8"/>
            </p:custDataLst>
          </p:nvPr>
        </p:nvSpPr>
        <p:spPr>
          <a:xfrm>
            <a:off x="5250133" y="3481689"/>
            <a:ext cx="3422709" cy="588600"/>
          </a:xfrm>
          <a:solidFill>
            <a:schemeClr val="accent2"/>
          </a:solidFill>
        </p:spPr>
        <p:txBody>
          <a:bodyPr>
            <a:normAutofit/>
          </a:bodyPr>
          <a:lstStyle>
            <a:lvl1pPr marL="0" indent="0">
              <a:lnSpc>
                <a:spcPct val="100000"/>
              </a:lnSpc>
              <a:spcAft>
                <a:spcPts val="0"/>
              </a:spcAft>
              <a:buNone/>
              <a:defRPr sz="1800" b="1" baseline="0">
                <a:solidFill>
                  <a:schemeClr val="tx1"/>
                </a:solidFill>
              </a:defRPr>
            </a:lvl1pPr>
          </a:lstStyle>
          <a:p>
            <a:pPr lvl="0"/>
            <a:endParaRPr lang="en-GB" dirty="0"/>
          </a:p>
        </p:txBody>
      </p:sp>
      <p:sp>
        <p:nvSpPr>
          <p:cNvPr id="4" name="Text Placeholder 3"/>
          <p:cNvSpPr>
            <a:spLocks noGrp="1"/>
          </p:cNvSpPr>
          <p:nvPr>
            <p:ph type="body" sz="quarter" idx="21" hasCustomPrompt="1"/>
          </p:nvPr>
        </p:nvSpPr>
        <p:spPr>
          <a:xfrm>
            <a:off x="456181" y="12636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en-US" dirty="0"/>
              <a:t>1</a:t>
            </a:r>
            <a:endParaRPr lang="nl-NL" dirty="0"/>
          </a:p>
        </p:txBody>
      </p:sp>
      <p:sp>
        <p:nvSpPr>
          <p:cNvPr id="14" name="Text Placeholder 3"/>
          <p:cNvSpPr>
            <a:spLocks noGrp="1"/>
          </p:cNvSpPr>
          <p:nvPr>
            <p:ph type="body" sz="quarter" idx="22" hasCustomPrompt="1"/>
          </p:nvPr>
        </p:nvSpPr>
        <p:spPr>
          <a:xfrm>
            <a:off x="456181" y="34830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4</a:t>
            </a:r>
          </a:p>
        </p:txBody>
      </p:sp>
      <p:sp>
        <p:nvSpPr>
          <p:cNvPr id="15" name="Text Placeholder 3"/>
          <p:cNvSpPr>
            <a:spLocks noGrp="1"/>
          </p:cNvSpPr>
          <p:nvPr>
            <p:ph type="body" sz="quarter" idx="23" hasCustomPrompt="1"/>
          </p:nvPr>
        </p:nvSpPr>
        <p:spPr>
          <a:xfrm>
            <a:off x="456181" y="27432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3</a:t>
            </a:r>
          </a:p>
        </p:txBody>
      </p:sp>
      <p:sp>
        <p:nvSpPr>
          <p:cNvPr id="16" name="Text Placeholder 3"/>
          <p:cNvSpPr>
            <a:spLocks noGrp="1"/>
          </p:cNvSpPr>
          <p:nvPr>
            <p:ph type="body" sz="quarter" idx="24" hasCustomPrompt="1"/>
          </p:nvPr>
        </p:nvSpPr>
        <p:spPr>
          <a:xfrm>
            <a:off x="456181" y="20034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2</a:t>
            </a:r>
          </a:p>
        </p:txBody>
      </p:sp>
      <p:sp>
        <p:nvSpPr>
          <p:cNvPr id="17" name="Text Placeholder 3"/>
          <p:cNvSpPr>
            <a:spLocks noGrp="1"/>
          </p:cNvSpPr>
          <p:nvPr>
            <p:ph type="body" sz="quarter" idx="25" hasCustomPrompt="1"/>
          </p:nvPr>
        </p:nvSpPr>
        <p:spPr>
          <a:xfrm>
            <a:off x="4661686" y="3483000"/>
            <a:ext cx="588447" cy="588600"/>
          </a:xfrm>
          <a:solidFill>
            <a:schemeClr val="accent1"/>
          </a:solidFill>
        </p:spPr>
        <p:txBody>
          <a:bodyPr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8</a:t>
            </a:r>
          </a:p>
        </p:txBody>
      </p:sp>
      <p:sp>
        <p:nvSpPr>
          <p:cNvPr id="18" name="Text Placeholder 3"/>
          <p:cNvSpPr>
            <a:spLocks noGrp="1"/>
          </p:cNvSpPr>
          <p:nvPr>
            <p:ph type="body" sz="quarter" idx="26" hasCustomPrompt="1"/>
          </p:nvPr>
        </p:nvSpPr>
        <p:spPr>
          <a:xfrm>
            <a:off x="4661686" y="2743200"/>
            <a:ext cx="588447" cy="588600"/>
          </a:xfrm>
          <a:solidFill>
            <a:schemeClr val="accent1"/>
          </a:solidFill>
        </p:spPr>
        <p:txBody>
          <a:bodyPr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7</a:t>
            </a:r>
          </a:p>
        </p:txBody>
      </p:sp>
      <p:sp>
        <p:nvSpPr>
          <p:cNvPr id="19" name="Text Placeholder 3"/>
          <p:cNvSpPr>
            <a:spLocks noGrp="1"/>
          </p:cNvSpPr>
          <p:nvPr>
            <p:ph type="body" sz="quarter" idx="27" hasCustomPrompt="1"/>
          </p:nvPr>
        </p:nvSpPr>
        <p:spPr>
          <a:xfrm>
            <a:off x="4661686" y="2003400"/>
            <a:ext cx="588447" cy="588600"/>
          </a:xfrm>
          <a:solidFill>
            <a:schemeClr val="accent1"/>
          </a:solidFill>
        </p:spPr>
        <p:txBody>
          <a:bodyPr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6</a:t>
            </a:r>
          </a:p>
        </p:txBody>
      </p:sp>
      <p:sp>
        <p:nvSpPr>
          <p:cNvPr id="28" name="Text Placeholder 3"/>
          <p:cNvSpPr>
            <a:spLocks noGrp="1"/>
          </p:cNvSpPr>
          <p:nvPr>
            <p:ph type="body" sz="quarter" idx="28" hasCustomPrompt="1"/>
          </p:nvPr>
        </p:nvSpPr>
        <p:spPr>
          <a:xfrm>
            <a:off x="4661686" y="1263600"/>
            <a:ext cx="588447" cy="588600"/>
          </a:xfrm>
          <a:solidFill>
            <a:schemeClr val="accent1"/>
          </a:solidFill>
        </p:spPr>
        <p:txBody>
          <a:bodyPr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5</a:t>
            </a:r>
          </a:p>
        </p:txBody>
      </p:sp>
      <p:sp>
        <p:nvSpPr>
          <p:cNvPr id="5" name="Tijdelijke aanduiding voor voettekst 4"/>
          <p:cNvSpPr>
            <a:spLocks noGrp="1"/>
          </p:cNvSpPr>
          <p:nvPr>
            <p:ph type="ftr" sz="quarter" idx="30"/>
          </p:nvPr>
        </p:nvSpPr>
        <p:spPr/>
        <p:txBody>
          <a:bodyPr/>
          <a:lstStyle/>
          <a:p>
            <a:endParaRPr lang="en-GB" dirty="0"/>
          </a:p>
        </p:txBody>
      </p:sp>
    </p:spTree>
    <p:extLst>
      <p:ext uri="{BB962C8B-B14F-4D97-AF65-F5344CB8AC3E}">
        <p14:creationId xmlns:p14="http://schemas.microsoft.com/office/powerpoint/2010/main" val="3083164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items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7" name="Tijdelijke aanduiding voor dianummer 6"/>
          <p:cNvSpPr>
            <a:spLocks noGrp="1"/>
          </p:cNvSpPr>
          <p:nvPr>
            <p:ph type="sldNum" sz="quarter" idx="12"/>
          </p:nvPr>
        </p:nvSpPr>
        <p:spPr/>
        <p:txBody>
          <a:bodyPr/>
          <a:lstStyle/>
          <a:p>
            <a:fld id="{82366C92-DFCE-40A6-8CC1-5A4741E3726D}" type="slidenum">
              <a:rPr lang="en-GB" smtClean="0"/>
              <a:t>‹#›</a:t>
            </a:fld>
            <a:endParaRPr lang="en-GB" dirty="0"/>
          </a:p>
        </p:txBody>
      </p:sp>
      <p:sp>
        <p:nvSpPr>
          <p:cNvPr id="20" name="Text Placeholder 19"/>
          <p:cNvSpPr>
            <a:spLocks noGrp="1"/>
          </p:cNvSpPr>
          <p:nvPr>
            <p:ph type="body" sz="quarter" idx="13"/>
          </p:nvPr>
        </p:nvSpPr>
        <p:spPr>
          <a:xfrm>
            <a:off x="457199"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1" name="Text Placeholder 19"/>
          <p:cNvSpPr>
            <a:spLocks noGrp="1"/>
          </p:cNvSpPr>
          <p:nvPr>
            <p:ph type="body" sz="quarter" idx="14"/>
          </p:nvPr>
        </p:nvSpPr>
        <p:spPr>
          <a:xfrm>
            <a:off x="457199"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22" name="Text Placeholder 19"/>
          <p:cNvSpPr>
            <a:spLocks noGrp="1"/>
          </p:cNvSpPr>
          <p:nvPr>
            <p:ph type="body" sz="quarter" idx="15"/>
          </p:nvPr>
        </p:nvSpPr>
        <p:spPr>
          <a:xfrm>
            <a:off x="457199"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3" name="Text Placeholder 19"/>
          <p:cNvSpPr>
            <a:spLocks noGrp="1"/>
          </p:cNvSpPr>
          <p:nvPr>
            <p:ph type="body" sz="quarter" idx="16"/>
          </p:nvPr>
        </p:nvSpPr>
        <p:spPr>
          <a:xfrm>
            <a:off x="457199"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16" name="Text Placeholder 19"/>
          <p:cNvSpPr>
            <a:spLocks noGrp="1"/>
          </p:cNvSpPr>
          <p:nvPr>
            <p:ph type="body" sz="quarter" idx="17"/>
          </p:nvPr>
        </p:nvSpPr>
        <p:spPr>
          <a:xfrm>
            <a:off x="3254400"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17" name="Text Placeholder 19"/>
          <p:cNvSpPr>
            <a:spLocks noGrp="1"/>
          </p:cNvSpPr>
          <p:nvPr>
            <p:ph type="body" sz="quarter" idx="18"/>
          </p:nvPr>
        </p:nvSpPr>
        <p:spPr>
          <a:xfrm>
            <a:off x="3254400"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18" name="Text Placeholder 19"/>
          <p:cNvSpPr>
            <a:spLocks noGrp="1"/>
          </p:cNvSpPr>
          <p:nvPr>
            <p:ph type="body" sz="quarter" idx="19"/>
          </p:nvPr>
        </p:nvSpPr>
        <p:spPr>
          <a:xfrm>
            <a:off x="3254400"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19" name="Text Placeholder 19"/>
          <p:cNvSpPr>
            <a:spLocks noGrp="1"/>
          </p:cNvSpPr>
          <p:nvPr>
            <p:ph type="body" sz="quarter" idx="20"/>
          </p:nvPr>
        </p:nvSpPr>
        <p:spPr>
          <a:xfrm>
            <a:off x="3254400"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28" name="Text Placeholder 19"/>
          <p:cNvSpPr>
            <a:spLocks noGrp="1"/>
          </p:cNvSpPr>
          <p:nvPr>
            <p:ph type="body" sz="quarter" idx="21"/>
          </p:nvPr>
        </p:nvSpPr>
        <p:spPr>
          <a:xfrm>
            <a:off x="6055200"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9" name="Text Placeholder 19"/>
          <p:cNvSpPr>
            <a:spLocks noGrp="1"/>
          </p:cNvSpPr>
          <p:nvPr>
            <p:ph type="body" sz="quarter" idx="22"/>
          </p:nvPr>
        </p:nvSpPr>
        <p:spPr>
          <a:xfrm>
            <a:off x="6055200"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30" name="Text Placeholder 19"/>
          <p:cNvSpPr>
            <a:spLocks noGrp="1"/>
          </p:cNvSpPr>
          <p:nvPr>
            <p:ph type="body" sz="quarter" idx="23"/>
          </p:nvPr>
        </p:nvSpPr>
        <p:spPr>
          <a:xfrm>
            <a:off x="6055200"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31" name="Text Placeholder 19"/>
          <p:cNvSpPr>
            <a:spLocks noGrp="1"/>
          </p:cNvSpPr>
          <p:nvPr>
            <p:ph type="body" sz="quarter" idx="24"/>
          </p:nvPr>
        </p:nvSpPr>
        <p:spPr>
          <a:xfrm>
            <a:off x="6055200"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4" name="Footer Placeholder 3"/>
          <p:cNvSpPr>
            <a:spLocks noGrp="1"/>
          </p:cNvSpPr>
          <p:nvPr>
            <p:ph type="ftr" sz="quarter" idx="26"/>
          </p:nvPr>
        </p:nvSpPr>
        <p:spPr/>
        <p:txBody>
          <a:bodyPr/>
          <a:lstStyle/>
          <a:p>
            <a:endParaRPr lang="en-GB" dirty="0"/>
          </a:p>
        </p:txBody>
      </p:sp>
    </p:spTree>
    <p:extLst>
      <p:ext uri="{BB962C8B-B14F-4D97-AF65-F5344CB8AC3E}">
        <p14:creationId xmlns:p14="http://schemas.microsoft.com/office/powerpoint/2010/main" val="4060993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slide two textcolumn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939600"/>
            <a:ext cx="7171200" cy="1431000"/>
          </a:xfrm>
        </p:spPr>
        <p:txBody>
          <a:bodyPr lIns="26993" tIns="26993" rIns="26993" bIns="26993" numCol="1"/>
          <a:lstStyle>
            <a:lvl1pPr marL="0" indent="0">
              <a:spcAft>
                <a:spcPts val="0"/>
              </a:spcAft>
              <a:buNone/>
              <a:defRPr baseline="0"/>
            </a:lvl1pPr>
            <a:lvl2pPr marL="286124" indent="-286124">
              <a:buClr>
                <a:schemeClr val="accent2"/>
              </a:buClr>
              <a:buFont typeface="Calibri" panose="020F0502020204030204" pitchFamily="34" charset="0"/>
              <a:buChar char="●"/>
              <a:defRPr/>
            </a:lvl2pPr>
            <a:lvl3pPr marL="572247" indent="-286124">
              <a:defRPr/>
            </a:lvl3pPr>
            <a:lvl4pPr marL="828679">
              <a:defRPr/>
            </a:lvl4pPr>
          </a:lstStyle>
          <a:p>
            <a:pPr lvl="0"/>
            <a:r>
              <a:rPr lang="en-GB" dirty="0"/>
              <a:t>Click to edit Master text styles</a:t>
            </a:r>
          </a:p>
          <a:p>
            <a:pPr lvl="1"/>
            <a:r>
              <a:rPr lang="en-GB" dirty="0"/>
              <a:t>2</a:t>
            </a:r>
          </a:p>
          <a:p>
            <a:pPr lvl="2"/>
            <a:r>
              <a:rPr lang="en-GB" dirty="0"/>
              <a:t>3</a:t>
            </a:r>
          </a:p>
          <a:p>
            <a:pPr lvl="3"/>
            <a:r>
              <a:rPr lang="en-GB" dirty="0"/>
              <a:t>4</a:t>
            </a:r>
          </a:p>
          <a:p>
            <a:pPr lvl="0"/>
            <a:endParaRPr lang="en-GB" dirty="0"/>
          </a:p>
          <a:p>
            <a:pPr lvl="0"/>
            <a:endParaRPr lang="en-GB" dirty="0"/>
          </a:p>
          <a:p>
            <a:pPr lvl="0"/>
            <a:endParaRPr lang="en-GB" dirty="0"/>
          </a:p>
        </p:txBody>
      </p:sp>
      <p:sp>
        <p:nvSpPr>
          <p:cNvPr id="11" name="Text Placeholder 5"/>
          <p:cNvSpPr>
            <a:spLocks noGrp="1"/>
          </p:cNvSpPr>
          <p:nvPr>
            <p:ph type="body" sz="quarter" idx="18" hasCustomPrompt="1"/>
          </p:nvPr>
        </p:nvSpPr>
        <p:spPr>
          <a:xfrm>
            <a:off x="4613424" y="2527200"/>
            <a:ext cx="3030251" cy="1818584"/>
          </a:xfrm>
        </p:spPr>
        <p:txBody>
          <a:bodyPr lIns="26993" tIns="26993" rIns="26993" bIns="26993"/>
          <a:lstStyle>
            <a:lvl1pPr marL="0" indent="0">
              <a:spcAft>
                <a:spcPts val="0"/>
              </a:spcAft>
              <a:buNone/>
              <a:defRPr b="1">
                <a:solidFill>
                  <a:schemeClr val="tx1"/>
                </a:solidFill>
              </a:defRPr>
            </a:lvl1pPr>
            <a:lvl2pPr marL="0" indent="0">
              <a:buNone/>
              <a:defRPr b="0"/>
            </a:lvl2pPr>
            <a:lvl3pPr marL="286124" indent="-286124">
              <a:buClr>
                <a:schemeClr val="accent2"/>
              </a:buClr>
              <a:buFont typeface="Calibri" panose="020F0502020204030204" pitchFamily="34" charset="0"/>
              <a:buChar char="●"/>
              <a:defRPr/>
            </a:lvl3pPr>
            <a:lvl4pPr marL="572247" indent="-286124">
              <a:defRPr/>
            </a:lvl4pPr>
            <a:lvl5pPr marL="828679" indent="-257106">
              <a:buFont typeface="Calibri" panose="020F0502020204030204" pitchFamily="34" charset="0"/>
              <a:buChar char="−"/>
              <a:defRPr/>
            </a:lvl5pPr>
            <a:lvl6pPr marL="1085111" indent="-257106">
              <a:buClr>
                <a:schemeClr val="tx1"/>
              </a:buClr>
              <a:buFont typeface="Calibri" panose="020F0502020204030204" pitchFamily="34" charset="0"/>
              <a:buChar char="−"/>
              <a:defRPr/>
            </a:lvl6pPr>
          </a:lstStyle>
          <a:p>
            <a:pPr lvl="0"/>
            <a:r>
              <a:rPr lang="en-GB" dirty="0"/>
              <a:t>Click to edit subject</a:t>
            </a:r>
          </a:p>
          <a:p>
            <a:pPr lvl="1"/>
            <a:r>
              <a:rPr lang="en-GB" dirty="0"/>
              <a:t>Second level</a:t>
            </a:r>
          </a:p>
          <a:p>
            <a:pPr lvl="2"/>
            <a:r>
              <a:rPr lang="en-GB" dirty="0"/>
              <a:t>3</a:t>
            </a:r>
          </a:p>
          <a:p>
            <a:pPr lvl="3"/>
            <a:r>
              <a:rPr lang="en-GB" dirty="0"/>
              <a:t>4</a:t>
            </a:r>
          </a:p>
          <a:p>
            <a:pPr lvl="4"/>
            <a:r>
              <a:rPr lang="en-GB" dirty="0"/>
              <a:t>5</a:t>
            </a:r>
          </a:p>
          <a:p>
            <a:pPr lvl="5"/>
            <a:r>
              <a:rPr lang="en-GB" dirty="0"/>
              <a:t>6</a:t>
            </a:r>
          </a:p>
        </p:txBody>
      </p:sp>
      <p:sp>
        <p:nvSpPr>
          <p:cNvPr id="21" name="Text Placeholder 20"/>
          <p:cNvSpPr>
            <a:spLocks noGrp="1"/>
          </p:cNvSpPr>
          <p:nvPr>
            <p:ph type="body" sz="quarter" idx="19" hasCustomPrompt="1"/>
          </p:nvPr>
        </p:nvSpPr>
        <p:spPr>
          <a:xfrm>
            <a:off x="457201" y="2527200"/>
            <a:ext cx="3031200" cy="1819800"/>
          </a:xfrm>
        </p:spPr>
        <p:txBody>
          <a:bodyPr/>
          <a:lstStyle>
            <a:lvl1pPr marL="0" indent="0">
              <a:buNone/>
              <a:defRPr b="1">
                <a:solidFill>
                  <a:schemeClr val="tx1"/>
                </a:solidFill>
              </a:defRPr>
            </a:lvl1pPr>
            <a:lvl2pPr marL="0" indent="0">
              <a:buNone/>
              <a:defRPr/>
            </a:lvl2pPr>
            <a:lvl3pPr marL="286124" indent="-286124">
              <a:buClr>
                <a:schemeClr val="accent2"/>
              </a:buClr>
              <a:buFont typeface="Calibri" panose="020F0502020204030204" pitchFamily="34" charset="0"/>
              <a:buChar char="●"/>
              <a:defRPr/>
            </a:lvl3pPr>
            <a:lvl4pPr marL="572247" indent="-286124">
              <a:defRPr/>
            </a:lvl4pPr>
            <a:lvl5pPr marL="828679" indent="-257106">
              <a:buFont typeface="Calibri" panose="020F0502020204030204" pitchFamily="34" charset="0"/>
              <a:buChar char="−"/>
              <a:defRPr/>
            </a:lvl5pPr>
            <a:lvl6pPr marL="1085111" indent="-257106">
              <a:buClr>
                <a:schemeClr val="tx1"/>
              </a:buClr>
              <a:buFont typeface="Calibri" panose="020F0502020204030204" pitchFamily="34" charset="0"/>
              <a:buChar char="−"/>
              <a:defRPr/>
            </a:lvl6pPr>
          </a:lstStyle>
          <a:p>
            <a:pPr lvl="0"/>
            <a:r>
              <a:rPr lang="en-GB" dirty="0"/>
              <a:t>Click to edit subject</a:t>
            </a:r>
          </a:p>
          <a:p>
            <a:pPr lvl="1"/>
            <a:r>
              <a:rPr lang="en-GB" dirty="0"/>
              <a:t>Second level</a:t>
            </a:r>
          </a:p>
          <a:p>
            <a:pPr lvl="2"/>
            <a:r>
              <a:rPr lang="en-GB" dirty="0"/>
              <a:t>3</a:t>
            </a:r>
          </a:p>
          <a:p>
            <a:pPr lvl="3"/>
            <a:r>
              <a:rPr lang="en-GB" dirty="0"/>
              <a:t>4</a:t>
            </a:r>
          </a:p>
          <a:p>
            <a:pPr lvl="4"/>
            <a:r>
              <a:rPr lang="en-GB" dirty="0"/>
              <a:t>5</a:t>
            </a:r>
          </a:p>
          <a:p>
            <a:pPr lvl="5"/>
            <a:r>
              <a:rPr lang="en-GB" dirty="0"/>
              <a:t>6</a:t>
            </a:r>
          </a:p>
        </p:txBody>
      </p:sp>
      <p:sp>
        <p:nvSpPr>
          <p:cNvPr id="4" name="Footer Placeholder 3"/>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869533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1209600"/>
            <a:ext cx="3891576" cy="3159000"/>
          </a:xfrm>
        </p:spPr>
        <p:txBody>
          <a:bodyPr lIns="26993" tIns="26993" rIns="26993" bIns="26993"/>
          <a:lstStyle>
            <a:lvl1pPr marL="0" indent="0">
              <a:buNone/>
              <a:defRPr b="1">
                <a:solidFill>
                  <a:schemeClr val="tx1"/>
                </a:solidFill>
              </a:defRPr>
            </a:lvl1pPr>
            <a:lvl2pPr marL="0" indent="0">
              <a:buNone/>
              <a:tabLst/>
              <a:defRPr/>
            </a:lvl2pPr>
            <a:lvl3pPr marL="286124" indent="-286124">
              <a:buClr>
                <a:schemeClr val="accent2"/>
              </a:buClr>
              <a:buFont typeface="Calibri" panose="020F0502020204030204" pitchFamily="34" charset="0"/>
              <a:buChar char="●"/>
              <a:defRPr/>
            </a:lvl3pPr>
            <a:lvl4pPr marL="572247" indent="-286124">
              <a:defRPr/>
            </a:lvl4pPr>
            <a:lvl5pPr marL="828679" indent="-257106">
              <a:buFont typeface="Calibri" panose="020F0502020204030204" pitchFamily="34" charset="0"/>
              <a:buChar char="−"/>
              <a:defRPr/>
            </a:lvl5pPr>
            <a:lvl6pPr marL="1085111" indent="-257106">
              <a:buFont typeface="Calibri" panose="020F0502020204030204" pitchFamily="34" charset="0"/>
              <a:buChar char="−"/>
              <a:defRPr/>
            </a:lvl6pPr>
            <a:lvl7pPr>
              <a:defRPr/>
            </a:lvl7pPr>
          </a:lstStyle>
          <a:p>
            <a:pPr lvl="0"/>
            <a:r>
              <a:rPr lang="en-GB" dirty="0"/>
              <a:t>Click to edit Master text styles</a:t>
            </a:r>
          </a:p>
          <a:p>
            <a:pPr lvl="1"/>
            <a:r>
              <a:rPr lang="en-GB" dirty="0"/>
              <a:t>Text</a:t>
            </a:r>
          </a:p>
          <a:p>
            <a:pPr lvl="2"/>
            <a:r>
              <a:rPr lang="en-GB" dirty="0"/>
              <a:t>3</a:t>
            </a:r>
          </a:p>
          <a:p>
            <a:pPr lvl="3"/>
            <a:r>
              <a:rPr lang="en-GB" dirty="0"/>
              <a:t>4</a:t>
            </a:r>
          </a:p>
          <a:p>
            <a:pPr lvl="4"/>
            <a:r>
              <a:rPr lang="en-GB" dirty="0"/>
              <a:t>5</a:t>
            </a:r>
          </a:p>
          <a:p>
            <a:pPr lvl="5"/>
            <a:r>
              <a:rPr lang="en-GB" dirty="0"/>
              <a:t>6</a:t>
            </a:r>
          </a:p>
          <a:p>
            <a:pPr lvl="6"/>
            <a:r>
              <a:rPr lang="en-GB" dirty="0"/>
              <a:t>7</a:t>
            </a:r>
          </a:p>
          <a:p>
            <a:pPr lvl="6"/>
            <a:endParaRPr lang="en-GB" dirty="0"/>
          </a:p>
          <a:p>
            <a:pPr lvl="1"/>
            <a:endParaRPr lang="en-GB" dirty="0"/>
          </a:p>
          <a:p>
            <a:pPr lvl="0"/>
            <a:endParaRPr lang="en-GB" dirty="0"/>
          </a:p>
        </p:txBody>
      </p:sp>
      <p:sp>
        <p:nvSpPr>
          <p:cNvPr id="4" name="Chart Placeholder 3"/>
          <p:cNvSpPr>
            <a:spLocks noGrp="1"/>
          </p:cNvSpPr>
          <p:nvPr>
            <p:ph type="chart" sz="quarter" idx="17"/>
          </p:nvPr>
        </p:nvSpPr>
        <p:spPr>
          <a:xfrm>
            <a:off x="4572001" y="1209600"/>
            <a:ext cx="3095625" cy="3132534"/>
          </a:xfrm>
        </p:spPr>
        <p:txBody>
          <a:bodyPr/>
          <a:lstStyle>
            <a:lvl1pPr marL="0" indent="0">
              <a:buNone/>
              <a:defRPr/>
            </a:lvl1pPr>
          </a:lstStyle>
          <a:p>
            <a:endParaRPr lang="en-GB" dirty="0"/>
          </a:p>
        </p:txBody>
      </p:sp>
      <p:sp>
        <p:nvSpPr>
          <p:cNvPr id="5" name="Footer Placeholder 4"/>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984289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slide full color">
    <p:spTree>
      <p:nvGrpSpPr>
        <p:cNvPr id="1" name=""/>
        <p:cNvGrpSpPr/>
        <p:nvPr/>
      </p:nvGrpSpPr>
      <p:grpSpPr>
        <a:xfrm>
          <a:off x="0" y="0"/>
          <a:ext cx="0" cy="0"/>
          <a:chOff x="0" y="0"/>
          <a:chExt cx="0" cy="0"/>
        </a:xfrm>
      </p:grpSpPr>
      <p:sp>
        <p:nvSpPr>
          <p:cNvPr id="7" name="Rectangle 6"/>
          <p:cNvSpPr/>
          <p:nvPr userDrawn="1"/>
        </p:nvSpPr>
        <p:spPr>
          <a:xfrm>
            <a:off x="0" y="0"/>
            <a:ext cx="9144000" cy="4353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solidFill>
                <a:schemeClr val="tx1"/>
              </a:solidFill>
            </a:endParaRPr>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solidFill>
                  <a:schemeClr val="tx1"/>
                </a:solidFill>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custDataLst>
              <p:tags r:id="rId2"/>
            </p:custDataLst>
          </p:nvPr>
        </p:nvSpPr>
        <p:spPr>
          <a:xfrm>
            <a:off x="464400" y="939600"/>
            <a:ext cx="7171200" cy="3429000"/>
          </a:xfrm>
        </p:spPr>
        <p:txBody>
          <a:bodyPr lIns="26993" tIns="26993" rIns="26993" bIns="26993"/>
          <a:lstStyle>
            <a:lvl1pPr marL="0" indent="0">
              <a:buNone/>
              <a:defRPr>
                <a:solidFill>
                  <a:schemeClr val="tx1"/>
                </a:solidFill>
              </a:defRPr>
            </a:lvl1pPr>
            <a:lvl2pPr marL="286124" indent="-286124">
              <a:buFont typeface="Calibri" panose="020F0502020204030204" pitchFamily="34" charset="0"/>
              <a:buChar char="●"/>
              <a:defRPr/>
            </a:lvl2pPr>
            <a:lvl3pPr marL="572247" indent="-286124">
              <a:defRPr/>
            </a:lvl3pPr>
            <a:lvl4pPr marL="828679">
              <a:defRPr/>
            </a:lvl4pPr>
            <a:lvl5pPr marL="1085111" indent="-257106">
              <a:buFont typeface="Calibri" panose="020F0502020204030204" pitchFamily="34" charset="0"/>
              <a:buChar char="−"/>
              <a:defRPr/>
            </a:lvl5pPr>
          </a:lstStyle>
          <a:p>
            <a:pPr lvl="0"/>
            <a:r>
              <a:rPr lang="en-GB" dirty="0"/>
              <a:t>Click to edit Master text styles</a:t>
            </a:r>
          </a:p>
          <a:p>
            <a:pPr lvl="1"/>
            <a:r>
              <a:rPr lang="en-GB" dirty="0"/>
              <a:t>2</a:t>
            </a:r>
          </a:p>
          <a:p>
            <a:pPr lvl="2"/>
            <a:r>
              <a:rPr lang="en-GB" dirty="0"/>
              <a:t>3</a:t>
            </a:r>
          </a:p>
          <a:p>
            <a:pPr lvl="3"/>
            <a:r>
              <a:rPr lang="en-GB" dirty="0"/>
              <a:t>4</a:t>
            </a:r>
          </a:p>
          <a:p>
            <a:pPr lvl="4"/>
            <a:r>
              <a:rPr lang="en-GB" dirty="0"/>
              <a:t>5</a:t>
            </a:r>
          </a:p>
          <a:p>
            <a:pPr lvl="5"/>
            <a:r>
              <a:rPr lang="en-GB" dirty="0"/>
              <a:t>6</a:t>
            </a:r>
          </a:p>
          <a:p>
            <a:pPr lvl="0"/>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871393722"/>
      </p:ext>
    </p:extLst>
  </p:cSld>
  <p:clrMapOvr>
    <a:masterClrMapping/>
  </p:clrMapOvr>
  <p:transition spd="slow">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slide full color">
    <p:spTree>
      <p:nvGrpSpPr>
        <p:cNvPr id="1" name=""/>
        <p:cNvGrpSpPr/>
        <p:nvPr/>
      </p:nvGrpSpPr>
      <p:grpSpPr>
        <a:xfrm>
          <a:off x="0" y="0"/>
          <a:ext cx="0" cy="0"/>
          <a:chOff x="0" y="0"/>
          <a:chExt cx="0" cy="0"/>
        </a:xfrm>
      </p:grpSpPr>
      <p:sp>
        <p:nvSpPr>
          <p:cNvPr id="7" name="Rectangle 6"/>
          <p:cNvSpPr/>
          <p:nvPr userDrawn="1"/>
        </p:nvSpPr>
        <p:spPr>
          <a:xfrm>
            <a:off x="0" y="0"/>
            <a:ext cx="9144000" cy="4353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solidFill>
                <a:schemeClr val="tx1"/>
              </a:solidFill>
            </a:endParaRPr>
          </a:p>
        </p:txBody>
      </p:sp>
      <p:sp>
        <p:nvSpPr>
          <p:cNvPr id="2" name="Titel 1"/>
          <p:cNvSpPr>
            <a:spLocks noGrp="1"/>
          </p:cNvSpPr>
          <p:nvPr>
            <p:ph type="ctrTitle" hasCustomPrompt="1"/>
            <p:custDataLst>
              <p:tags r:id="rId1"/>
            </p:custDataLst>
          </p:nvPr>
        </p:nvSpPr>
        <p:spPr>
          <a:xfrm>
            <a:off x="464400" y="213300"/>
            <a:ext cx="7171200" cy="468240"/>
          </a:xfrm>
        </p:spPr>
        <p:txBody>
          <a:bodyPr wrap="none"/>
          <a:lstStyle>
            <a:lvl1pPr>
              <a:defRPr>
                <a:solidFill>
                  <a:schemeClr val="tx1"/>
                </a:solidFill>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Picture Placeholder 3"/>
          <p:cNvSpPr>
            <a:spLocks noGrp="1"/>
          </p:cNvSpPr>
          <p:nvPr>
            <p:ph type="pic" sz="quarter" idx="16"/>
          </p:nvPr>
        </p:nvSpPr>
        <p:spPr>
          <a:xfrm>
            <a:off x="468313" y="735806"/>
            <a:ext cx="7848600" cy="3563541"/>
          </a:xfrm>
        </p:spPr>
        <p:txBody>
          <a:bodyPr/>
          <a:lstStyle>
            <a:lvl1pPr marL="0" indent="0">
              <a:buNone/>
              <a:defRPr/>
            </a:lvl1pPr>
          </a:lstStyle>
          <a:p>
            <a:endParaRPr lang="en-GB" dirty="0"/>
          </a:p>
        </p:txBody>
      </p:sp>
      <p:sp>
        <p:nvSpPr>
          <p:cNvPr id="5" name="Footer Placeholder 4"/>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2839742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9144000" cy="4353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le 1"/>
          <p:cNvSpPr>
            <a:spLocks noGrp="1"/>
          </p:cNvSpPr>
          <p:nvPr>
            <p:ph type="title" hasCustomPrompt="1"/>
            <p:custDataLst>
              <p:tags r:id="rId1"/>
            </p:custDataLst>
          </p:nvPr>
        </p:nvSpPr>
        <p:spPr>
          <a:xfrm>
            <a:off x="348210" y="213122"/>
            <a:ext cx="8229600" cy="1917000"/>
          </a:xfrm>
        </p:spPr>
        <p:txBody>
          <a:bodyPr>
            <a:normAutofit/>
          </a:bodyPr>
          <a:lstStyle>
            <a:lvl1pPr>
              <a:lnSpc>
                <a:spcPts val="5399"/>
              </a:lnSpc>
              <a:defRPr sz="5400">
                <a:solidFill>
                  <a:schemeClr val="tx1"/>
                </a:solidFill>
              </a:defRPr>
            </a:lvl1pPr>
          </a:lstStyle>
          <a:p>
            <a:r>
              <a:rPr lang="en-US" dirty="0"/>
              <a:t>1.</a:t>
            </a:r>
            <a:br>
              <a:rPr lang="en-US" dirty="0"/>
            </a:br>
            <a:r>
              <a:rPr lang="en-US" dirty="0"/>
              <a:t>Title</a:t>
            </a:r>
            <a:endParaRPr lang="nl-NL" dirty="0"/>
          </a:p>
        </p:txBody>
      </p:sp>
      <p:sp>
        <p:nvSpPr>
          <p:cNvPr id="3" name="Slide Number Placeholder 2"/>
          <p:cNvSpPr>
            <a:spLocks noGrp="1"/>
          </p:cNvSpPr>
          <p:nvPr>
            <p:ph type="sldNum" sz="quarter" idx="10"/>
          </p:nvPr>
        </p:nvSpPr>
        <p:spPr/>
        <p:txBody>
          <a:bodyPr/>
          <a:lstStyle/>
          <a:p>
            <a:fld id="{82366C92-DFCE-40A6-8CC1-5A4741E3726D}" type="slidenum">
              <a:rPr lang="en-GB" smtClean="0"/>
              <a:pPr/>
              <a:t>‹#›</a:t>
            </a:fld>
            <a:endParaRPr lang="en-GB" dirty="0"/>
          </a:p>
        </p:txBody>
      </p:sp>
    </p:spTree>
    <p:extLst>
      <p:ext uri="{BB962C8B-B14F-4D97-AF65-F5344CB8AC3E}">
        <p14:creationId xmlns:p14="http://schemas.microsoft.com/office/powerpoint/2010/main" val="3596041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0"/>
            <a:ext cx="9144000" cy="4353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sp>
        <p:nvSpPr>
          <p:cNvPr id="2" name="Title 1"/>
          <p:cNvSpPr>
            <a:spLocks noGrp="1"/>
          </p:cNvSpPr>
          <p:nvPr>
            <p:ph type="title" hasCustomPrompt="1"/>
            <p:custDataLst>
              <p:tags r:id="rId1"/>
            </p:custDataLst>
          </p:nvPr>
        </p:nvSpPr>
        <p:spPr>
          <a:xfrm>
            <a:off x="348210" y="213122"/>
            <a:ext cx="8229600" cy="1917000"/>
          </a:xfrm>
        </p:spPr>
        <p:txBody>
          <a:bodyPr>
            <a:normAutofit/>
          </a:bodyPr>
          <a:lstStyle>
            <a:lvl1pPr>
              <a:lnSpc>
                <a:spcPts val="5399"/>
              </a:lnSpc>
              <a:defRPr sz="5400">
                <a:solidFill>
                  <a:schemeClr val="tx1"/>
                </a:solidFill>
              </a:defRPr>
            </a:lvl1pPr>
          </a:lstStyle>
          <a:p>
            <a:r>
              <a:rPr lang="en-US" dirty="0"/>
              <a:t>Thank you</a:t>
            </a:r>
            <a:endParaRPr lang="nl-NL" dirty="0"/>
          </a:p>
        </p:txBody>
      </p:sp>
      <p:sp>
        <p:nvSpPr>
          <p:cNvPr id="3" name="Slide Number Placeholder 2"/>
          <p:cNvSpPr>
            <a:spLocks noGrp="1"/>
          </p:cNvSpPr>
          <p:nvPr>
            <p:ph type="sldNum" sz="quarter" idx="10"/>
          </p:nvPr>
        </p:nvSpPr>
        <p:spPr/>
        <p:txBody>
          <a:bodyPr/>
          <a:lstStyle/>
          <a:p>
            <a:fld id="{82366C92-DFCE-40A6-8CC1-5A4741E3726D}" type="slidenum">
              <a:rPr lang="en-GB" smtClean="0"/>
              <a:pPr/>
              <a:t>‹#›</a:t>
            </a:fld>
            <a:endParaRPr lang="en-GB" dirty="0"/>
          </a:p>
        </p:txBody>
      </p:sp>
      <p:sp>
        <p:nvSpPr>
          <p:cNvPr id="7" name="Rechthoek 6"/>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2310450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469749" y="222205"/>
            <a:ext cx="6371049" cy="473207"/>
          </a:xfrm>
          <a:prstGeom prst="rect">
            <a:avLst/>
          </a:prstGeom>
        </p:spPr>
        <p:txBody>
          <a:bodyPr vert="horz" lIns="26993" tIns="26993" rIns="26993" bIns="26993" rtlCol="0" anchor="t" anchorCtr="0">
            <a:normAutofit fontScale="25000" lnSpcReduction="20000"/>
          </a:bodyPr>
          <a:lstStyle>
            <a:lvl1pPr>
              <a:lnSpc>
                <a:spcPts val="4200"/>
              </a:lnSpc>
              <a:spcBef>
                <a:spcPct val="0"/>
              </a:spcBef>
              <a:buNone/>
              <a:defRPr sz="3600" b="1" baseline="0">
                <a:solidFill>
                  <a:srgbClr val="002264"/>
                </a:solidFill>
                <a:ea typeface="+mj-ea"/>
                <a:cs typeface="+mj-cs"/>
              </a:defRPr>
            </a:lvl1pPr>
          </a:lstStyle>
          <a:p>
            <a:pPr lvl="0"/>
            <a:r>
              <a:rPr lang="nl-NL" dirty="0"/>
              <a:t>Thank you</a:t>
            </a:r>
          </a:p>
        </p:txBody>
      </p:sp>
      <p:grpSp>
        <p:nvGrpSpPr>
          <p:cNvPr id="7" name="Groep 23"/>
          <p:cNvGrpSpPr/>
          <p:nvPr userDrawn="1"/>
        </p:nvGrpSpPr>
        <p:grpSpPr>
          <a:xfrm>
            <a:off x="576596" y="1377553"/>
            <a:ext cx="6177736" cy="2963466"/>
            <a:chOff x="452437" y="1836737"/>
            <a:chExt cx="8239126" cy="3951288"/>
          </a:xfrm>
        </p:grpSpPr>
        <p:sp>
          <p:nvSpPr>
            <p:cNvPr id="8" name="Rectangle 7"/>
            <p:cNvSpPr>
              <a:spLocks noChangeArrowheads="1"/>
            </p:cNvSpPr>
            <p:nvPr/>
          </p:nvSpPr>
          <p:spPr bwMode="auto">
            <a:xfrm>
              <a:off x="4673600" y="3911600"/>
              <a:ext cx="1906588" cy="1876425"/>
            </a:xfrm>
            <a:prstGeom prst="rect">
              <a:avLst/>
            </a:prstGeom>
            <a:solidFill>
              <a:srgbClr val="00B1CC"/>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9" name="Freeform 8"/>
            <p:cNvSpPr>
              <a:spLocks/>
            </p:cNvSpPr>
            <p:nvPr/>
          </p:nvSpPr>
          <p:spPr bwMode="auto">
            <a:xfrm>
              <a:off x="4778375" y="4424363"/>
              <a:ext cx="1652588" cy="823913"/>
            </a:xfrm>
            <a:custGeom>
              <a:avLst/>
              <a:gdLst>
                <a:gd name="T0" fmla="*/ 73 w 520"/>
                <a:gd name="T1" fmla="*/ 160 h 259"/>
                <a:gd name="T2" fmla="*/ 4 w 520"/>
                <a:gd name="T3" fmla="*/ 132 h 259"/>
                <a:gd name="T4" fmla="*/ 21 w 520"/>
                <a:gd name="T5" fmla="*/ 122 h 259"/>
                <a:gd name="T6" fmla="*/ 40 w 520"/>
                <a:gd name="T7" fmla="*/ 88 h 259"/>
                <a:gd name="T8" fmla="*/ 116 w 520"/>
                <a:gd name="T9" fmla="*/ 53 h 259"/>
                <a:gd name="T10" fmla="*/ 143 w 520"/>
                <a:gd name="T11" fmla="*/ 42 h 259"/>
                <a:gd name="T12" fmla="*/ 151 w 520"/>
                <a:gd name="T13" fmla="*/ 29 h 259"/>
                <a:gd name="T14" fmla="*/ 173 w 520"/>
                <a:gd name="T15" fmla="*/ 11 h 259"/>
                <a:gd name="T16" fmla="*/ 195 w 520"/>
                <a:gd name="T17" fmla="*/ 9 h 259"/>
                <a:gd name="T18" fmla="*/ 208 w 520"/>
                <a:gd name="T19" fmla="*/ 16 h 259"/>
                <a:gd name="T20" fmla="*/ 222 w 520"/>
                <a:gd name="T21" fmla="*/ 22 h 259"/>
                <a:gd name="T22" fmla="*/ 236 w 520"/>
                <a:gd name="T23" fmla="*/ 30 h 259"/>
                <a:gd name="T24" fmla="*/ 247 w 520"/>
                <a:gd name="T25" fmla="*/ 40 h 259"/>
                <a:gd name="T26" fmla="*/ 269 w 520"/>
                <a:gd name="T27" fmla="*/ 40 h 259"/>
                <a:gd name="T28" fmla="*/ 286 w 520"/>
                <a:gd name="T29" fmla="*/ 40 h 259"/>
                <a:gd name="T30" fmla="*/ 319 w 520"/>
                <a:gd name="T31" fmla="*/ 34 h 259"/>
                <a:gd name="T32" fmla="*/ 343 w 520"/>
                <a:gd name="T33" fmla="*/ 35 h 259"/>
                <a:gd name="T34" fmla="*/ 364 w 520"/>
                <a:gd name="T35" fmla="*/ 39 h 259"/>
                <a:gd name="T36" fmla="*/ 382 w 520"/>
                <a:gd name="T37" fmla="*/ 41 h 259"/>
                <a:gd name="T38" fmla="*/ 395 w 520"/>
                <a:gd name="T39" fmla="*/ 53 h 259"/>
                <a:gd name="T40" fmla="*/ 378 w 520"/>
                <a:gd name="T41" fmla="*/ 75 h 259"/>
                <a:gd name="T42" fmla="*/ 335 w 520"/>
                <a:gd name="T43" fmla="*/ 88 h 259"/>
                <a:gd name="T44" fmla="*/ 385 w 520"/>
                <a:gd name="T45" fmla="*/ 98 h 259"/>
                <a:gd name="T46" fmla="*/ 520 w 520"/>
                <a:gd name="T47" fmla="*/ 95 h 259"/>
                <a:gd name="T48" fmla="*/ 491 w 520"/>
                <a:gd name="T49" fmla="*/ 113 h 259"/>
                <a:gd name="T50" fmla="*/ 492 w 520"/>
                <a:gd name="T51" fmla="*/ 144 h 259"/>
                <a:gd name="T52" fmla="*/ 475 w 520"/>
                <a:gd name="T53" fmla="*/ 169 h 259"/>
                <a:gd name="T54" fmla="*/ 399 w 520"/>
                <a:gd name="T55" fmla="*/ 156 h 259"/>
                <a:gd name="T56" fmla="*/ 306 w 520"/>
                <a:gd name="T57" fmla="*/ 162 h 259"/>
                <a:gd name="T58" fmla="*/ 361 w 520"/>
                <a:gd name="T59" fmla="*/ 191 h 259"/>
                <a:gd name="T60" fmla="*/ 362 w 520"/>
                <a:gd name="T61" fmla="*/ 212 h 259"/>
                <a:gd name="T62" fmla="*/ 338 w 520"/>
                <a:gd name="T63" fmla="*/ 215 h 259"/>
                <a:gd name="T64" fmla="*/ 315 w 520"/>
                <a:gd name="T65" fmla="*/ 212 h 259"/>
                <a:gd name="T66" fmla="*/ 289 w 520"/>
                <a:gd name="T67" fmla="*/ 201 h 259"/>
                <a:gd name="T68" fmla="*/ 272 w 520"/>
                <a:gd name="T69" fmla="*/ 194 h 259"/>
                <a:gd name="T70" fmla="*/ 255 w 520"/>
                <a:gd name="T71" fmla="*/ 192 h 259"/>
                <a:gd name="T72" fmla="*/ 175 w 520"/>
                <a:gd name="T73" fmla="*/ 185 h 259"/>
                <a:gd name="T74" fmla="*/ 149 w 520"/>
                <a:gd name="T75" fmla="*/ 185 h 259"/>
                <a:gd name="T76" fmla="*/ 179 w 520"/>
                <a:gd name="T77" fmla="*/ 214 h 259"/>
                <a:gd name="T78" fmla="*/ 176 w 520"/>
                <a:gd name="T79" fmla="*/ 246 h 259"/>
                <a:gd name="T80" fmla="*/ 155 w 520"/>
                <a:gd name="T81" fmla="*/ 258 h 259"/>
                <a:gd name="T82" fmla="*/ 132 w 520"/>
                <a:gd name="T83" fmla="*/ 209 h 259"/>
                <a:gd name="T84" fmla="*/ 125 w 520"/>
                <a:gd name="T85" fmla="*/ 17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0" h="259">
                  <a:moveTo>
                    <a:pt x="125" y="170"/>
                  </a:moveTo>
                  <a:cubicBezTo>
                    <a:pt x="125" y="170"/>
                    <a:pt x="116" y="169"/>
                    <a:pt x="108" y="168"/>
                  </a:cubicBezTo>
                  <a:cubicBezTo>
                    <a:pt x="101" y="168"/>
                    <a:pt x="82" y="163"/>
                    <a:pt x="73" y="160"/>
                  </a:cubicBezTo>
                  <a:cubicBezTo>
                    <a:pt x="65" y="158"/>
                    <a:pt x="50" y="153"/>
                    <a:pt x="45" y="152"/>
                  </a:cubicBezTo>
                  <a:cubicBezTo>
                    <a:pt x="39" y="151"/>
                    <a:pt x="29" y="147"/>
                    <a:pt x="22" y="145"/>
                  </a:cubicBezTo>
                  <a:cubicBezTo>
                    <a:pt x="16" y="142"/>
                    <a:pt x="7" y="137"/>
                    <a:pt x="4" y="132"/>
                  </a:cubicBezTo>
                  <a:cubicBezTo>
                    <a:pt x="0" y="127"/>
                    <a:pt x="5" y="124"/>
                    <a:pt x="8" y="125"/>
                  </a:cubicBezTo>
                  <a:cubicBezTo>
                    <a:pt x="11" y="125"/>
                    <a:pt x="21" y="130"/>
                    <a:pt x="24" y="130"/>
                  </a:cubicBezTo>
                  <a:cubicBezTo>
                    <a:pt x="26" y="130"/>
                    <a:pt x="25" y="127"/>
                    <a:pt x="21" y="122"/>
                  </a:cubicBezTo>
                  <a:cubicBezTo>
                    <a:pt x="17" y="118"/>
                    <a:pt x="12" y="114"/>
                    <a:pt x="10" y="113"/>
                  </a:cubicBezTo>
                  <a:cubicBezTo>
                    <a:pt x="9" y="112"/>
                    <a:pt x="10" y="106"/>
                    <a:pt x="15" y="105"/>
                  </a:cubicBezTo>
                  <a:cubicBezTo>
                    <a:pt x="15" y="105"/>
                    <a:pt x="34" y="91"/>
                    <a:pt x="40" y="88"/>
                  </a:cubicBezTo>
                  <a:cubicBezTo>
                    <a:pt x="46" y="85"/>
                    <a:pt x="51" y="83"/>
                    <a:pt x="51" y="83"/>
                  </a:cubicBezTo>
                  <a:cubicBezTo>
                    <a:pt x="51" y="83"/>
                    <a:pt x="73" y="71"/>
                    <a:pt x="80" y="67"/>
                  </a:cubicBezTo>
                  <a:cubicBezTo>
                    <a:pt x="87" y="63"/>
                    <a:pt x="105" y="56"/>
                    <a:pt x="116" y="53"/>
                  </a:cubicBezTo>
                  <a:cubicBezTo>
                    <a:pt x="128" y="51"/>
                    <a:pt x="137" y="50"/>
                    <a:pt x="137" y="50"/>
                  </a:cubicBezTo>
                  <a:cubicBezTo>
                    <a:pt x="137" y="50"/>
                    <a:pt x="138" y="42"/>
                    <a:pt x="138" y="37"/>
                  </a:cubicBezTo>
                  <a:cubicBezTo>
                    <a:pt x="138" y="37"/>
                    <a:pt x="141" y="39"/>
                    <a:pt x="143" y="42"/>
                  </a:cubicBezTo>
                  <a:cubicBezTo>
                    <a:pt x="143" y="42"/>
                    <a:pt x="145" y="38"/>
                    <a:pt x="145" y="33"/>
                  </a:cubicBezTo>
                  <a:cubicBezTo>
                    <a:pt x="145" y="28"/>
                    <a:pt x="149" y="21"/>
                    <a:pt x="149" y="21"/>
                  </a:cubicBezTo>
                  <a:cubicBezTo>
                    <a:pt x="149" y="21"/>
                    <a:pt x="148" y="27"/>
                    <a:pt x="151" y="29"/>
                  </a:cubicBezTo>
                  <a:cubicBezTo>
                    <a:pt x="153" y="31"/>
                    <a:pt x="156" y="34"/>
                    <a:pt x="156" y="34"/>
                  </a:cubicBezTo>
                  <a:cubicBezTo>
                    <a:pt x="156" y="34"/>
                    <a:pt x="163" y="11"/>
                    <a:pt x="172" y="1"/>
                  </a:cubicBezTo>
                  <a:cubicBezTo>
                    <a:pt x="172" y="1"/>
                    <a:pt x="171" y="8"/>
                    <a:pt x="173" y="11"/>
                  </a:cubicBezTo>
                  <a:cubicBezTo>
                    <a:pt x="174" y="14"/>
                    <a:pt x="178" y="17"/>
                    <a:pt x="180" y="16"/>
                  </a:cubicBezTo>
                  <a:cubicBezTo>
                    <a:pt x="182" y="14"/>
                    <a:pt x="188" y="4"/>
                    <a:pt x="194" y="0"/>
                  </a:cubicBezTo>
                  <a:cubicBezTo>
                    <a:pt x="194" y="0"/>
                    <a:pt x="194" y="5"/>
                    <a:pt x="195" y="9"/>
                  </a:cubicBezTo>
                  <a:cubicBezTo>
                    <a:pt x="196" y="11"/>
                    <a:pt x="199" y="14"/>
                    <a:pt x="201" y="13"/>
                  </a:cubicBezTo>
                  <a:cubicBezTo>
                    <a:pt x="203" y="12"/>
                    <a:pt x="206" y="7"/>
                    <a:pt x="209" y="5"/>
                  </a:cubicBezTo>
                  <a:cubicBezTo>
                    <a:pt x="209" y="5"/>
                    <a:pt x="207" y="14"/>
                    <a:pt x="208" y="16"/>
                  </a:cubicBezTo>
                  <a:cubicBezTo>
                    <a:pt x="210" y="19"/>
                    <a:pt x="211" y="21"/>
                    <a:pt x="213" y="20"/>
                  </a:cubicBezTo>
                  <a:cubicBezTo>
                    <a:pt x="216" y="19"/>
                    <a:pt x="220" y="15"/>
                    <a:pt x="221" y="13"/>
                  </a:cubicBezTo>
                  <a:cubicBezTo>
                    <a:pt x="221" y="13"/>
                    <a:pt x="221" y="19"/>
                    <a:pt x="222" y="22"/>
                  </a:cubicBezTo>
                  <a:cubicBezTo>
                    <a:pt x="222" y="25"/>
                    <a:pt x="226" y="29"/>
                    <a:pt x="228" y="29"/>
                  </a:cubicBezTo>
                  <a:cubicBezTo>
                    <a:pt x="229" y="29"/>
                    <a:pt x="235" y="24"/>
                    <a:pt x="237" y="23"/>
                  </a:cubicBezTo>
                  <a:cubicBezTo>
                    <a:pt x="237" y="23"/>
                    <a:pt x="236" y="26"/>
                    <a:pt x="236" y="30"/>
                  </a:cubicBezTo>
                  <a:cubicBezTo>
                    <a:pt x="236" y="33"/>
                    <a:pt x="237" y="35"/>
                    <a:pt x="239" y="34"/>
                  </a:cubicBezTo>
                  <a:cubicBezTo>
                    <a:pt x="242" y="34"/>
                    <a:pt x="246" y="30"/>
                    <a:pt x="246" y="30"/>
                  </a:cubicBezTo>
                  <a:cubicBezTo>
                    <a:pt x="246" y="30"/>
                    <a:pt x="245" y="40"/>
                    <a:pt x="247" y="40"/>
                  </a:cubicBezTo>
                  <a:cubicBezTo>
                    <a:pt x="248" y="40"/>
                    <a:pt x="258" y="34"/>
                    <a:pt x="258" y="34"/>
                  </a:cubicBezTo>
                  <a:cubicBezTo>
                    <a:pt x="258" y="34"/>
                    <a:pt x="257" y="43"/>
                    <a:pt x="259" y="44"/>
                  </a:cubicBezTo>
                  <a:cubicBezTo>
                    <a:pt x="260" y="44"/>
                    <a:pt x="266" y="41"/>
                    <a:pt x="269" y="40"/>
                  </a:cubicBezTo>
                  <a:cubicBezTo>
                    <a:pt x="272" y="38"/>
                    <a:pt x="272" y="39"/>
                    <a:pt x="272" y="39"/>
                  </a:cubicBezTo>
                  <a:cubicBezTo>
                    <a:pt x="272" y="39"/>
                    <a:pt x="269" y="43"/>
                    <a:pt x="272" y="43"/>
                  </a:cubicBezTo>
                  <a:cubicBezTo>
                    <a:pt x="275" y="43"/>
                    <a:pt x="280" y="41"/>
                    <a:pt x="286" y="40"/>
                  </a:cubicBezTo>
                  <a:cubicBezTo>
                    <a:pt x="292" y="39"/>
                    <a:pt x="296" y="38"/>
                    <a:pt x="298" y="36"/>
                  </a:cubicBezTo>
                  <a:cubicBezTo>
                    <a:pt x="300" y="34"/>
                    <a:pt x="303" y="34"/>
                    <a:pt x="306" y="34"/>
                  </a:cubicBezTo>
                  <a:cubicBezTo>
                    <a:pt x="310" y="35"/>
                    <a:pt x="314" y="35"/>
                    <a:pt x="319" y="34"/>
                  </a:cubicBezTo>
                  <a:cubicBezTo>
                    <a:pt x="324" y="33"/>
                    <a:pt x="325" y="35"/>
                    <a:pt x="325" y="35"/>
                  </a:cubicBezTo>
                  <a:cubicBezTo>
                    <a:pt x="325" y="35"/>
                    <a:pt x="331" y="34"/>
                    <a:pt x="334" y="35"/>
                  </a:cubicBezTo>
                  <a:cubicBezTo>
                    <a:pt x="334" y="35"/>
                    <a:pt x="339" y="36"/>
                    <a:pt x="343" y="35"/>
                  </a:cubicBezTo>
                  <a:cubicBezTo>
                    <a:pt x="347" y="34"/>
                    <a:pt x="351" y="37"/>
                    <a:pt x="351" y="37"/>
                  </a:cubicBezTo>
                  <a:cubicBezTo>
                    <a:pt x="351" y="37"/>
                    <a:pt x="357" y="36"/>
                    <a:pt x="360" y="36"/>
                  </a:cubicBezTo>
                  <a:cubicBezTo>
                    <a:pt x="363" y="37"/>
                    <a:pt x="364" y="39"/>
                    <a:pt x="364" y="39"/>
                  </a:cubicBezTo>
                  <a:cubicBezTo>
                    <a:pt x="364" y="39"/>
                    <a:pt x="371" y="38"/>
                    <a:pt x="373" y="38"/>
                  </a:cubicBezTo>
                  <a:cubicBezTo>
                    <a:pt x="375" y="39"/>
                    <a:pt x="374" y="41"/>
                    <a:pt x="374" y="41"/>
                  </a:cubicBezTo>
                  <a:cubicBezTo>
                    <a:pt x="374" y="41"/>
                    <a:pt x="382" y="40"/>
                    <a:pt x="382" y="41"/>
                  </a:cubicBezTo>
                  <a:cubicBezTo>
                    <a:pt x="383" y="42"/>
                    <a:pt x="384" y="42"/>
                    <a:pt x="387" y="42"/>
                  </a:cubicBezTo>
                  <a:cubicBezTo>
                    <a:pt x="390" y="42"/>
                    <a:pt x="394" y="43"/>
                    <a:pt x="396" y="46"/>
                  </a:cubicBezTo>
                  <a:cubicBezTo>
                    <a:pt x="398" y="49"/>
                    <a:pt x="396" y="52"/>
                    <a:pt x="395" y="53"/>
                  </a:cubicBezTo>
                  <a:cubicBezTo>
                    <a:pt x="395" y="53"/>
                    <a:pt x="397" y="59"/>
                    <a:pt x="393" y="63"/>
                  </a:cubicBezTo>
                  <a:cubicBezTo>
                    <a:pt x="388" y="66"/>
                    <a:pt x="382" y="70"/>
                    <a:pt x="382" y="71"/>
                  </a:cubicBezTo>
                  <a:cubicBezTo>
                    <a:pt x="382" y="72"/>
                    <a:pt x="381" y="74"/>
                    <a:pt x="378" y="75"/>
                  </a:cubicBezTo>
                  <a:cubicBezTo>
                    <a:pt x="375" y="76"/>
                    <a:pt x="373" y="78"/>
                    <a:pt x="371" y="80"/>
                  </a:cubicBezTo>
                  <a:cubicBezTo>
                    <a:pt x="369" y="82"/>
                    <a:pt x="363" y="84"/>
                    <a:pt x="358" y="84"/>
                  </a:cubicBezTo>
                  <a:cubicBezTo>
                    <a:pt x="353" y="84"/>
                    <a:pt x="339" y="87"/>
                    <a:pt x="335" y="88"/>
                  </a:cubicBezTo>
                  <a:cubicBezTo>
                    <a:pt x="331" y="90"/>
                    <a:pt x="330" y="90"/>
                    <a:pt x="332" y="92"/>
                  </a:cubicBezTo>
                  <a:cubicBezTo>
                    <a:pt x="334" y="94"/>
                    <a:pt x="350" y="101"/>
                    <a:pt x="358" y="101"/>
                  </a:cubicBezTo>
                  <a:cubicBezTo>
                    <a:pt x="365" y="101"/>
                    <a:pt x="375" y="100"/>
                    <a:pt x="385" y="98"/>
                  </a:cubicBezTo>
                  <a:cubicBezTo>
                    <a:pt x="395" y="97"/>
                    <a:pt x="411" y="90"/>
                    <a:pt x="421" y="88"/>
                  </a:cubicBezTo>
                  <a:cubicBezTo>
                    <a:pt x="431" y="85"/>
                    <a:pt x="457" y="82"/>
                    <a:pt x="471" y="82"/>
                  </a:cubicBezTo>
                  <a:cubicBezTo>
                    <a:pt x="485" y="82"/>
                    <a:pt x="501" y="85"/>
                    <a:pt x="520" y="95"/>
                  </a:cubicBezTo>
                  <a:cubicBezTo>
                    <a:pt x="520" y="95"/>
                    <a:pt x="501" y="88"/>
                    <a:pt x="494" y="88"/>
                  </a:cubicBezTo>
                  <a:cubicBezTo>
                    <a:pt x="488" y="87"/>
                    <a:pt x="483" y="91"/>
                    <a:pt x="482" y="96"/>
                  </a:cubicBezTo>
                  <a:cubicBezTo>
                    <a:pt x="481" y="100"/>
                    <a:pt x="489" y="109"/>
                    <a:pt x="491" y="113"/>
                  </a:cubicBezTo>
                  <a:cubicBezTo>
                    <a:pt x="492" y="117"/>
                    <a:pt x="491" y="117"/>
                    <a:pt x="492" y="120"/>
                  </a:cubicBezTo>
                  <a:cubicBezTo>
                    <a:pt x="492" y="123"/>
                    <a:pt x="494" y="126"/>
                    <a:pt x="493" y="130"/>
                  </a:cubicBezTo>
                  <a:cubicBezTo>
                    <a:pt x="493" y="134"/>
                    <a:pt x="493" y="140"/>
                    <a:pt x="492" y="144"/>
                  </a:cubicBezTo>
                  <a:cubicBezTo>
                    <a:pt x="490" y="148"/>
                    <a:pt x="489" y="150"/>
                    <a:pt x="489" y="153"/>
                  </a:cubicBezTo>
                  <a:cubicBezTo>
                    <a:pt x="489" y="156"/>
                    <a:pt x="485" y="159"/>
                    <a:pt x="483" y="161"/>
                  </a:cubicBezTo>
                  <a:cubicBezTo>
                    <a:pt x="481" y="163"/>
                    <a:pt x="478" y="167"/>
                    <a:pt x="475" y="169"/>
                  </a:cubicBezTo>
                  <a:cubicBezTo>
                    <a:pt x="472" y="170"/>
                    <a:pt x="470" y="174"/>
                    <a:pt x="461" y="173"/>
                  </a:cubicBezTo>
                  <a:cubicBezTo>
                    <a:pt x="452" y="172"/>
                    <a:pt x="421" y="161"/>
                    <a:pt x="415" y="158"/>
                  </a:cubicBezTo>
                  <a:cubicBezTo>
                    <a:pt x="408" y="156"/>
                    <a:pt x="402" y="156"/>
                    <a:pt x="399" y="156"/>
                  </a:cubicBezTo>
                  <a:cubicBezTo>
                    <a:pt x="395" y="157"/>
                    <a:pt x="389" y="156"/>
                    <a:pt x="385" y="154"/>
                  </a:cubicBezTo>
                  <a:cubicBezTo>
                    <a:pt x="381" y="152"/>
                    <a:pt x="369" y="150"/>
                    <a:pt x="357" y="151"/>
                  </a:cubicBezTo>
                  <a:cubicBezTo>
                    <a:pt x="346" y="153"/>
                    <a:pt x="311" y="161"/>
                    <a:pt x="306" y="162"/>
                  </a:cubicBezTo>
                  <a:cubicBezTo>
                    <a:pt x="306" y="162"/>
                    <a:pt x="315" y="167"/>
                    <a:pt x="326" y="170"/>
                  </a:cubicBezTo>
                  <a:cubicBezTo>
                    <a:pt x="338" y="173"/>
                    <a:pt x="353" y="181"/>
                    <a:pt x="356" y="184"/>
                  </a:cubicBezTo>
                  <a:cubicBezTo>
                    <a:pt x="359" y="187"/>
                    <a:pt x="358" y="190"/>
                    <a:pt x="361" y="191"/>
                  </a:cubicBezTo>
                  <a:cubicBezTo>
                    <a:pt x="363" y="193"/>
                    <a:pt x="365" y="195"/>
                    <a:pt x="365" y="197"/>
                  </a:cubicBezTo>
                  <a:cubicBezTo>
                    <a:pt x="365" y="199"/>
                    <a:pt x="369" y="202"/>
                    <a:pt x="367" y="205"/>
                  </a:cubicBezTo>
                  <a:cubicBezTo>
                    <a:pt x="364" y="209"/>
                    <a:pt x="364" y="209"/>
                    <a:pt x="362" y="212"/>
                  </a:cubicBezTo>
                  <a:cubicBezTo>
                    <a:pt x="360" y="214"/>
                    <a:pt x="360" y="215"/>
                    <a:pt x="355" y="215"/>
                  </a:cubicBezTo>
                  <a:cubicBezTo>
                    <a:pt x="350" y="215"/>
                    <a:pt x="349" y="217"/>
                    <a:pt x="345" y="215"/>
                  </a:cubicBezTo>
                  <a:cubicBezTo>
                    <a:pt x="341" y="214"/>
                    <a:pt x="341" y="215"/>
                    <a:pt x="338" y="215"/>
                  </a:cubicBezTo>
                  <a:cubicBezTo>
                    <a:pt x="335" y="215"/>
                    <a:pt x="333" y="212"/>
                    <a:pt x="332" y="212"/>
                  </a:cubicBezTo>
                  <a:cubicBezTo>
                    <a:pt x="330" y="212"/>
                    <a:pt x="327" y="213"/>
                    <a:pt x="324" y="212"/>
                  </a:cubicBezTo>
                  <a:cubicBezTo>
                    <a:pt x="321" y="211"/>
                    <a:pt x="318" y="213"/>
                    <a:pt x="315" y="212"/>
                  </a:cubicBezTo>
                  <a:cubicBezTo>
                    <a:pt x="312" y="211"/>
                    <a:pt x="311" y="210"/>
                    <a:pt x="307" y="210"/>
                  </a:cubicBezTo>
                  <a:cubicBezTo>
                    <a:pt x="303" y="209"/>
                    <a:pt x="300" y="207"/>
                    <a:pt x="297" y="205"/>
                  </a:cubicBezTo>
                  <a:cubicBezTo>
                    <a:pt x="295" y="203"/>
                    <a:pt x="291" y="201"/>
                    <a:pt x="289" y="201"/>
                  </a:cubicBezTo>
                  <a:cubicBezTo>
                    <a:pt x="287" y="201"/>
                    <a:pt x="284" y="202"/>
                    <a:pt x="282" y="200"/>
                  </a:cubicBezTo>
                  <a:cubicBezTo>
                    <a:pt x="280" y="199"/>
                    <a:pt x="275" y="192"/>
                    <a:pt x="275" y="192"/>
                  </a:cubicBezTo>
                  <a:cubicBezTo>
                    <a:pt x="275" y="192"/>
                    <a:pt x="272" y="192"/>
                    <a:pt x="272" y="194"/>
                  </a:cubicBezTo>
                  <a:cubicBezTo>
                    <a:pt x="271" y="196"/>
                    <a:pt x="273" y="202"/>
                    <a:pt x="273" y="202"/>
                  </a:cubicBezTo>
                  <a:cubicBezTo>
                    <a:pt x="273" y="202"/>
                    <a:pt x="268" y="199"/>
                    <a:pt x="261" y="185"/>
                  </a:cubicBezTo>
                  <a:cubicBezTo>
                    <a:pt x="261" y="185"/>
                    <a:pt x="256" y="184"/>
                    <a:pt x="255" y="192"/>
                  </a:cubicBezTo>
                  <a:cubicBezTo>
                    <a:pt x="255" y="192"/>
                    <a:pt x="252" y="189"/>
                    <a:pt x="255" y="177"/>
                  </a:cubicBezTo>
                  <a:cubicBezTo>
                    <a:pt x="255" y="177"/>
                    <a:pt x="242" y="181"/>
                    <a:pt x="224" y="184"/>
                  </a:cubicBezTo>
                  <a:cubicBezTo>
                    <a:pt x="206" y="187"/>
                    <a:pt x="187" y="186"/>
                    <a:pt x="175" y="185"/>
                  </a:cubicBezTo>
                  <a:cubicBezTo>
                    <a:pt x="162" y="183"/>
                    <a:pt x="153" y="179"/>
                    <a:pt x="149" y="177"/>
                  </a:cubicBezTo>
                  <a:cubicBezTo>
                    <a:pt x="144" y="175"/>
                    <a:pt x="140" y="173"/>
                    <a:pt x="140" y="173"/>
                  </a:cubicBezTo>
                  <a:cubicBezTo>
                    <a:pt x="140" y="173"/>
                    <a:pt x="145" y="183"/>
                    <a:pt x="149" y="185"/>
                  </a:cubicBezTo>
                  <a:cubicBezTo>
                    <a:pt x="153" y="187"/>
                    <a:pt x="167" y="192"/>
                    <a:pt x="171" y="196"/>
                  </a:cubicBezTo>
                  <a:cubicBezTo>
                    <a:pt x="175" y="200"/>
                    <a:pt x="176" y="204"/>
                    <a:pt x="176" y="208"/>
                  </a:cubicBezTo>
                  <a:cubicBezTo>
                    <a:pt x="176" y="208"/>
                    <a:pt x="179" y="212"/>
                    <a:pt x="179" y="214"/>
                  </a:cubicBezTo>
                  <a:cubicBezTo>
                    <a:pt x="179" y="216"/>
                    <a:pt x="181" y="226"/>
                    <a:pt x="180" y="228"/>
                  </a:cubicBezTo>
                  <a:cubicBezTo>
                    <a:pt x="178" y="230"/>
                    <a:pt x="179" y="233"/>
                    <a:pt x="179" y="235"/>
                  </a:cubicBezTo>
                  <a:cubicBezTo>
                    <a:pt x="178" y="237"/>
                    <a:pt x="176" y="243"/>
                    <a:pt x="176" y="246"/>
                  </a:cubicBezTo>
                  <a:cubicBezTo>
                    <a:pt x="175" y="249"/>
                    <a:pt x="172" y="254"/>
                    <a:pt x="169" y="254"/>
                  </a:cubicBezTo>
                  <a:cubicBezTo>
                    <a:pt x="166" y="255"/>
                    <a:pt x="166" y="255"/>
                    <a:pt x="163" y="257"/>
                  </a:cubicBezTo>
                  <a:cubicBezTo>
                    <a:pt x="161" y="259"/>
                    <a:pt x="158" y="259"/>
                    <a:pt x="155" y="258"/>
                  </a:cubicBezTo>
                  <a:cubicBezTo>
                    <a:pt x="153" y="256"/>
                    <a:pt x="149" y="254"/>
                    <a:pt x="145" y="247"/>
                  </a:cubicBezTo>
                  <a:cubicBezTo>
                    <a:pt x="141" y="240"/>
                    <a:pt x="139" y="233"/>
                    <a:pt x="136" y="228"/>
                  </a:cubicBezTo>
                  <a:cubicBezTo>
                    <a:pt x="134" y="224"/>
                    <a:pt x="133" y="216"/>
                    <a:pt x="132" y="209"/>
                  </a:cubicBezTo>
                  <a:cubicBezTo>
                    <a:pt x="130" y="203"/>
                    <a:pt x="130" y="200"/>
                    <a:pt x="128" y="199"/>
                  </a:cubicBezTo>
                  <a:cubicBezTo>
                    <a:pt x="127" y="197"/>
                    <a:pt x="125" y="197"/>
                    <a:pt x="126" y="190"/>
                  </a:cubicBezTo>
                  <a:cubicBezTo>
                    <a:pt x="126" y="184"/>
                    <a:pt x="126" y="173"/>
                    <a:pt x="125" y="1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0" name="Rectangle 9"/>
            <p:cNvSpPr>
              <a:spLocks noChangeArrowheads="1"/>
            </p:cNvSpPr>
            <p:nvPr/>
          </p:nvSpPr>
          <p:spPr bwMode="auto">
            <a:xfrm>
              <a:off x="452437" y="3911600"/>
              <a:ext cx="1908175" cy="1876425"/>
            </a:xfrm>
            <a:prstGeom prst="rect">
              <a:avLst/>
            </a:prstGeom>
            <a:solidFill>
              <a:srgbClr val="002263"/>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1" name="Freeform 10"/>
            <p:cNvSpPr>
              <a:spLocks/>
            </p:cNvSpPr>
            <p:nvPr/>
          </p:nvSpPr>
          <p:spPr bwMode="auto">
            <a:xfrm>
              <a:off x="585787" y="4583113"/>
              <a:ext cx="1681163" cy="503238"/>
            </a:xfrm>
            <a:custGeom>
              <a:avLst/>
              <a:gdLst>
                <a:gd name="T0" fmla="*/ 518 w 529"/>
                <a:gd name="T1" fmla="*/ 92 h 158"/>
                <a:gd name="T2" fmla="*/ 528 w 529"/>
                <a:gd name="T3" fmla="*/ 91 h 158"/>
                <a:gd name="T4" fmla="*/ 520 w 529"/>
                <a:gd name="T5" fmla="*/ 83 h 158"/>
                <a:gd name="T6" fmla="*/ 483 w 529"/>
                <a:gd name="T7" fmla="*/ 67 h 158"/>
                <a:gd name="T8" fmla="*/ 437 w 529"/>
                <a:gd name="T9" fmla="*/ 52 h 158"/>
                <a:gd name="T10" fmla="*/ 353 w 529"/>
                <a:gd name="T11" fmla="*/ 38 h 158"/>
                <a:gd name="T12" fmla="*/ 327 w 529"/>
                <a:gd name="T13" fmla="*/ 22 h 158"/>
                <a:gd name="T14" fmla="*/ 300 w 529"/>
                <a:gd name="T15" fmla="*/ 1 h 158"/>
                <a:gd name="T16" fmla="*/ 290 w 529"/>
                <a:gd name="T17" fmla="*/ 10 h 158"/>
                <a:gd name="T18" fmla="*/ 281 w 529"/>
                <a:gd name="T19" fmla="*/ 17 h 158"/>
                <a:gd name="T20" fmla="*/ 274 w 529"/>
                <a:gd name="T21" fmla="*/ 24 h 158"/>
                <a:gd name="T22" fmla="*/ 266 w 529"/>
                <a:gd name="T23" fmla="*/ 30 h 158"/>
                <a:gd name="T24" fmla="*/ 274 w 529"/>
                <a:gd name="T25" fmla="*/ 37 h 158"/>
                <a:gd name="T26" fmla="*/ 234 w 529"/>
                <a:gd name="T27" fmla="*/ 41 h 158"/>
                <a:gd name="T28" fmla="*/ 150 w 529"/>
                <a:gd name="T29" fmla="*/ 46 h 158"/>
                <a:gd name="T30" fmla="*/ 128 w 529"/>
                <a:gd name="T31" fmla="*/ 51 h 158"/>
                <a:gd name="T32" fmla="*/ 138 w 529"/>
                <a:gd name="T33" fmla="*/ 56 h 158"/>
                <a:gd name="T34" fmla="*/ 89 w 529"/>
                <a:gd name="T35" fmla="*/ 65 h 158"/>
                <a:gd name="T36" fmla="*/ 69 w 529"/>
                <a:gd name="T37" fmla="*/ 57 h 158"/>
                <a:gd name="T38" fmla="*/ 13 w 529"/>
                <a:gd name="T39" fmla="*/ 26 h 158"/>
                <a:gd name="T40" fmla="*/ 3 w 529"/>
                <a:gd name="T41" fmla="*/ 31 h 158"/>
                <a:gd name="T42" fmla="*/ 7 w 529"/>
                <a:gd name="T43" fmla="*/ 45 h 158"/>
                <a:gd name="T44" fmla="*/ 11 w 529"/>
                <a:gd name="T45" fmla="*/ 57 h 158"/>
                <a:gd name="T46" fmla="*/ 16 w 529"/>
                <a:gd name="T47" fmla="*/ 74 h 158"/>
                <a:gd name="T48" fmla="*/ 15 w 529"/>
                <a:gd name="T49" fmla="*/ 91 h 158"/>
                <a:gd name="T50" fmla="*/ 11 w 529"/>
                <a:gd name="T51" fmla="*/ 104 h 158"/>
                <a:gd name="T52" fmla="*/ 6 w 529"/>
                <a:gd name="T53" fmla="*/ 121 h 158"/>
                <a:gd name="T54" fmla="*/ 1 w 529"/>
                <a:gd name="T55" fmla="*/ 133 h 158"/>
                <a:gd name="T56" fmla="*/ 49 w 529"/>
                <a:gd name="T57" fmla="*/ 119 h 158"/>
                <a:gd name="T58" fmla="*/ 94 w 529"/>
                <a:gd name="T59" fmla="*/ 102 h 158"/>
                <a:gd name="T60" fmla="*/ 139 w 529"/>
                <a:gd name="T61" fmla="*/ 108 h 158"/>
                <a:gd name="T62" fmla="*/ 124 w 529"/>
                <a:gd name="T63" fmla="*/ 112 h 158"/>
                <a:gd name="T64" fmla="*/ 132 w 529"/>
                <a:gd name="T65" fmla="*/ 125 h 158"/>
                <a:gd name="T66" fmla="*/ 139 w 529"/>
                <a:gd name="T67" fmla="*/ 138 h 158"/>
                <a:gd name="T68" fmla="*/ 174 w 529"/>
                <a:gd name="T69" fmla="*/ 132 h 158"/>
                <a:gd name="T70" fmla="*/ 204 w 529"/>
                <a:gd name="T71" fmla="*/ 128 h 158"/>
                <a:gd name="T72" fmla="*/ 238 w 529"/>
                <a:gd name="T73" fmla="*/ 136 h 158"/>
                <a:gd name="T74" fmla="*/ 274 w 529"/>
                <a:gd name="T75" fmla="*/ 143 h 158"/>
                <a:gd name="T76" fmla="*/ 270 w 529"/>
                <a:gd name="T77" fmla="*/ 148 h 158"/>
                <a:gd name="T78" fmla="*/ 265 w 529"/>
                <a:gd name="T79" fmla="*/ 153 h 158"/>
                <a:gd name="T80" fmla="*/ 277 w 529"/>
                <a:gd name="T81" fmla="*/ 156 h 158"/>
                <a:gd name="T82" fmla="*/ 333 w 529"/>
                <a:gd name="T83" fmla="*/ 141 h 158"/>
                <a:gd name="T84" fmla="*/ 438 w 529"/>
                <a:gd name="T85" fmla="*/ 129 h 158"/>
                <a:gd name="T86" fmla="*/ 483 w 529"/>
                <a:gd name="T87" fmla="*/ 121 h 158"/>
                <a:gd name="T88" fmla="*/ 515 w 529"/>
                <a:gd name="T89" fmla="*/ 108 h 158"/>
                <a:gd name="T90" fmla="*/ 529 w 529"/>
                <a:gd name="T91" fmla="*/ 100 h 158"/>
                <a:gd name="T92" fmla="*/ 524 w 529"/>
                <a:gd name="T93" fmla="*/ 98 h 158"/>
                <a:gd name="T94" fmla="*/ 507 w 529"/>
                <a:gd name="T95" fmla="*/ 101 h 158"/>
                <a:gd name="T96" fmla="*/ 512 w 529"/>
                <a:gd name="T97"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9" h="158">
                  <a:moveTo>
                    <a:pt x="512" y="94"/>
                  </a:moveTo>
                  <a:cubicBezTo>
                    <a:pt x="514" y="93"/>
                    <a:pt x="515" y="92"/>
                    <a:pt x="518" y="92"/>
                  </a:cubicBezTo>
                  <a:cubicBezTo>
                    <a:pt x="521" y="92"/>
                    <a:pt x="524" y="93"/>
                    <a:pt x="526" y="93"/>
                  </a:cubicBezTo>
                  <a:cubicBezTo>
                    <a:pt x="528" y="93"/>
                    <a:pt x="528" y="92"/>
                    <a:pt x="528" y="91"/>
                  </a:cubicBezTo>
                  <a:cubicBezTo>
                    <a:pt x="528" y="90"/>
                    <a:pt x="528" y="88"/>
                    <a:pt x="526" y="86"/>
                  </a:cubicBezTo>
                  <a:cubicBezTo>
                    <a:pt x="524" y="85"/>
                    <a:pt x="521" y="84"/>
                    <a:pt x="520" y="83"/>
                  </a:cubicBezTo>
                  <a:cubicBezTo>
                    <a:pt x="519" y="82"/>
                    <a:pt x="511" y="79"/>
                    <a:pt x="506" y="76"/>
                  </a:cubicBezTo>
                  <a:cubicBezTo>
                    <a:pt x="500" y="74"/>
                    <a:pt x="489" y="69"/>
                    <a:pt x="483" y="67"/>
                  </a:cubicBezTo>
                  <a:cubicBezTo>
                    <a:pt x="476" y="65"/>
                    <a:pt x="464" y="61"/>
                    <a:pt x="460" y="60"/>
                  </a:cubicBezTo>
                  <a:cubicBezTo>
                    <a:pt x="456" y="58"/>
                    <a:pt x="450" y="55"/>
                    <a:pt x="437" y="52"/>
                  </a:cubicBezTo>
                  <a:cubicBezTo>
                    <a:pt x="424" y="49"/>
                    <a:pt x="398" y="43"/>
                    <a:pt x="385" y="42"/>
                  </a:cubicBezTo>
                  <a:cubicBezTo>
                    <a:pt x="372" y="40"/>
                    <a:pt x="357" y="39"/>
                    <a:pt x="353" y="38"/>
                  </a:cubicBezTo>
                  <a:cubicBezTo>
                    <a:pt x="349" y="37"/>
                    <a:pt x="346" y="36"/>
                    <a:pt x="344" y="34"/>
                  </a:cubicBezTo>
                  <a:cubicBezTo>
                    <a:pt x="342" y="33"/>
                    <a:pt x="333" y="27"/>
                    <a:pt x="327" y="22"/>
                  </a:cubicBezTo>
                  <a:cubicBezTo>
                    <a:pt x="322" y="16"/>
                    <a:pt x="313" y="8"/>
                    <a:pt x="309" y="5"/>
                  </a:cubicBezTo>
                  <a:cubicBezTo>
                    <a:pt x="305" y="1"/>
                    <a:pt x="303" y="0"/>
                    <a:pt x="300" y="1"/>
                  </a:cubicBezTo>
                  <a:cubicBezTo>
                    <a:pt x="297" y="2"/>
                    <a:pt x="296" y="5"/>
                    <a:pt x="294" y="6"/>
                  </a:cubicBezTo>
                  <a:cubicBezTo>
                    <a:pt x="292" y="7"/>
                    <a:pt x="290" y="10"/>
                    <a:pt x="290" y="10"/>
                  </a:cubicBezTo>
                  <a:cubicBezTo>
                    <a:pt x="289" y="11"/>
                    <a:pt x="287" y="12"/>
                    <a:pt x="286" y="13"/>
                  </a:cubicBezTo>
                  <a:cubicBezTo>
                    <a:pt x="285" y="14"/>
                    <a:pt x="283" y="16"/>
                    <a:pt x="281" y="17"/>
                  </a:cubicBezTo>
                  <a:cubicBezTo>
                    <a:pt x="280" y="19"/>
                    <a:pt x="280" y="20"/>
                    <a:pt x="278" y="21"/>
                  </a:cubicBezTo>
                  <a:cubicBezTo>
                    <a:pt x="276" y="21"/>
                    <a:pt x="276" y="23"/>
                    <a:pt x="274" y="24"/>
                  </a:cubicBezTo>
                  <a:cubicBezTo>
                    <a:pt x="272" y="24"/>
                    <a:pt x="272" y="27"/>
                    <a:pt x="270" y="27"/>
                  </a:cubicBezTo>
                  <a:cubicBezTo>
                    <a:pt x="268" y="28"/>
                    <a:pt x="268" y="30"/>
                    <a:pt x="266" y="30"/>
                  </a:cubicBezTo>
                  <a:cubicBezTo>
                    <a:pt x="265" y="31"/>
                    <a:pt x="263" y="34"/>
                    <a:pt x="264" y="35"/>
                  </a:cubicBezTo>
                  <a:cubicBezTo>
                    <a:pt x="265" y="36"/>
                    <a:pt x="271" y="36"/>
                    <a:pt x="274" y="37"/>
                  </a:cubicBezTo>
                  <a:cubicBezTo>
                    <a:pt x="278" y="37"/>
                    <a:pt x="280" y="38"/>
                    <a:pt x="280" y="38"/>
                  </a:cubicBezTo>
                  <a:cubicBezTo>
                    <a:pt x="280" y="38"/>
                    <a:pt x="254" y="40"/>
                    <a:pt x="234" y="41"/>
                  </a:cubicBezTo>
                  <a:cubicBezTo>
                    <a:pt x="213" y="43"/>
                    <a:pt x="172" y="48"/>
                    <a:pt x="162" y="50"/>
                  </a:cubicBezTo>
                  <a:cubicBezTo>
                    <a:pt x="162" y="50"/>
                    <a:pt x="153" y="47"/>
                    <a:pt x="150" y="46"/>
                  </a:cubicBezTo>
                  <a:cubicBezTo>
                    <a:pt x="146" y="45"/>
                    <a:pt x="141" y="44"/>
                    <a:pt x="136" y="45"/>
                  </a:cubicBezTo>
                  <a:cubicBezTo>
                    <a:pt x="130" y="47"/>
                    <a:pt x="128" y="49"/>
                    <a:pt x="128" y="51"/>
                  </a:cubicBezTo>
                  <a:cubicBezTo>
                    <a:pt x="128" y="53"/>
                    <a:pt x="132" y="53"/>
                    <a:pt x="134" y="53"/>
                  </a:cubicBezTo>
                  <a:cubicBezTo>
                    <a:pt x="136" y="53"/>
                    <a:pt x="137" y="54"/>
                    <a:pt x="138" y="56"/>
                  </a:cubicBezTo>
                  <a:cubicBezTo>
                    <a:pt x="138" y="56"/>
                    <a:pt x="118" y="60"/>
                    <a:pt x="110" y="61"/>
                  </a:cubicBezTo>
                  <a:cubicBezTo>
                    <a:pt x="102" y="63"/>
                    <a:pt x="91" y="65"/>
                    <a:pt x="89" y="65"/>
                  </a:cubicBezTo>
                  <a:cubicBezTo>
                    <a:pt x="88" y="65"/>
                    <a:pt x="82" y="62"/>
                    <a:pt x="78" y="61"/>
                  </a:cubicBezTo>
                  <a:cubicBezTo>
                    <a:pt x="75" y="59"/>
                    <a:pt x="71" y="58"/>
                    <a:pt x="69" y="57"/>
                  </a:cubicBezTo>
                  <a:cubicBezTo>
                    <a:pt x="68" y="56"/>
                    <a:pt x="48" y="44"/>
                    <a:pt x="41" y="40"/>
                  </a:cubicBezTo>
                  <a:cubicBezTo>
                    <a:pt x="34" y="36"/>
                    <a:pt x="18" y="29"/>
                    <a:pt x="13" y="26"/>
                  </a:cubicBezTo>
                  <a:cubicBezTo>
                    <a:pt x="8" y="24"/>
                    <a:pt x="5" y="23"/>
                    <a:pt x="3" y="25"/>
                  </a:cubicBezTo>
                  <a:cubicBezTo>
                    <a:pt x="1" y="26"/>
                    <a:pt x="3" y="30"/>
                    <a:pt x="3" y="31"/>
                  </a:cubicBezTo>
                  <a:cubicBezTo>
                    <a:pt x="3" y="33"/>
                    <a:pt x="4" y="36"/>
                    <a:pt x="5" y="38"/>
                  </a:cubicBezTo>
                  <a:cubicBezTo>
                    <a:pt x="6" y="40"/>
                    <a:pt x="7" y="44"/>
                    <a:pt x="7" y="45"/>
                  </a:cubicBezTo>
                  <a:cubicBezTo>
                    <a:pt x="7" y="47"/>
                    <a:pt x="9" y="50"/>
                    <a:pt x="10" y="51"/>
                  </a:cubicBezTo>
                  <a:cubicBezTo>
                    <a:pt x="11" y="52"/>
                    <a:pt x="11" y="56"/>
                    <a:pt x="11" y="57"/>
                  </a:cubicBezTo>
                  <a:cubicBezTo>
                    <a:pt x="11" y="59"/>
                    <a:pt x="12" y="62"/>
                    <a:pt x="13" y="63"/>
                  </a:cubicBezTo>
                  <a:cubicBezTo>
                    <a:pt x="14" y="65"/>
                    <a:pt x="14" y="71"/>
                    <a:pt x="16" y="74"/>
                  </a:cubicBezTo>
                  <a:cubicBezTo>
                    <a:pt x="17" y="77"/>
                    <a:pt x="18" y="82"/>
                    <a:pt x="17" y="84"/>
                  </a:cubicBezTo>
                  <a:cubicBezTo>
                    <a:pt x="16" y="87"/>
                    <a:pt x="15" y="89"/>
                    <a:pt x="15" y="91"/>
                  </a:cubicBezTo>
                  <a:cubicBezTo>
                    <a:pt x="14" y="92"/>
                    <a:pt x="14" y="96"/>
                    <a:pt x="13" y="97"/>
                  </a:cubicBezTo>
                  <a:cubicBezTo>
                    <a:pt x="12" y="98"/>
                    <a:pt x="11" y="102"/>
                    <a:pt x="11" y="104"/>
                  </a:cubicBezTo>
                  <a:cubicBezTo>
                    <a:pt x="11" y="106"/>
                    <a:pt x="10" y="110"/>
                    <a:pt x="9" y="112"/>
                  </a:cubicBezTo>
                  <a:cubicBezTo>
                    <a:pt x="8" y="115"/>
                    <a:pt x="6" y="119"/>
                    <a:pt x="6" y="121"/>
                  </a:cubicBezTo>
                  <a:cubicBezTo>
                    <a:pt x="5" y="123"/>
                    <a:pt x="4" y="125"/>
                    <a:pt x="3" y="127"/>
                  </a:cubicBezTo>
                  <a:cubicBezTo>
                    <a:pt x="2" y="129"/>
                    <a:pt x="1" y="132"/>
                    <a:pt x="1" y="133"/>
                  </a:cubicBezTo>
                  <a:cubicBezTo>
                    <a:pt x="1" y="134"/>
                    <a:pt x="0" y="138"/>
                    <a:pt x="9" y="136"/>
                  </a:cubicBezTo>
                  <a:cubicBezTo>
                    <a:pt x="17" y="134"/>
                    <a:pt x="42" y="122"/>
                    <a:pt x="49" y="119"/>
                  </a:cubicBezTo>
                  <a:cubicBezTo>
                    <a:pt x="56" y="115"/>
                    <a:pt x="72" y="109"/>
                    <a:pt x="77" y="107"/>
                  </a:cubicBezTo>
                  <a:cubicBezTo>
                    <a:pt x="82" y="105"/>
                    <a:pt x="88" y="102"/>
                    <a:pt x="94" y="102"/>
                  </a:cubicBezTo>
                  <a:cubicBezTo>
                    <a:pt x="99" y="102"/>
                    <a:pt x="115" y="103"/>
                    <a:pt x="121" y="104"/>
                  </a:cubicBezTo>
                  <a:cubicBezTo>
                    <a:pt x="127" y="105"/>
                    <a:pt x="139" y="108"/>
                    <a:pt x="139" y="108"/>
                  </a:cubicBezTo>
                  <a:cubicBezTo>
                    <a:pt x="139" y="108"/>
                    <a:pt x="134" y="109"/>
                    <a:pt x="130" y="110"/>
                  </a:cubicBezTo>
                  <a:cubicBezTo>
                    <a:pt x="126" y="110"/>
                    <a:pt x="124" y="110"/>
                    <a:pt x="124" y="112"/>
                  </a:cubicBezTo>
                  <a:cubicBezTo>
                    <a:pt x="124" y="113"/>
                    <a:pt x="127" y="118"/>
                    <a:pt x="127" y="119"/>
                  </a:cubicBezTo>
                  <a:cubicBezTo>
                    <a:pt x="128" y="121"/>
                    <a:pt x="130" y="124"/>
                    <a:pt x="132" y="125"/>
                  </a:cubicBezTo>
                  <a:cubicBezTo>
                    <a:pt x="133" y="126"/>
                    <a:pt x="135" y="131"/>
                    <a:pt x="136" y="133"/>
                  </a:cubicBezTo>
                  <a:cubicBezTo>
                    <a:pt x="136" y="134"/>
                    <a:pt x="138" y="136"/>
                    <a:pt x="139" y="138"/>
                  </a:cubicBezTo>
                  <a:cubicBezTo>
                    <a:pt x="139" y="140"/>
                    <a:pt x="141" y="143"/>
                    <a:pt x="147" y="142"/>
                  </a:cubicBezTo>
                  <a:cubicBezTo>
                    <a:pt x="153" y="141"/>
                    <a:pt x="169" y="135"/>
                    <a:pt x="174" y="132"/>
                  </a:cubicBezTo>
                  <a:cubicBezTo>
                    <a:pt x="180" y="130"/>
                    <a:pt x="191" y="126"/>
                    <a:pt x="193" y="126"/>
                  </a:cubicBezTo>
                  <a:cubicBezTo>
                    <a:pt x="195" y="125"/>
                    <a:pt x="203" y="127"/>
                    <a:pt x="204" y="128"/>
                  </a:cubicBezTo>
                  <a:cubicBezTo>
                    <a:pt x="206" y="130"/>
                    <a:pt x="208" y="131"/>
                    <a:pt x="210" y="131"/>
                  </a:cubicBezTo>
                  <a:cubicBezTo>
                    <a:pt x="213" y="131"/>
                    <a:pt x="232" y="135"/>
                    <a:pt x="238" y="136"/>
                  </a:cubicBezTo>
                  <a:cubicBezTo>
                    <a:pt x="244" y="137"/>
                    <a:pt x="265" y="140"/>
                    <a:pt x="276" y="141"/>
                  </a:cubicBezTo>
                  <a:cubicBezTo>
                    <a:pt x="276" y="141"/>
                    <a:pt x="275" y="142"/>
                    <a:pt x="274" y="143"/>
                  </a:cubicBezTo>
                  <a:cubicBezTo>
                    <a:pt x="274" y="144"/>
                    <a:pt x="273" y="144"/>
                    <a:pt x="272" y="145"/>
                  </a:cubicBezTo>
                  <a:cubicBezTo>
                    <a:pt x="271" y="146"/>
                    <a:pt x="272" y="147"/>
                    <a:pt x="270" y="148"/>
                  </a:cubicBezTo>
                  <a:cubicBezTo>
                    <a:pt x="269" y="148"/>
                    <a:pt x="268" y="149"/>
                    <a:pt x="267" y="150"/>
                  </a:cubicBezTo>
                  <a:cubicBezTo>
                    <a:pt x="267" y="151"/>
                    <a:pt x="266" y="151"/>
                    <a:pt x="265" y="153"/>
                  </a:cubicBezTo>
                  <a:cubicBezTo>
                    <a:pt x="264" y="154"/>
                    <a:pt x="263" y="156"/>
                    <a:pt x="263" y="157"/>
                  </a:cubicBezTo>
                  <a:cubicBezTo>
                    <a:pt x="264" y="158"/>
                    <a:pt x="269" y="158"/>
                    <a:pt x="277" y="156"/>
                  </a:cubicBezTo>
                  <a:cubicBezTo>
                    <a:pt x="285" y="153"/>
                    <a:pt x="304" y="145"/>
                    <a:pt x="309" y="141"/>
                  </a:cubicBezTo>
                  <a:cubicBezTo>
                    <a:pt x="309" y="141"/>
                    <a:pt x="323" y="141"/>
                    <a:pt x="333" y="141"/>
                  </a:cubicBezTo>
                  <a:cubicBezTo>
                    <a:pt x="344" y="140"/>
                    <a:pt x="384" y="137"/>
                    <a:pt x="395" y="136"/>
                  </a:cubicBezTo>
                  <a:cubicBezTo>
                    <a:pt x="406" y="136"/>
                    <a:pt x="430" y="132"/>
                    <a:pt x="438" y="129"/>
                  </a:cubicBezTo>
                  <a:cubicBezTo>
                    <a:pt x="446" y="127"/>
                    <a:pt x="458" y="124"/>
                    <a:pt x="461" y="124"/>
                  </a:cubicBezTo>
                  <a:cubicBezTo>
                    <a:pt x="465" y="124"/>
                    <a:pt x="477" y="122"/>
                    <a:pt x="483" y="121"/>
                  </a:cubicBezTo>
                  <a:cubicBezTo>
                    <a:pt x="489" y="119"/>
                    <a:pt x="500" y="114"/>
                    <a:pt x="503" y="113"/>
                  </a:cubicBezTo>
                  <a:cubicBezTo>
                    <a:pt x="506" y="112"/>
                    <a:pt x="511" y="110"/>
                    <a:pt x="515" y="108"/>
                  </a:cubicBezTo>
                  <a:cubicBezTo>
                    <a:pt x="519" y="107"/>
                    <a:pt x="525" y="104"/>
                    <a:pt x="526" y="103"/>
                  </a:cubicBezTo>
                  <a:cubicBezTo>
                    <a:pt x="528" y="102"/>
                    <a:pt x="529" y="102"/>
                    <a:pt x="529" y="100"/>
                  </a:cubicBezTo>
                  <a:cubicBezTo>
                    <a:pt x="529" y="99"/>
                    <a:pt x="528" y="98"/>
                    <a:pt x="527" y="98"/>
                  </a:cubicBezTo>
                  <a:cubicBezTo>
                    <a:pt x="526" y="98"/>
                    <a:pt x="525" y="97"/>
                    <a:pt x="524" y="98"/>
                  </a:cubicBezTo>
                  <a:cubicBezTo>
                    <a:pt x="523" y="98"/>
                    <a:pt x="520" y="100"/>
                    <a:pt x="517" y="100"/>
                  </a:cubicBezTo>
                  <a:cubicBezTo>
                    <a:pt x="514" y="101"/>
                    <a:pt x="508" y="101"/>
                    <a:pt x="507" y="101"/>
                  </a:cubicBezTo>
                  <a:cubicBezTo>
                    <a:pt x="505" y="101"/>
                    <a:pt x="504" y="101"/>
                    <a:pt x="504" y="100"/>
                  </a:cubicBezTo>
                  <a:cubicBezTo>
                    <a:pt x="505" y="100"/>
                    <a:pt x="510" y="95"/>
                    <a:pt x="512" y="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2" name="Rectangle 11"/>
            <p:cNvSpPr>
              <a:spLocks noChangeArrowheads="1"/>
            </p:cNvSpPr>
            <p:nvPr/>
          </p:nvSpPr>
          <p:spPr bwMode="auto">
            <a:xfrm>
              <a:off x="2563812" y="1836737"/>
              <a:ext cx="1906588" cy="1874838"/>
            </a:xfrm>
            <a:prstGeom prst="rect">
              <a:avLst/>
            </a:prstGeom>
            <a:solidFill>
              <a:srgbClr val="139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3" name="Freeform 12"/>
            <p:cNvSpPr>
              <a:spLocks/>
            </p:cNvSpPr>
            <p:nvPr/>
          </p:nvSpPr>
          <p:spPr bwMode="auto">
            <a:xfrm>
              <a:off x="2719387" y="2033587"/>
              <a:ext cx="1449388" cy="1331913"/>
            </a:xfrm>
            <a:custGeom>
              <a:avLst/>
              <a:gdLst>
                <a:gd name="T0" fmla="*/ 291 w 456"/>
                <a:gd name="T1" fmla="*/ 397 h 419"/>
                <a:gd name="T2" fmla="*/ 243 w 456"/>
                <a:gd name="T3" fmla="*/ 386 h 419"/>
                <a:gd name="T4" fmla="*/ 196 w 456"/>
                <a:gd name="T5" fmla="*/ 379 h 419"/>
                <a:gd name="T6" fmla="*/ 147 w 456"/>
                <a:gd name="T7" fmla="*/ 337 h 419"/>
                <a:gd name="T8" fmla="*/ 122 w 456"/>
                <a:gd name="T9" fmla="*/ 287 h 419"/>
                <a:gd name="T10" fmla="*/ 156 w 456"/>
                <a:gd name="T11" fmla="*/ 325 h 419"/>
                <a:gd name="T12" fmla="*/ 131 w 456"/>
                <a:gd name="T13" fmla="*/ 279 h 419"/>
                <a:gd name="T14" fmla="*/ 157 w 456"/>
                <a:gd name="T15" fmla="*/ 307 h 419"/>
                <a:gd name="T16" fmla="*/ 135 w 456"/>
                <a:gd name="T17" fmla="*/ 274 h 419"/>
                <a:gd name="T18" fmla="*/ 164 w 456"/>
                <a:gd name="T19" fmla="*/ 300 h 419"/>
                <a:gd name="T20" fmla="*/ 141 w 456"/>
                <a:gd name="T21" fmla="*/ 271 h 419"/>
                <a:gd name="T22" fmla="*/ 169 w 456"/>
                <a:gd name="T23" fmla="*/ 295 h 419"/>
                <a:gd name="T24" fmla="*/ 145 w 456"/>
                <a:gd name="T25" fmla="*/ 264 h 419"/>
                <a:gd name="T26" fmla="*/ 174 w 456"/>
                <a:gd name="T27" fmla="*/ 289 h 419"/>
                <a:gd name="T28" fmla="*/ 149 w 456"/>
                <a:gd name="T29" fmla="*/ 263 h 419"/>
                <a:gd name="T30" fmla="*/ 179 w 456"/>
                <a:gd name="T31" fmla="*/ 286 h 419"/>
                <a:gd name="T32" fmla="*/ 155 w 456"/>
                <a:gd name="T33" fmla="*/ 260 h 419"/>
                <a:gd name="T34" fmla="*/ 186 w 456"/>
                <a:gd name="T35" fmla="*/ 254 h 419"/>
                <a:gd name="T36" fmla="*/ 237 w 456"/>
                <a:gd name="T37" fmla="*/ 271 h 419"/>
                <a:gd name="T38" fmla="*/ 297 w 456"/>
                <a:gd name="T39" fmla="*/ 305 h 419"/>
                <a:gd name="T40" fmla="*/ 192 w 456"/>
                <a:gd name="T41" fmla="*/ 254 h 419"/>
                <a:gd name="T42" fmla="*/ 263 w 456"/>
                <a:gd name="T43" fmla="*/ 265 h 419"/>
                <a:gd name="T44" fmla="*/ 334 w 456"/>
                <a:gd name="T45" fmla="*/ 271 h 419"/>
                <a:gd name="T46" fmla="*/ 266 w 456"/>
                <a:gd name="T47" fmla="*/ 264 h 419"/>
                <a:gd name="T48" fmla="*/ 194 w 456"/>
                <a:gd name="T49" fmla="*/ 251 h 419"/>
                <a:gd name="T50" fmla="*/ 273 w 456"/>
                <a:gd name="T51" fmla="*/ 254 h 419"/>
                <a:gd name="T52" fmla="*/ 354 w 456"/>
                <a:gd name="T53" fmla="*/ 225 h 419"/>
                <a:gd name="T54" fmla="*/ 378 w 456"/>
                <a:gd name="T55" fmla="*/ 209 h 419"/>
                <a:gd name="T56" fmla="*/ 429 w 456"/>
                <a:gd name="T57" fmla="*/ 198 h 419"/>
                <a:gd name="T58" fmla="*/ 422 w 456"/>
                <a:gd name="T59" fmla="*/ 129 h 419"/>
                <a:gd name="T60" fmla="*/ 236 w 456"/>
                <a:gd name="T61" fmla="*/ 0 h 419"/>
                <a:gd name="T62" fmla="*/ 332 w 456"/>
                <a:gd name="T63" fmla="*/ 82 h 419"/>
                <a:gd name="T64" fmla="*/ 400 w 456"/>
                <a:gd name="T65" fmla="*/ 117 h 419"/>
                <a:gd name="T66" fmla="*/ 439 w 456"/>
                <a:gd name="T67" fmla="*/ 181 h 419"/>
                <a:gd name="T68" fmla="*/ 391 w 456"/>
                <a:gd name="T69" fmla="*/ 205 h 419"/>
                <a:gd name="T70" fmla="*/ 367 w 456"/>
                <a:gd name="T71" fmla="*/ 179 h 419"/>
                <a:gd name="T72" fmla="*/ 287 w 456"/>
                <a:gd name="T73" fmla="*/ 168 h 419"/>
                <a:gd name="T74" fmla="*/ 131 w 456"/>
                <a:gd name="T75" fmla="*/ 115 h 419"/>
                <a:gd name="T76" fmla="*/ 257 w 456"/>
                <a:gd name="T77" fmla="*/ 166 h 419"/>
                <a:gd name="T78" fmla="*/ 332 w 456"/>
                <a:gd name="T79" fmla="*/ 176 h 419"/>
                <a:gd name="T80" fmla="*/ 382 w 456"/>
                <a:gd name="T81" fmla="*/ 188 h 419"/>
                <a:gd name="T82" fmla="*/ 394 w 456"/>
                <a:gd name="T83" fmla="*/ 198 h 419"/>
                <a:gd name="T84" fmla="*/ 379 w 456"/>
                <a:gd name="T85" fmla="*/ 206 h 419"/>
                <a:gd name="T86" fmla="*/ 371 w 456"/>
                <a:gd name="T87" fmla="*/ 205 h 419"/>
                <a:gd name="T88" fmla="*/ 364 w 456"/>
                <a:gd name="T89" fmla="*/ 201 h 419"/>
                <a:gd name="T90" fmla="*/ 367 w 456"/>
                <a:gd name="T91" fmla="*/ 192 h 419"/>
                <a:gd name="T92" fmla="*/ 355 w 456"/>
                <a:gd name="T93" fmla="*/ 188 h 419"/>
                <a:gd name="T94" fmla="*/ 350 w 456"/>
                <a:gd name="T95" fmla="*/ 192 h 419"/>
                <a:gd name="T96" fmla="*/ 323 w 456"/>
                <a:gd name="T97" fmla="*/ 187 h 419"/>
                <a:gd name="T98" fmla="*/ 263 w 456"/>
                <a:gd name="T99" fmla="*/ 181 h 419"/>
                <a:gd name="T100" fmla="*/ 221 w 456"/>
                <a:gd name="T101" fmla="*/ 173 h 419"/>
                <a:gd name="T102" fmla="*/ 93 w 456"/>
                <a:gd name="T103" fmla="*/ 206 h 419"/>
                <a:gd name="T104" fmla="*/ 157 w 456"/>
                <a:gd name="T105" fmla="*/ 398 h 419"/>
                <a:gd name="T106" fmla="*/ 189 w 456"/>
                <a:gd name="T107" fmla="*/ 401 h 419"/>
                <a:gd name="T108" fmla="*/ 227 w 456"/>
                <a:gd name="T109" fmla="*/ 415 h 419"/>
                <a:gd name="T110" fmla="*/ 291 w 456"/>
                <a:gd name="T111" fmla="*/ 3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19">
                  <a:moveTo>
                    <a:pt x="291" y="397"/>
                  </a:moveTo>
                  <a:cubicBezTo>
                    <a:pt x="288" y="384"/>
                    <a:pt x="257" y="388"/>
                    <a:pt x="243" y="386"/>
                  </a:cubicBezTo>
                  <a:cubicBezTo>
                    <a:pt x="224" y="382"/>
                    <a:pt x="213" y="386"/>
                    <a:pt x="196" y="379"/>
                  </a:cubicBezTo>
                  <a:cubicBezTo>
                    <a:pt x="177" y="370"/>
                    <a:pt x="161" y="350"/>
                    <a:pt x="147" y="337"/>
                  </a:cubicBezTo>
                  <a:cubicBezTo>
                    <a:pt x="136" y="328"/>
                    <a:pt x="108" y="313"/>
                    <a:pt x="122" y="287"/>
                  </a:cubicBezTo>
                  <a:cubicBezTo>
                    <a:pt x="137" y="299"/>
                    <a:pt x="126" y="302"/>
                    <a:pt x="156" y="325"/>
                  </a:cubicBezTo>
                  <a:cubicBezTo>
                    <a:pt x="142" y="311"/>
                    <a:pt x="124" y="283"/>
                    <a:pt x="131" y="279"/>
                  </a:cubicBezTo>
                  <a:cubicBezTo>
                    <a:pt x="135" y="295"/>
                    <a:pt x="141" y="296"/>
                    <a:pt x="157" y="307"/>
                  </a:cubicBezTo>
                  <a:cubicBezTo>
                    <a:pt x="142" y="296"/>
                    <a:pt x="140" y="289"/>
                    <a:pt x="135" y="274"/>
                  </a:cubicBezTo>
                  <a:cubicBezTo>
                    <a:pt x="141" y="288"/>
                    <a:pt x="150" y="292"/>
                    <a:pt x="164" y="300"/>
                  </a:cubicBezTo>
                  <a:cubicBezTo>
                    <a:pt x="145" y="288"/>
                    <a:pt x="139" y="278"/>
                    <a:pt x="141" y="271"/>
                  </a:cubicBezTo>
                  <a:cubicBezTo>
                    <a:pt x="143" y="280"/>
                    <a:pt x="159" y="287"/>
                    <a:pt x="169" y="295"/>
                  </a:cubicBezTo>
                  <a:cubicBezTo>
                    <a:pt x="155" y="284"/>
                    <a:pt x="151" y="281"/>
                    <a:pt x="145" y="264"/>
                  </a:cubicBezTo>
                  <a:cubicBezTo>
                    <a:pt x="154" y="278"/>
                    <a:pt x="160" y="284"/>
                    <a:pt x="174" y="289"/>
                  </a:cubicBezTo>
                  <a:cubicBezTo>
                    <a:pt x="159" y="282"/>
                    <a:pt x="152" y="276"/>
                    <a:pt x="149" y="263"/>
                  </a:cubicBezTo>
                  <a:cubicBezTo>
                    <a:pt x="158" y="269"/>
                    <a:pt x="164" y="280"/>
                    <a:pt x="179" y="286"/>
                  </a:cubicBezTo>
                  <a:cubicBezTo>
                    <a:pt x="167" y="278"/>
                    <a:pt x="157" y="265"/>
                    <a:pt x="155" y="260"/>
                  </a:cubicBezTo>
                  <a:cubicBezTo>
                    <a:pt x="156" y="258"/>
                    <a:pt x="179" y="252"/>
                    <a:pt x="186" y="254"/>
                  </a:cubicBezTo>
                  <a:cubicBezTo>
                    <a:pt x="216" y="265"/>
                    <a:pt x="221" y="263"/>
                    <a:pt x="237" y="271"/>
                  </a:cubicBezTo>
                  <a:cubicBezTo>
                    <a:pt x="260" y="282"/>
                    <a:pt x="279" y="289"/>
                    <a:pt x="297" y="305"/>
                  </a:cubicBezTo>
                  <a:cubicBezTo>
                    <a:pt x="282" y="283"/>
                    <a:pt x="222" y="260"/>
                    <a:pt x="192" y="254"/>
                  </a:cubicBezTo>
                  <a:cubicBezTo>
                    <a:pt x="217" y="255"/>
                    <a:pt x="240" y="263"/>
                    <a:pt x="263" y="265"/>
                  </a:cubicBezTo>
                  <a:cubicBezTo>
                    <a:pt x="289" y="268"/>
                    <a:pt x="310" y="274"/>
                    <a:pt x="334" y="271"/>
                  </a:cubicBezTo>
                  <a:cubicBezTo>
                    <a:pt x="311" y="268"/>
                    <a:pt x="289" y="269"/>
                    <a:pt x="266" y="264"/>
                  </a:cubicBezTo>
                  <a:cubicBezTo>
                    <a:pt x="242" y="259"/>
                    <a:pt x="218" y="255"/>
                    <a:pt x="194" y="251"/>
                  </a:cubicBezTo>
                  <a:cubicBezTo>
                    <a:pt x="221" y="246"/>
                    <a:pt x="246" y="256"/>
                    <a:pt x="273" y="254"/>
                  </a:cubicBezTo>
                  <a:cubicBezTo>
                    <a:pt x="303" y="252"/>
                    <a:pt x="343" y="235"/>
                    <a:pt x="354" y="225"/>
                  </a:cubicBezTo>
                  <a:cubicBezTo>
                    <a:pt x="363" y="218"/>
                    <a:pt x="365" y="210"/>
                    <a:pt x="378" y="209"/>
                  </a:cubicBezTo>
                  <a:cubicBezTo>
                    <a:pt x="394" y="207"/>
                    <a:pt x="413" y="211"/>
                    <a:pt x="429" y="198"/>
                  </a:cubicBezTo>
                  <a:cubicBezTo>
                    <a:pt x="456" y="176"/>
                    <a:pt x="443" y="145"/>
                    <a:pt x="422" y="129"/>
                  </a:cubicBezTo>
                  <a:cubicBezTo>
                    <a:pt x="360" y="81"/>
                    <a:pt x="274" y="67"/>
                    <a:pt x="236" y="0"/>
                  </a:cubicBezTo>
                  <a:cubicBezTo>
                    <a:pt x="253" y="39"/>
                    <a:pt x="304" y="70"/>
                    <a:pt x="332" y="82"/>
                  </a:cubicBezTo>
                  <a:cubicBezTo>
                    <a:pt x="357" y="92"/>
                    <a:pt x="379" y="103"/>
                    <a:pt x="400" y="117"/>
                  </a:cubicBezTo>
                  <a:cubicBezTo>
                    <a:pt x="429" y="135"/>
                    <a:pt x="447" y="161"/>
                    <a:pt x="439" y="181"/>
                  </a:cubicBezTo>
                  <a:cubicBezTo>
                    <a:pt x="432" y="198"/>
                    <a:pt x="407" y="211"/>
                    <a:pt x="391" y="205"/>
                  </a:cubicBezTo>
                  <a:cubicBezTo>
                    <a:pt x="407" y="199"/>
                    <a:pt x="383" y="185"/>
                    <a:pt x="367" y="179"/>
                  </a:cubicBezTo>
                  <a:cubicBezTo>
                    <a:pt x="344" y="171"/>
                    <a:pt x="313" y="172"/>
                    <a:pt x="287" y="168"/>
                  </a:cubicBezTo>
                  <a:cubicBezTo>
                    <a:pt x="233" y="161"/>
                    <a:pt x="165" y="147"/>
                    <a:pt x="131" y="115"/>
                  </a:cubicBezTo>
                  <a:cubicBezTo>
                    <a:pt x="151" y="147"/>
                    <a:pt x="218" y="157"/>
                    <a:pt x="257" y="166"/>
                  </a:cubicBezTo>
                  <a:cubicBezTo>
                    <a:pt x="281" y="171"/>
                    <a:pt x="308" y="172"/>
                    <a:pt x="332" y="176"/>
                  </a:cubicBezTo>
                  <a:cubicBezTo>
                    <a:pt x="353" y="179"/>
                    <a:pt x="363" y="179"/>
                    <a:pt x="382" y="188"/>
                  </a:cubicBezTo>
                  <a:cubicBezTo>
                    <a:pt x="387" y="190"/>
                    <a:pt x="394" y="194"/>
                    <a:pt x="394" y="198"/>
                  </a:cubicBezTo>
                  <a:cubicBezTo>
                    <a:pt x="393" y="201"/>
                    <a:pt x="393" y="205"/>
                    <a:pt x="379" y="206"/>
                  </a:cubicBezTo>
                  <a:cubicBezTo>
                    <a:pt x="371" y="205"/>
                    <a:pt x="371" y="205"/>
                    <a:pt x="371" y="205"/>
                  </a:cubicBezTo>
                  <a:cubicBezTo>
                    <a:pt x="369" y="204"/>
                    <a:pt x="367" y="202"/>
                    <a:pt x="364" y="201"/>
                  </a:cubicBezTo>
                  <a:cubicBezTo>
                    <a:pt x="367" y="198"/>
                    <a:pt x="368" y="195"/>
                    <a:pt x="367" y="192"/>
                  </a:cubicBezTo>
                  <a:cubicBezTo>
                    <a:pt x="365" y="188"/>
                    <a:pt x="360" y="186"/>
                    <a:pt x="355" y="188"/>
                  </a:cubicBezTo>
                  <a:cubicBezTo>
                    <a:pt x="353" y="189"/>
                    <a:pt x="351" y="190"/>
                    <a:pt x="350" y="192"/>
                  </a:cubicBezTo>
                  <a:cubicBezTo>
                    <a:pt x="335" y="185"/>
                    <a:pt x="344" y="193"/>
                    <a:pt x="323" y="187"/>
                  </a:cubicBezTo>
                  <a:cubicBezTo>
                    <a:pt x="297" y="181"/>
                    <a:pt x="290" y="178"/>
                    <a:pt x="263" y="181"/>
                  </a:cubicBezTo>
                  <a:cubicBezTo>
                    <a:pt x="234" y="184"/>
                    <a:pt x="250" y="176"/>
                    <a:pt x="221" y="173"/>
                  </a:cubicBezTo>
                  <a:cubicBezTo>
                    <a:pt x="193" y="170"/>
                    <a:pt x="159" y="161"/>
                    <a:pt x="93" y="206"/>
                  </a:cubicBezTo>
                  <a:cubicBezTo>
                    <a:pt x="0" y="268"/>
                    <a:pt x="61" y="382"/>
                    <a:pt x="157" y="398"/>
                  </a:cubicBezTo>
                  <a:cubicBezTo>
                    <a:pt x="168" y="400"/>
                    <a:pt x="178" y="398"/>
                    <a:pt x="189" y="401"/>
                  </a:cubicBezTo>
                  <a:cubicBezTo>
                    <a:pt x="199" y="404"/>
                    <a:pt x="217" y="414"/>
                    <a:pt x="227" y="415"/>
                  </a:cubicBezTo>
                  <a:cubicBezTo>
                    <a:pt x="246" y="419"/>
                    <a:pt x="275" y="410"/>
                    <a:pt x="291" y="39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4" name="Rectangle 13"/>
            <p:cNvSpPr>
              <a:spLocks noChangeArrowheads="1"/>
            </p:cNvSpPr>
            <p:nvPr/>
          </p:nvSpPr>
          <p:spPr bwMode="auto">
            <a:xfrm>
              <a:off x="2563812" y="3911600"/>
              <a:ext cx="1906588" cy="18764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5" name="Freeform 14"/>
            <p:cNvSpPr>
              <a:spLocks/>
            </p:cNvSpPr>
            <p:nvPr/>
          </p:nvSpPr>
          <p:spPr bwMode="auto">
            <a:xfrm>
              <a:off x="2951162" y="4170363"/>
              <a:ext cx="1093788" cy="1331913"/>
            </a:xfrm>
            <a:custGeom>
              <a:avLst/>
              <a:gdLst>
                <a:gd name="T0" fmla="*/ 16 w 344"/>
                <a:gd name="T1" fmla="*/ 44 h 419"/>
                <a:gd name="T2" fmla="*/ 115 w 344"/>
                <a:gd name="T3" fmla="*/ 143 h 419"/>
                <a:gd name="T4" fmla="*/ 170 w 344"/>
                <a:gd name="T5" fmla="*/ 149 h 419"/>
                <a:gd name="T6" fmla="*/ 293 w 344"/>
                <a:gd name="T7" fmla="*/ 25 h 419"/>
                <a:gd name="T8" fmla="*/ 281 w 344"/>
                <a:gd name="T9" fmla="*/ 17 h 419"/>
                <a:gd name="T10" fmla="*/ 285 w 344"/>
                <a:gd name="T11" fmla="*/ 5 h 419"/>
                <a:gd name="T12" fmla="*/ 296 w 344"/>
                <a:gd name="T13" fmla="*/ 3 h 419"/>
                <a:gd name="T14" fmla="*/ 300 w 344"/>
                <a:gd name="T15" fmla="*/ 5 h 419"/>
                <a:gd name="T16" fmla="*/ 316 w 344"/>
                <a:gd name="T17" fmla="*/ 10 h 419"/>
                <a:gd name="T18" fmla="*/ 328 w 344"/>
                <a:gd name="T19" fmla="*/ 14 h 419"/>
                <a:gd name="T20" fmla="*/ 338 w 344"/>
                <a:gd name="T21" fmla="*/ 35 h 419"/>
                <a:gd name="T22" fmla="*/ 336 w 344"/>
                <a:gd name="T23" fmla="*/ 55 h 419"/>
                <a:gd name="T24" fmla="*/ 344 w 344"/>
                <a:gd name="T25" fmla="*/ 69 h 419"/>
                <a:gd name="T26" fmla="*/ 339 w 344"/>
                <a:gd name="T27" fmla="*/ 75 h 419"/>
                <a:gd name="T28" fmla="*/ 321 w 344"/>
                <a:gd name="T29" fmla="*/ 66 h 419"/>
                <a:gd name="T30" fmla="*/ 310 w 344"/>
                <a:gd name="T31" fmla="*/ 94 h 419"/>
                <a:gd name="T32" fmla="*/ 305 w 344"/>
                <a:gd name="T33" fmla="*/ 174 h 419"/>
                <a:gd name="T34" fmla="*/ 192 w 344"/>
                <a:gd name="T35" fmla="*/ 332 h 419"/>
                <a:gd name="T36" fmla="*/ 192 w 344"/>
                <a:gd name="T37" fmla="*/ 343 h 419"/>
                <a:gd name="T38" fmla="*/ 194 w 344"/>
                <a:gd name="T39" fmla="*/ 351 h 419"/>
                <a:gd name="T40" fmla="*/ 194 w 344"/>
                <a:gd name="T41" fmla="*/ 357 h 419"/>
                <a:gd name="T42" fmla="*/ 197 w 344"/>
                <a:gd name="T43" fmla="*/ 367 h 419"/>
                <a:gd name="T44" fmla="*/ 234 w 344"/>
                <a:gd name="T45" fmla="*/ 375 h 419"/>
                <a:gd name="T46" fmla="*/ 228 w 344"/>
                <a:gd name="T47" fmla="*/ 375 h 419"/>
                <a:gd name="T48" fmla="*/ 204 w 344"/>
                <a:gd name="T49" fmla="*/ 379 h 419"/>
                <a:gd name="T50" fmla="*/ 231 w 344"/>
                <a:gd name="T51" fmla="*/ 409 h 419"/>
                <a:gd name="T52" fmla="*/ 191 w 344"/>
                <a:gd name="T53" fmla="*/ 391 h 419"/>
                <a:gd name="T54" fmla="*/ 182 w 344"/>
                <a:gd name="T55" fmla="*/ 408 h 419"/>
                <a:gd name="T56" fmla="*/ 181 w 344"/>
                <a:gd name="T57" fmla="*/ 387 h 419"/>
                <a:gd name="T58" fmla="*/ 170 w 344"/>
                <a:gd name="T59" fmla="*/ 382 h 419"/>
                <a:gd name="T60" fmla="*/ 169 w 344"/>
                <a:gd name="T61" fmla="*/ 377 h 419"/>
                <a:gd name="T62" fmla="*/ 181 w 344"/>
                <a:gd name="T63" fmla="*/ 358 h 419"/>
                <a:gd name="T64" fmla="*/ 146 w 344"/>
                <a:gd name="T65" fmla="*/ 350 h 419"/>
                <a:gd name="T66" fmla="*/ 143 w 344"/>
                <a:gd name="T67" fmla="*/ 358 h 419"/>
                <a:gd name="T68" fmla="*/ 142 w 344"/>
                <a:gd name="T69" fmla="*/ 366 h 419"/>
                <a:gd name="T70" fmla="*/ 141 w 344"/>
                <a:gd name="T71" fmla="*/ 373 h 419"/>
                <a:gd name="T72" fmla="*/ 164 w 344"/>
                <a:gd name="T73" fmla="*/ 383 h 419"/>
                <a:gd name="T74" fmla="*/ 173 w 344"/>
                <a:gd name="T75" fmla="*/ 388 h 419"/>
                <a:gd name="T76" fmla="*/ 144 w 344"/>
                <a:gd name="T77" fmla="*/ 390 h 419"/>
                <a:gd name="T78" fmla="*/ 158 w 344"/>
                <a:gd name="T79" fmla="*/ 419 h 419"/>
                <a:gd name="T80" fmla="*/ 138 w 344"/>
                <a:gd name="T81" fmla="*/ 400 h 419"/>
                <a:gd name="T82" fmla="*/ 128 w 344"/>
                <a:gd name="T83" fmla="*/ 395 h 419"/>
                <a:gd name="T84" fmla="*/ 122 w 344"/>
                <a:gd name="T85" fmla="*/ 392 h 419"/>
                <a:gd name="T86" fmla="*/ 122 w 344"/>
                <a:gd name="T87" fmla="*/ 379 h 419"/>
                <a:gd name="T88" fmla="*/ 108 w 344"/>
                <a:gd name="T89" fmla="*/ 379 h 419"/>
                <a:gd name="T90" fmla="*/ 122 w 344"/>
                <a:gd name="T91" fmla="*/ 372 h 419"/>
                <a:gd name="T92" fmla="*/ 130 w 344"/>
                <a:gd name="T93" fmla="*/ 362 h 419"/>
                <a:gd name="T94" fmla="*/ 62 w 344"/>
                <a:gd name="T95" fmla="*/ 282 h 419"/>
                <a:gd name="T96" fmla="*/ 36 w 344"/>
                <a:gd name="T97" fmla="*/ 187 h 419"/>
                <a:gd name="T98" fmla="*/ 28 w 344"/>
                <a:gd name="T99" fmla="*/ 158 h 419"/>
                <a:gd name="T100" fmla="*/ 15 w 344"/>
                <a:gd name="T101" fmla="*/ 13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9">
                  <a:moveTo>
                    <a:pt x="1" y="87"/>
                  </a:moveTo>
                  <a:cubicBezTo>
                    <a:pt x="1" y="82"/>
                    <a:pt x="2" y="78"/>
                    <a:pt x="4" y="76"/>
                  </a:cubicBezTo>
                  <a:cubicBezTo>
                    <a:pt x="3" y="73"/>
                    <a:pt x="2" y="69"/>
                    <a:pt x="2" y="66"/>
                  </a:cubicBezTo>
                  <a:cubicBezTo>
                    <a:pt x="2" y="62"/>
                    <a:pt x="2" y="56"/>
                    <a:pt x="4" y="52"/>
                  </a:cubicBezTo>
                  <a:cubicBezTo>
                    <a:pt x="6" y="47"/>
                    <a:pt x="10" y="44"/>
                    <a:pt x="16" y="44"/>
                  </a:cubicBezTo>
                  <a:cubicBezTo>
                    <a:pt x="30" y="43"/>
                    <a:pt x="50" y="60"/>
                    <a:pt x="61" y="70"/>
                  </a:cubicBezTo>
                  <a:cubicBezTo>
                    <a:pt x="63" y="72"/>
                    <a:pt x="64" y="73"/>
                    <a:pt x="65" y="74"/>
                  </a:cubicBezTo>
                  <a:cubicBezTo>
                    <a:pt x="78" y="84"/>
                    <a:pt x="82" y="93"/>
                    <a:pt x="86" y="103"/>
                  </a:cubicBezTo>
                  <a:cubicBezTo>
                    <a:pt x="89" y="109"/>
                    <a:pt x="91" y="116"/>
                    <a:pt x="97" y="124"/>
                  </a:cubicBezTo>
                  <a:cubicBezTo>
                    <a:pt x="99" y="127"/>
                    <a:pt x="112" y="142"/>
                    <a:pt x="115" y="143"/>
                  </a:cubicBezTo>
                  <a:cubicBezTo>
                    <a:pt x="116" y="144"/>
                    <a:pt x="116" y="144"/>
                    <a:pt x="117" y="145"/>
                  </a:cubicBezTo>
                  <a:cubicBezTo>
                    <a:pt x="117" y="147"/>
                    <a:pt x="117" y="148"/>
                    <a:pt x="116" y="149"/>
                  </a:cubicBezTo>
                  <a:cubicBezTo>
                    <a:pt x="116" y="150"/>
                    <a:pt x="115" y="150"/>
                    <a:pt x="115" y="151"/>
                  </a:cubicBezTo>
                  <a:cubicBezTo>
                    <a:pt x="116" y="152"/>
                    <a:pt x="123" y="155"/>
                    <a:pt x="145" y="153"/>
                  </a:cubicBezTo>
                  <a:cubicBezTo>
                    <a:pt x="157" y="152"/>
                    <a:pt x="168" y="150"/>
                    <a:pt x="170" y="149"/>
                  </a:cubicBezTo>
                  <a:cubicBezTo>
                    <a:pt x="198" y="138"/>
                    <a:pt x="209" y="127"/>
                    <a:pt x="219" y="97"/>
                  </a:cubicBezTo>
                  <a:cubicBezTo>
                    <a:pt x="225" y="82"/>
                    <a:pt x="231" y="70"/>
                    <a:pt x="238" y="59"/>
                  </a:cubicBezTo>
                  <a:cubicBezTo>
                    <a:pt x="247" y="45"/>
                    <a:pt x="258" y="35"/>
                    <a:pt x="270" y="30"/>
                  </a:cubicBezTo>
                  <a:cubicBezTo>
                    <a:pt x="275" y="27"/>
                    <a:pt x="281" y="26"/>
                    <a:pt x="287" y="25"/>
                  </a:cubicBezTo>
                  <a:cubicBezTo>
                    <a:pt x="289" y="25"/>
                    <a:pt x="291" y="25"/>
                    <a:pt x="293" y="25"/>
                  </a:cubicBezTo>
                  <a:cubicBezTo>
                    <a:pt x="293" y="24"/>
                    <a:pt x="293" y="24"/>
                    <a:pt x="293" y="24"/>
                  </a:cubicBezTo>
                  <a:cubicBezTo>
                    <a:pt x="293" y="24"/>
                    <a:pt x="293" y="24"/>
                    <a:pt x="293" y="24"/>
                  </a:cubicBezTo>
                  <a:cubicBezTo>
                    <a:pt x="292" y="24"/>
                    <a:pt x="292" y="24"/>
                    <a:pt x="291" y="24"/>
                  </a:cubicBezTo>
                  <a:cubicBezTo>
                    <a:pt x="291" y="24"/>
                    <a:pt x="290" y="24"/>
                    <a:pt x="289" y="24"/>
                  </a:cubicBezTo>
                  <a:cubicBezTo>
                    <a:pt x="285" y="23"/>
                    <a:pt x="283" y="20"/>
                    <a:pt x="281" y="17"/>
                  </a:cubicBezTo>
                  <a:cubicBezTo>
                    <a:pt x="281" y="16"/>
                    <a:pt x="281" y="16"/>
                    <a:pt x="280" y="15"/>
                  </a:cubicBezTo>
                  <a:cubicBezTo>
                    <a:pt x="279" y="13"/>
                    <a:pt x="276" y="9"/>
                    <a:pt x="278" y="7"/>
                  </a:cubicBezTo>
                  <a:cubicBezTo>
                    <a:pt x="278" y="5"/>
                    <a:pt x="279" y="5"/>
                    <a:pt x="281" y="5"/>
                  </a:cubicBezTo>
                  <a:cubicBezTo>
                    <a:pt x="283" y="4"/>
                    <a:pt x="285" y="5"/>
                    <a:pt x="285" y="5"/>
                  </a:cubicBezTo>
                  <a:cubicBezTo>
                    <a:pt x="285" y="5"/>
                    <a:pt x="285" y="5"/>
                    <a:pt x="285" y="5"/>
                  </a:cubicBezTo>
                  <a:cubicBezTo>
                    <a:pt x="286" y="5"/>
                    <a:pt x="287" y="4"/>
                    <a:pt x="287" y="3"/>
                  </a:cubicBezTo>
                  <a:cubicBezTo>
                    <a:pt x="288" y="2"/>
                    <a:pt x="289" y="1"/>
                    <a:pt x="290" y="1"/>
                  </a:cubicBezTo>
                  <a:cubicBezTo>
                    <a:pt x="290" y="1"/>
                    <a:pt x="290" y="1"/>
                    <a:pt x="290" y="1"/>
                  </a:cubicBezTo>
                  <a:cubicBezTo>
                    <a:pt x="291" y="0"/>
                    <a:pt x="292" y="1"/>
                    <a:pt x="293" y="2"/>
                  </a:cubicBezTo>
                  <a:cubicBezTo>
                    <a:pt x="294" y="3"/>
                    <a:pt x="295" y="3"/>
                    <a:pt x="296" y="3"/>
                  </a:cubicBezTo>
                  <a:cubicBezTo>
                    <a:pt x="296" y="3"/>
                    <a:pt x="296" y="3"/>
                    <a:pt x="296" y="3"/>
                  </a:cubicBezTo>
                  <a:cubicBezTo>
                    <a:pt x="297" y="2"/>
                    <a:pt x="298" y="1"/>
                    <a:pt x="299" y="1"/>
                  </a:cubicBezTo>
                  <a:cubicBezTo>
                    <a:pt x="300" y="1"/>
                    <a:pt x="301" y="1"/>
                    <a:pt x="301" y="2"/>
                  </a:cubicBezTo>
                  <a:cubicBezTo>
                    <a:pt x="301" y="3"/>
                    <a:pt x="301" y="3"/>
                    <a:pt x="301" y="4"/>
                  </a:cubicBezTo>
                  <a:cubicBezTo>
                    <a:pt x="300" y="5"/>
                    <a:pt x="300" y="5"/>
                    <a:pt x="300" y="5"/>
                  </a:cubicBezTo>
                  <a:cubicBezTo>
                    <a:pt x="301" y="6"/>
                    <a:pt x="302" y="6"/>
                    <a:pt x="303" y="5"/>
                  </a:cubicBezTo>
                  <a:cubicBezTo>
                    <a:pt x="303" y="4"/>
                    <a:pt x="305" y="3"/>
                    <a:pt x="306" y="3"/>
                  </a:cubicBezTo>
                  <a:cubicBezTo>
                    <a:pt x="308" y="3"/>
                    <a:pt x="310" y="4"/>
                    <a:pt x="312" y="5"/>
                  </a:cubicBezTo>
                  <a:cubicBezTo>
                    <a:pt x="314" y="7"/>
                    <a:pt x="315" y="8"/>
                    <a:pt x="316" y="9"/>
                  </a:cubicBezTo>
                  <a:cubicBezTo>
                    <a:pt x="316" y="10"/>
                    <a:pt x="316" y="10"/>
                    <a:pt x="316" y="10"/>
                  </a:cubicBezTo>
                  <a:cubicBezTo>
                    <a:pt x="317" y="11"/>
                    <a:pt x="318" y="12"/>
                    <a:pt x="318" y="12"/>
                  </a:cubicBezTo>
                  <a:cubicBezTo>
                    <a:pt x="319" y="12"/>
                    <a:pt x="319" y="11"/>
                    <a:pt x="320" y="10"/>
                  </a:cubicBezTo>
                  <a:cubicBezTo>
                    <a:pt x="320" y="10"/>
                    <a:pt x="321" y="9"/>
                    <a:pt x="321" y="9"/>
                  </a:cubicBezTo>
                  <a:cubicBezTo>
                    <a:pt x="323" y="8"/>
                    <a:pt x="324" y="8"/>
                    <a:pt x="326" y="9"/>
                  </a:cubicBezTo>
                  <a:cubicBezTo>
                    <a:pt x="327" y="9"/>
                    <a:pt x="328" y="11"/>
                    <a:pt x="328" y="14"/>
                  </a:cubicBezTo>
                  <a:cubicBezTo>
                    <a:pt x="328" y="15"/>
                    <a:pt x="328" y="16"/>
                    <a:pt x="329" y="18"/>
                  </a:cubicBezTo>
                  <a:cubicBezTo>
                    <a:pt x="331" y="19"/>
                    <a:pt x="332" y="20"/>
                    <a:pt x="332" y="22"/>
                  </a:cubicBezTo>
                  <a:cubicBezTo>
                    <a:pt x="332" y="23"/>
                    <a:pt x="333" y="24"/>
                    <a:pt x="333" y="25"/>
                  </a:cubicBezTo>
                  <a:cubicBezTo>
                    <a:pt x="333" y="25"/>
                    <a:pt x="333" y="26"/>
                    <a:pt x="333" y="27"/>
                  </a:cubicBezTo>
                  <a:cubicBezTo>
                    <a:pt x="334" y="30"/>
                    <a:pt x="336" y="33"/>
                    <a:pt x="338" y="35"/>
                  </a:cubicBezTo>
                  <a:cubicBezTo>
                    <a:pt x="340" y="37"/>
                    <a:pt x="340" y="39"/>
                    <a:pt x="340" y="42"/>
                  </a:cubicBezTo>
                  <a:cubicBezTo>
                    <a:pt x="340" y="42"/>
                    <a:pt x="341" y="43"/>
                    <a:pt x="341" y="44"/>
                  </a:cubicBezTo>
                  <a:cubicBezTo>
                    <a:pt x="341" y="46"/>
                    <a:pt x="341" y="48"/>
                    <a:pt x="339" y="50"/>
                  </a:cubicBezTo>
                  <a:cubicBezTo>
                    <a:pt x="339" y="51"/>
                    <a:pt x="337" y="53"/>
                    <a:pt x="336" y="55"/>
                  </a:cubicBezTo>
                  <a:cubicBezTo>
                    <a:pt x="336" y="55"/>
                    <a:pt x="336" y="55"/>
                    <a:pt x="336" y="55"/>
                  </a:cubicBezTo>
                  <a:cubicBezTo>
                    <a:pt x="335" y="56"/>
                    <a:pt x="335" y="56"/>
                    <a:pt x="335" y="56"/>
                  </a:cubicBezTo>
                  <a:cubicBezTo>
                    <a:pt x="336" y="56"/>
                    <a:pt x="336" y="56"/>
                    <a:pt x="336" y="56"/>
                  </a:cubicBezTo>
                  <a:cubicBezTo>
                    <a:pt x="336" y="56"/>
                    <a:pt x="336" y="56"/>
                    <a:pt x="336" y="56"/>
                  </a:cubicBezTo>
                  <a:cubicBezTo>
                    <a:pt x="336" y="56"/>
                    <a:pt x="336" y="56"/>
                    <a:pt x="336" y="56"/>
                  </a:cubicBezTo>
                  <a:cubicBezTo>
                    <a:pt x="339" y="59"/>
                    <a:pt x="343" y="65"/>
                    <a:pt x="344" y="69"/>
                  </a:cubicBezTo>
                  <a:cubicBezTo>
                    <a:pt x="344" y="69"/>
                    <a:pt x="344" y="75"/>
                    <a:pt x="343" y="77"/>
                  </a:cubicBezTo>
                  <a:cubicBezTo>
                    <a:pt x="342" y="77"/>
                    <a:pt x="342" y="77"/>
                    <a:pt x="342" y="77"/>
                  </a:cubicBezTo>
                  <a:cubicBezTo>
                    <a:pt x="341" y="77"/>
                    <a:pt x="341" y="77"/>
                    <a:pt x="340" y="77"/>
                  </a:cubicBezTo>
                  <a:cubicBezTo>
                    <a:pt x="340" y="77"/>
                    <a:pt x="339" y="76"/>
                    <a:pt x="339" y="75"/>
                  </a:cubicBezTo>
                  <a:cubicBezTo>
                    <a:pt x="339" y="75"/>
                    <a:pt x="339" y="75"/>
                    <a:pt x="339" y="75"/>
                  </a:cubicBezTo>
                  <a:cubicBezTo>
                    <a:pt x="338" y="75"/>
                    <a:pt x="335" y="73"/>
                    <a:pt x="334" y="72"/>
                  </a:cubicBezTo>
                  <a:cubicBezTo>
                    <a:pt x="332" y="71"/>
                    <a:pt x="330" y="70"/>
                    <a:pt x="329" y="70"/>
                  </a:cubicBezTo>
                  <a:cubicBezTo>
                    <a:pt x="328" y="69"/>
                    <a:pt x="327" y="69"/>
                    <a:pt x="326" y="69"/>
                  </a:cubicBezTo>
                  <a:cubicBezTo>
                    <a:pt x="325" y="68"/>
                    <a:pt x="324" y="68"/>
                    <a:pt x="323" y="67"/>
                  </a:cubicBezTo>
                  <a:cubicBezTo>
                    <a:pt x="323" y="67"/>
                    <a:pt x="322" y="67"/>
                    <a:pt x="321" y="66"/>
                  </a:cubicBezTo>
                  <a:cubicBezTo>
                    <a:pt x="320" y="69"/>
                    <a:pt x="319" y="72"/>
                    <a:pt x="318" y="74"/>
                  </a:cubicBezTo>
                  <a:cubicBezTo>
                    <a:pt x="319" y="75"/>
                    <a:pt x="319" y="83"/>
                    <a:pt x="317" y="85"/>
                  </a:cubicBezTo>
                  <a:cubicBezTo>
                    <a:pt x="317" y="85"/>
                    <a:pt x="317" y="86"/>
                    <a:pt x="317" y="87"/>
                  </a:cubicBezTo>
                  <a:cubicBezTo>
                    <a:pt x="317" y="89"/>
                    <a:pt x="317" y="91"/>
                    <a:pt x="315" y="93"/>
                  </a:cubicBezTo>
                  <a:cubicBezTo>
                    <a:pt x="313" y="94"/>
                    <a:pt x="311" y="94"/>
                    <a:pt x="310" y="94"/>
                  </a:cubicBezTo>
                  <a:cubicBezTo>
                    <a:pt x="310" y="94"/>
                    <a:pt x="310" y="94"/>
                    <a:pt x="310" y="94"/>
                  </a:cubicBezTo>
                  <a:cubicBezTo>
                    <a:pt x="310" y="95"/>
                    <a:pt x="309" y="96"/>
                    <a:pt x="309" y="96"/>
                  </a:cubicBezTo>
                  <a:cubicBezTo>
                    <a:pt x="307" y="103"/>
                    <a:pt x="305" y="110"/>
                    <a:pt x="305" y="112"/>
                  </a:cubicBezTo>
                  <a:cubicBezTo>
                    <a:pt x="305" y="112"/>
                    <a:pt x="305" y="112"/>
                    <a:pt x="305" y="112"/>
                  </a:cubicBezTo>
                  <a:cubicBezTo>
                    <a:pt x="302" y="133"/>
                    <a:pt x="304" y="154"/>
                    <a:pt x="305" y="174"/>
                  </a:cubicBezTo>
                  <a:cubicBezTo>
                    <a:pt x="307" y="199"/>
                    <a:pt x="309" y="224"/>
                    <a:pt x="303" y="251"/>
                  </a:cubicBezTo>
                  <a:cubicBezTo>
                    <a:pt x="300" y="266"/>
                    <a:pt x="293" y="278"/>
                    <a:pt x="281" y="285"/>
                  </a:cubicBezTo>
                  <a:cubicBezTo>
                    <a:pt x="272" y="292"/>
                    <a:pt x="260" y="294"/>
                    <a:pt x="248" y="298"/>
                  </a:cubicBezTo>
                  <a:cubicBezTo>
                    <a:pt x="230" y="302"/>
                    <a:pt x="212" y="307"/>
                    <a:pt x="200" y="324"/>
                  </a:cubicBezTo>
                  <a:cubicBezTo>
                    <a:pt x="198" y="327"/>
                    <a:pt x="195" y="329"/>
                    <a:pt x="192" y="332"/>
                  </a:cubicBezTo>
                  <a:cubicBezTo>
                    <a:pt x="192" y="332"/>
                    <a:pt x="192" y="333"/>
                    <a:pt x="192" y="333"/>
                  </a:cubicBezTo>
                  <a:cubicBezTo>
                    <a:pt x="192" y="335"/>
                    <a:pt x="192" y="338"/>
                    <a:pt x="191" y="340"/>
                  </a:cubicBezTo>
                  <a:cubicBezTo>
                    <a:pt x="191" y="340"/>
                    <a:pt x="192" y="340"/>
                    <a:pt x="192" y="341"/>
                  </a:cubicBezTo>
                  <a:cubicBezTo>
                    <a:pt x="192" y="341"/>
                    <a:pt x="192" y="342"/>
                    <a:pt x="191" y="342"/>
                  </a:cubicBezTo>
                  <a:cubicBezTo>
                    <a:pt x="192" y="343"/>
                    <a:pt x="192" y="343"/>
                    <a:pt x="192" y="343"/>
                  </a:cubicBezTo>
                  <a:cubicBezTo>
                    <a:pt x="192" y="344"/>
                    <a:pt x="192" y="344"/>
                    <a:pt x="192" y="344"/>
                  </a:cubicBezTo>
                  <a:cubicBezTo>
                    <a:pt x="192" y="345"/>
                    <a:pt x="192" y="346"/>
                    <a:pt x="192" y="346"/>
                  </a:cubicBezTo>
                  <a:cubicBezTo>
                    <a:pt x="192" y="347"/>
                    <a:pt x="193" y="347"/>
                    <a:pt x="193" y="347"/>
                  </a:cubicBezTo>
                  <a:cubicBezTo>
                    <a:pt x="193" y="348"/>
                    <a:pt x="193" y="349"/>
                    <a:pt x="192" y="349"/>
                  </a:cubicBezTo>
                  <a:cubicBezTo>
                    <a:pt x="193" y="350"/>
                    <a:pt x="194" y="351"/>
                    <a:pt x="194" y="351"/>
                  </a:cubicBezTo>
                  <a:cubicBezTo>
                    <a:pt x="194" y="352"/>
                    <a:pt x="193" y="353"/>
                    <a:pt x="193" y="353"/>
                  </a:cubicBezTo>
                  <a:cubicBezTo>
                    <a:pt x="193" y="354"/>
                    <a:pt x="193" y="354"/>
                    <a:pt x="193" y="354"/>
                  </a:cubicBezTo>
                  <a:cubicBezTo>
                    <a:pt x="194" y="354"/>
                    <a:pt x="194" y="354"/>
                    <a:pt x="194" y="354"/>
                  </a:cubicBezTo>
                  <a:cubicBezTo>
                    <a:pt x="194" y="356"/>
                    <a:pt x="194" y="357"/>
                    <a:pt x="193" y="357"/>
                  </a:cubicBezTo>
                  <a:cubicBezTo>
                    <a:pt x="194" y="357"/>
                    <a:pt x="194" y="357"/>
                    <a:pt x="194" y="357"/>
                  </a:cubicBezTo>
                  <a:cubicBezTo>
                    <a:pt x="194" y="358"/>
                    <a:pt x="195" y="358"/>
                    <a:pt x="195" y="358"/>
                  </a:cubicBezTo>
                  <a:cubicBezTo>
                    <a:pt x="195" y="360"/>
                    <a:pt x="195" y="361"/>
                    <a:pt x="194" y="362"/>
                  </a:cubicBezTo>
                  <a:cubicBezTo>
                    <a:pt x="195" y="362"/>
                    <a:pt x="195" y="363"/>
                    <a:pt x="195" y="363"/>
                  </a:cubicBezTo>
                  <a:cubicBezTo>
                    <a:pt x="195" y="364"/>
                    <a:pt x="195" y="364"/>
                    <a:pt x="195" y="365"/>
                  </a:cubicBezTo>
                  <a:cubicBezTo>
                    <a:pt x="196" y="365"/>
                    <a:pt x="196" y="366"/>
                    <a:pt x="197" y="367"/>
                  </a:cubicBezTo>
                  <a:cubicBezTo>
                    <a:pt x="199" y="371"/>
                    <a:pt x="207" y="370"/>
                    <a:pt x="211" y="370"/>
                  </a:cubicBezTo>
                  <a:cubicBezTo>
                    <a:pt x="211" y="370"/>
                    <a:pt x="211" y="370"/>
                    <a:pt x="211" y="370"/>
                  </a:cubicBezTo>
                  <a:cubicBezTo>
                    <a:pt x="213" y="370"/>
                    <a:pt x="215" y="370"/>
                    <a:pt x="217" y="370"/>
                  </a:cubicBezTo>
                  <a:cubicBezTo>
                    <a:pt x="218" y="369"/>
                    <a:pt x="220" y="369"/>
                    <a:pt x="221" y="369"/>
                  </a:cubicBezTo>
                  <a:cubicBezTo>
                    <a:pt x="225" y="369"/>
                    <a:pt x="231" y="369"/>
                    <a:pt x="234" y="375"/>
                  </a:cubicBezTo>
                  <a:cubicBezTo>
                    <a:pt x="234" y="376"/>
                    <a:pt x="234" y="376"/>
                    <a:pt x="234" y="376"/>
                  </a:cubicBezTo>
                  <a:cubicBezTo>
                    <a:pt x="233" y="376"/>
                    <a:pt x="233" y="376"/>
                    <a:pt x="233" y="376"/>
                  </a:cubicBezTo>
                  <a:cubicBezTo>
                    <a:pt x="232" y="376"/>
                    <a:pt x="232" y="376"/>
                    <a:pt x="232" y="376"/>
                  </a:cubicBezTo>
                  <a:cubicBezTo>
                    <a:pt x="231" y="376"/>
                    <a:pt x="230" y="376"/>
                    <a:pt x="229" y="375"/>
                  </a:cubicBezTo>
                  <a:cubicBezTo>
                    <a:pt x="229" y="375"/>
                    <a:pt x="228" y="375"/>
                    <a:pt x="228" y="375"/>
                  </a:cubicBezTo>
                  <a:cubicBezTo>
                    <a:pt x="228" y="375"/>
                    <a:pt x="227" y="375"/>
                    <a:pt x="227" y="376"/>
                  </a:cubicBezTo>
                  <a:cubicBezTo>
                    <a:pt x="226" y="377"/>
                    <a:pt x="223" y="378"/>
                    <a:pt x="221" y="378"/>
                  </a:cubicBezTo>
                  <a:cubicBezTo>
                    <a:pt x="220" y="378"/>
                    <a:pt x="219" y="378"/>
                    <a:pt x="219" y="378"/>
                  </a:cubicBezTo>
                  <a:cubicBezTo>
                    <a:pt x="216" y="379"/>
                    <a:pt x="213" y="380"/>
                    <a:pt x="211" y="380"/>
                  </a:cubicBezTo>
                  <a:cubicBezTo>
                    <a:pt x="208" y="380"/>
                    <a:pt x="206" y="380"/>
                    <a:pt x="204" y="379"/>
                  </a:cubicBezTo>
                  <a:cubicBezTo>
                    <a:pt x="204" y="380"/>
                    <a:pt x="204" y="380"/>
                    <a:pt x="205" y="380"/>
                  </a:cubicBezTo>
                  <a:cubicBezTo>
                    <a:pt x="209" y="385"/>
                    <a:pt x="214" y="389"/>
                    <a:pt x="220" y="390"/>
                  </a:cubicBezTo>
                  <a:cubicBezTo>
                    <a:pt x="229" y="391"/>
                    <a:pt x="231" y="403"/>
                    <a:pt x="232" y="408"/>
                  </a:cubicBezTo>
                  <a:cubicBezTo>
                    <a:pt x="232" y="409"/>
                    <a:pt x="232" y="409"/>
                    <a:pt x="231" y="409"/>
                  </a:cubicBezTo>
                  <a:cubicBezTo>
                    <a:pt x="231" y="409"/>
                    <a:pt x="231" y="409"/>
                    <a:pt x="231" y="409"/>
                  </a:cubicBezTo>
                  <a:cubicBezTo>
                    <a:pt x="230" y="409"/>
                    <a:pt x="230" y="409"/>
                    <a:pt x="230" y="409"/>
                  </a:cubicBezTo>
                  <a:cubicBezTo>
                    <a:pt x="224" y="401"/>
                    <a:pt x="218" y="398"/>
                    <a:pt x="209" y="395"/>
                  </a:cubicBezTo>
                  <a:cubicBezTo>
                    <a:pt x="206" y="394"/>
                    <a:pt x="203" y="393"/>
                    <a:pt x="201" y="391"/>
                  </a:cubicBezTo>
                  <a:cubicBezTo>
                    <a:pt x="198" y="389"/>
                    <a:pt x="196" y="387"/>
                    <a:pt x="192" y="387"/>
                  </a:cubicBezTo>
                  <a:cubicBezTo>
                    <a:pt x="192" y="388"/>
                    <a:pt x="191" y="389"/>
                    <a:pt x="191" y="391"/>
                  </a:cubicBezTo>
                  <a:cubicBezTo>
                    <a:pt x="190" y="393"/>
                    <a:pt x="189" y="394"/>
                    <a:pt x="188" y="396"/>
                  </a:cubicBezTo>
                  <a:cubicBezTo>
                    <a:pt x="188" y="398"/>
                    <a:pt x="187" y="399"/>
                    <a:pt x="187" y="401"/>
                  </a:cubicBezTo>
                  <a:cubicBezTo>
                    <a:pt x="186" y="404"/>
                    <a:pt x="185" y="407"/>
                    <a:pt x="183" y="409"/>
                  </a:cubicBezTo>
                  <a:cubicBezTo>
                    <a:pt x="182" y="409"/>
                    <a:pt x="182" y="409"/>
                    <a:pt x="182" y="409"/>
                  </a:cubicBezTo>
                  <a:cubicBezTo>
                    <a:pt x="182" y="408"/>
                    <a:pt x="182" y="408"/>
                    <a:pt x="182" y="408"/>
                  </a:cubicBezTo>
                  <a:cubicBezTo>
                    <a:pt x="181" y="407"/>
                    <a:pt x="181" y="405"/>
                    <a:pt x="181" y="403"/>
                  </a:cubicBezTo>
                  <a:cubicBezTo>
                    <a:pt x="181" y="402"/>
                    <a:pt x="181" y="401"/>
                    <a:pt x="181" y="401"/>
                  </a:cubicBezTo>
                  <a:cubicBezTo>
                    <a:pt x="181" y="400"/>
                    <a:pt x="181" y="398"/>
                    <a:pt x="181" y="397"/>
                  </a:cubicBezTo>
                  <a:cubicBezTo>
                    <a:pt x="180" y="395"/>
                    <a:pt x="180" y="394"/>
                    <a:pt x="180" y="392"/>
                  </a:cubicBezTo>
                  <a:cubicBezTo>
                    <a:pt x="180" y="390"/>
                    <a:pt x="181" y="388"/>
                    <a:pt x="181" y="387"/>
                  </a:cubicBezTo>
                  <a:cubicBezTo>
                    <a:pt x="182" y="386"/>
                    <a:pt x="183" y="384"/>
                    <a:pt x="183" y="383"/>
                  </a:cubicBezTo>
                  <a:cubicBezTo>
                    <a:pt x="183" y="382"/>
                    <a:pt x="182" y="381"/>
                    <a:pt x="181" y="379"/>
                  </a:cubicBezTo>
                  <a:cubicBezTo>
                    <a:pt x="181" y="378"/>
                    <a:pt x="180" y="377"/>
                    <a:pt x="180" y="376"/>
                  </a:cubicBezTo>
                  <a:cubicBezTo>
                    <a:pt x="178" y="376"/>
                    <a:pt x="178" y="377"/>
                    <a:pt x="177" y="379"/>
                  </a:cubicBezTo>
                  <a:cubicBezTo>
                    <a:pt x="175" y="381"/>
                    <a:pt x="172" y="382"/>
                    <a:pt x="170" y="382"/>
                  </a:cubicBezTo>
                  <a:cubicBezTo>
                    <a:pt x="169" y="382"/>
                    <a:pt x="168" y="382"/>
                    <a:pt x="167" y="382"/>
                  </a:cubicBezTo>
                  <a:cubicBezTo>
                    <a:pt x="166" y="382"/>
                    <a:pt x="166" y="382"/>
                    <a:pt x="166" y="382"/>
                  </a:cubicBezTo>
                  <a:cubicBezTo>
                    <a:pt x="166" y="382"/>
                    <a:pt x="165" y="382"/>
                    <a:pt x="165" y="382"/>
                  </a:cubicBezTo>
                  <a:cubicBezTo>
                    <a:pt x="166" y="381"/>
                    <a:pt x="166" y="381"/>
                    <a:pt x="166" y="381"/>
                  </a:cubicBezTo>
                  <a:cubicBezTo>
                    <a:pt x="167" y="379"/>
                    <a:pt x="168" y="378"/>
                    <a:pt x="169" y="377"/>
                  </a:cubicBezTo>
                  <a:cubicBezTo>
                    <a:pt x="171" y="374"/>
                    <a:pt x="173" y="371"/>
                    <a:pt x="177" y="370"/>
                  </a:cubicBezTo>
                  <a:cubicBezTo>
                    <a:pt x="177" y="370"/>
                    <a:pt x="176" y="369"/>
                    <a:pt x="176" y="368"/>
                  </a:cubicBezTo>
                  <a:cubicBezTo>
                    <a:pt x="177" y="367"/>
                    <a:pt x="178" y="366"/>
                    <a:pt x="180" y="365"/>
                  </a:cubicBezTo>
                  <a:cubicBezTo>
                    <a:pt x="179" y="363"/>
                    <a:pt x="180" y="360"/>
                    <a:pt x="181" y="358"/>
                  </a:cubicBezTo>
                  <a:cubicBezTo>
                    <a:pt x="181" y="358"/>
                    <a:pt x="181" y="358"/>
                    <a:pt x="181" y="358"/>
                  </a:cubicBezTo>
                  <a:cubicBezTo>
                    <a:pt x="180" y="354"/>
                    <a:pt x="179" y="338"/>
                    <a:pt x="179" y="338"/>
                  </a:cubicBezTo>
                  <a:cubicBezTo>
                    <a:pt x="179" y="337"/>
                    <a:pt x="179" y="337"/>
                    <a:pt x="179" y="337"/>
                  </a:cubicBezTo>
                  <a:cubicBezTo>
                    <a:pt x="171" y="340"/>
                    <a:pt x="161" y="342"/>
                    <a:pt x="148" y="343"/>
                  </a:cubicBezTo>
                  <a:cubicBezTo>
                    <a:pt x="148" y="345"/>
                    <a:pt x="147" y="347"/>
                    <a:pt x="145" y="348"/>
                  </a:cubicBezTo>
                  <a:cubicBezTo>
                    <a:pt x="146" y="349"/>
                    <a:pt x="146" y="349"/>
                    <a:pt x="146" y="350"/>
                  </a:cubicBezTo>
                  <a:cubicBezTo>
                    <a:pt x="146" y="350"/>
                    <a:pt x="146" y="351"/>
                    <a:pt x="145" y="351"/>
                  </a:cubicBezTo>
                  <a:cubicBezTo>
                    <a:pt x="145" y="352"/>
                    <a:pt x="145" y="352"/>
                    <a:pt x="145" y="352"/>
                  </a:cubicBezTo>
                  <a:cubicBezTo>
                    <a:pt x="145" y="353"/>
                    <a:pt x="145" y="354"/>
                    <a:pt x="144" y="355"/>
                  </a:cubicBezTo>
                  <a:cubicBezTo>
                    <a:pt x="144" y="355"/>
                    <a:pt x="145" y="356"/>
                    <a:pt x="145" y="356"/>
                  </a:cubicBezTo>
                  <a:cubicBezTo>
                    <a:pt x="145" y="357"/>
                    <a:pt x="144" y="358"/>
                    <a:pt x="143" y="358"/>
                  </a:cubicBezTo>
                  <a:cubicBezTo>
                    <a:pt x="144" y="358"/>
                    <a:pt x="144" y="359"/>
                    <a:pt x="144" y="360"/>
                  </a:cubicBezTo>
                  <a:cubicBezTo>
                    <a:pt x="145" y="361"/>
                    <a:pt x="144" y="361"/>
                    <a:pt x="143" y="362"/>
                  </a:cubicBezTo>
                  <a:cubicBezTo>
                    <a:pt x="143" y="362"/>
                    <a:pt x="143" y="362"/>
                    <a:pt x="143" y="362"/>
                  </a:cubicBezTo>
                  <a:cubicBezTo>
                    <a:pt x="143" y="363"/>
                    <a:pt x="143" y="363"/>
                    <a:pt x="143" y="363"/>
                  </a:cubicBezTo>
                  <a:cubicBezTo>
                    <a:pt x="143" y="364"/>
                    <a:pt x="142" y="365"/>
                    <a:pt x="142" y="366"/>
                  </a:cubicBezTo>
                  <a:cubicBezTo>
                    <a:pt x="142" y="366"/>
                    <a:pt x="142" y="366"/>
                    <a:pt x="142" y="366"/>
                  </a:cubicBezTo>
                  <a:cubicBezTo>
                    <a:pt x="143" y="367"/>
                    <a:pt x="143" y="367"/>
                    <a:pt x="143" y="367"/>
                  </a:cubicBezTo>
                  <a:cubicBezTo>
                    <a:pt x="143" y="369"/>
                    <a:pt x="142" y="370"/>
                    <a:pt x="141" y="370"/>
                  </a:cubicBezTo>
                  <a:cubicBezTo>
                    <a:pt x="142" y="371"/>
                    <a:pt x="142" y="371"/>
                    <a:pt x="142" y="372"/>
                  </a:cubicBezTo>
                  <a:cubicBezTo>
                    <a:pt x="142" y="372"/>
                    <a:pt x="141" y="373"/>
                    <a:pt x="141" y="373"/>
                  </a:cubicBezTo>
                  <a:cubicBezTo>
                    <a:pt x="141" y="374"/>
                    <a:pt x="142" y="375"/>
                    <a:pt x="142" y="377"/>
                  </a:cubicBezTo>
                  <a:cubicBezTo>
                    <a:pt x="143" y="380"/>
                    <a:pt x="150" y="383"/>
                    <a:pt x="154" y="384"/>
                  </a:cubicBezTo>
                  <a:cubicBezTo>
                    <a:pt x="154" y="384"/>
                    <a:pt x="154" y="384"/>
                    <a:pt x="154" y="384"/>
                  </a:cubicBezTo>
                  <a:cubicBezTo>
                    <a:pt x="155" y="384"/>
                    <a:pt x="156" y="384"/>
                    <a:pt x="158" y="384"/>
                  </a:cubicBezTo>
                  <a:cubicBezTo>
                    <a:pt x="160" y="384"/>
                    <a:pt x="162" y="384"/>
                    <a:pt x="164" y="383"/>
                  </a:cubicBezTo>
                  <a:cubicBezTo>
                    <a:pt x="167" y="383"/>
                    <a:pt x="169" y="382"/>
                    <a:pt x="171" y="382"/>
                  </a:cubicBezTo>
                  <a:cubicBezTo>
                    <a:pt x="172" y="382"/>
                    <a:pt x="178" y="382"/>
                    <a:pt x="179" y="387"/>
                  </a:cubicBezTo>
                  <a:cubicBezTo>
                    <a:pt x="178" y="388"/>
                    <a:pt x="178" y="388"/>
                    <a:pt x="178" y="388"/>
                  </a:cubicBezTo>
                  <a:cubicBezTo>
                    <a:pt x="178" y="388"/>
                    <a:pt x="178" y="388"/>
                    <a:pt x="178" y="388"/>
                  </a:cubicBezTo>
                  <a:cubicBezTo>
                    <a:pt x="176" y="388"/>
                    <a:pt x="174" y="388"/>
                    <a:pt x="173" y="388"/>
                  </a:cubicBezTo>
                  <a:cubicBezTo>
                    <a:pt x="171" y="388"/>
                    <a:pt x="169" y="389"/>
                    <a:pt x="168" y="390"/>
                  </a:cubicBezTo>
                  <a:cubicBezTo>
                    <a:pt x="165" y="391"/>
                    <a:pt x="161" y="392"/>
                    <a:pt x="159" y="392"/>
                  </a:cubicBezTo>
                  <a:cubicBezTo>
                    <a:pt x="158" y="392"/>
                    <a:pt x="157" y="392"/>
                    <a:pt x="157" y="392"/>
                  </a:cubicBezTo>
                  <a:cubicBezTo>
                    <a:pt x="156" y="392"/>
                    <a:pt x="156" y="392"/>
                    <a:pt x="156" y="392"/>
                  </a:cubicBezTo>
                  <a:cubicBezTo>
                    <a:pt x="151" y="392"/>
                    <a:pt x="148" y="392"/>
                    <a:pt x="144" y="390"/>
                  </a:cubicBezTo>
                  <a:cubicBezTo>
                    <a:pt x="144" y="390"/>
                    <a:pt x="145" y="391"/>
                    <a:pt x="145" y="391"/>
                  </a:cubicBezTo>
                  <a:cubicBezTo>
                    <a:pt x="148" y="397"/>
                    <a:pt x="151" y="403"/>
                    <a:pt x="156" y="405"/>
                  </a:cubicBezTo>
                  <a:cubicBezTo>
                    <a:pt x="162" y="408"/>
                    <a:pt x="161" y="411"/>
                    <a:pt x="160" y="415"/>
                  </a:cubicBezTo>
                  <a:cubicBezTo>
                    <a:pt x="160" y="416"/>
                    <a:pt x="159" y="417"/>
                    <a:pt x="159" y="419"/>
                  </a:cubicBezTo>
                  <a:cubicBezTo>
                    <a:pt x="159" y="419"/>
                    <a:pt x="158" y="419"/>
                    <a:pt x="158" y="419"/>
                  </a:cubicBezTo>
                  <a:cubicBezTo>
                    <a:pt x="158" y="419"/>
                    <a:pt x="158" y="419"/>
                    <a:pt x="158" y="419"/>
                  </a:cubicBezTo>
                  <a:cubicBezTo>
                    <a:pt x="158" y="419"/>
                    <a:pt x="157" y="419"/>
                    <a:pt x="157" y="419"/>
                  </a:cubicBezTo>
                  <a:cubicBezTo>
                    <a:pt x="155" y="413"/>
                    <a:pt x="154" y="412"/>
                    <a:pt x="151" y="411"/>
                  </a:cubicBezTo>
                  <a:cubicBezTo>
                    <a:pt x="149" y="410"/>
                    <a:pt x="147" y="409"/>
                    <a:pt x="144" y="407"/>
                  </a:cubicBezTo>
                  <a:cubicBezTo>
                    <a:pt x="141" y="405"/>
                    <a:pt x="140" y="403"/>
                    <a:pt x="138" y="400"/>
                  </a:cubicBezTo>
                  <a:cubicBezTo>
                    <a:pt x="137" y="398"/>
                    <a:pt x="135" y="396"/>
                    <a:pt x="131" y="392"/>
                  </a:cubicBezTo>
                  <a:cubicBezTo>
                    <a:pt x="131" y="391"/>
                    <a:pt x="131" y="391"/>
                    <a:pt x="131" y="391"/>
                  </a:cubicBezTo>
                  <a:cubicBezTo>
                    <a:pt x="131" y="391"/>
                    <a:pt x="131" y="391"/>
                    <a:pt x="131" y="390"/>
                  </a:cubicBezTo>
                  <a:cubicBezTo>
                    <a:pt x="130" y="390"/>
                    <a:pt x="130" y="390"/>
                    <a:pt x="130" y="390"/>
                  </a:cubicBezTo>
                  <a:cubicBezTo>
                    <a:pt x="129" y="391"/>
                    <a:pt x="129" y="393"/>
                    <a:pt x="128" y="395"/>
                  </a:cubicBezTo>
                  <a:cubicBezTo>
                    <a:pt x="127" y="400"/>
                    <a:pt x="124" y="402"/>
                    <a:pt x="120" y="404"/>
                  </a:cubicBezTo>
                  <a:cubicBezTo>
                    <a:pt x="119" y="404"/>
                    <a:pt x="119" y="404"/>
                    <a:pt x="119" y="404"/>
                  </a:cubicBezTo>
                  <a:cubicBezTo>
                    <a:pt x="118" y="404"/>
                    <a:pt x="118" y="404"/>
                    <a:pt x="118" y="403"/>
                  </a:cubicBezTo>
                  <a:cubicBezTo>
                    <a:pt x="119" y="401"/>
                    <a:pt x="119" y="400"/>
                    <a:pt x="120" y="398"/>
                  </a:cubicBezTo>
                  <a:cubicBezTo>
                    <a:pt x="122" y="395"/>
                    <a:pt x="122" y="395"/>
                    <a:pt x="122" y="392"/>
                  </a:cubicBezTo>
                  <a:cubicBezTo>
                    <a:pt x="122" y="389"/>
                    <a:pt x="124" y="385"/>
                    <a:pt x="125" y="382"/>
                  </a:cubicBezTo>
                  <a:cubicBezTo>
                    <a:pt x="125" y="382"/>
                    <a:pt x="125" y="382"/>
                    <a:pt x="125" y="382"/>
                  </a:cubicBezTo>
                  <a:cubicBezTo>
                    <a:pt x="124" y="380"/>
                    <a:pt x="123" y="379"/>
                    <a:pt x="123" y="379"/>
                  </a:cubicBezTo>
                  <a:cubicBezTo>
                    <a:pt x="123" y="379"/>
                    <a:pt x="123" y="379"/>
                    <a:pt x="123" y="379"/>
                  </a:cubicBezTo>
                  <a:cubicBezTo>
                    <a:pt x="122" y="379"/>
                    <a:pt x="122" y="379"/>
                    <a:pt x="122" y="379"/>
                  </a:cubicBezTo>
                  <a:cubicBezTo>
                    <a:pt x="121" y="378"/>
                    <a:pt x="121" y="378"/>
                    <a:pt x="121" y="378"/>
                  </a:cubicBezTo>
                  <a:cubicBezTo>
                    <a:pt x="121" y="379"/>
                    <a:pt x="121" y="379"/>
                    <a:pt x="120" y="379"/>
                  </a:cubicBezTo>
                  <a:cubicBezTo>
                    <a:pt x="118" y="380"/>
                    <a:pt x="116" y="380"/>
                    <a:pt x="114" y="380"/>
                  </a:cubicBezTo>
                  <a:cubicBezTo>
                    <a:pt x="112" y="381"/>
                    <a:pt x="110" y="380"/>
                    <a:pt x="108" y="379"/>
                  </a:cubicBezTo>
                  <a:cubicBezTo>
                    <a:pt x="108" y="379"/>
                    <a:pt x="108" y="379"/>
                    <a:pt x="108" y="379"/>
                  </a:cubicBezTo>
                  <a:cubicBezTo>
                    <a:pt x="107" y="379"/>
                    <a:pt x="107" y="379"/>
                    <a:pt x="107" y="378"/>
                  </a:cubicBezTo>
                  <a:cubicBezTo>
                    <a:pt x="107" y="378"/>
                    <a:pt x="107" y="378"/>
                    <a:pt x="108" y="377"/>
                  </a:cubicBezTo>
                  <a:cubicBezTo>
                    <a:pt x="109" y="377"/>
                    <a:pt x="110" y="376"/>
                    <a:pt x="111" y="376"/>
                  </a:cubicBezTo>
                  <a:cubicBezTo>
                    <a:pt x="114" y="374"/>
                    <a:pt x="117" y="373"/>
                    <a:pt x="120" y="372"/>
                  </a:cubicBezTo>
                  <a:cubicBezTo>
                    <a:pt x="121" y="372"/>
                    <a:pt x="121" y="372"/>
                    <a:pt x="122" y="372"/>
                  </a:cubicBezTo>
                  <a:cubicBezTo>
                    <a:pt x="122" y="372"/>
                    <a:pt x="122" y="371"/>
                    <a:pt x="122" y="371"/>
                  </a:cubicBezTo>
                  <a:cubicBezTo>
                    <a:pt x="123" y="369"/>
                    <a:pt x="124" y="369"/>
                    <a:pt x="125" y="369"/>
                  </a:cubicBezTo>
                  <a:cubicBezTo>
                    <a:pt x="126" y="369"/>
                    <a:pt x="126" y="369"/>
                    <a:pt x="127" y="369"/>
                  </a:cubicBezTo>
                  <a:cubicBezTo>
                    <a:pt x="126" y="366"/>
                    <a:pt x="128" y="364"/>
                    <a:pt x="130" y="363"/>
                  </a:cubicBezTo>
                  <a:cubicBezTo>
                    <a:pt x="130" y="362"/>
                    <a:pt x="130" y="362"/>
                    <a:pt x="130" y="362"/>
                  </a:cubicBezTo>
                  <a:cubicBezTo>
                    <a:pt x="130" y="359"/>
                    <a:pt x="131" y="350"/>
                    <a:pt x="132" y="344"/>
                  </a:cubicBezTo>
                  <a:cubicBezTo>
                    <a:pt x="126" y="343"/>
                    <a:pt x="120" y="342"/>
                    <a:pt x="114" y="339"/>
                  </a:cubicBezTo>
                  <a:cubicBezTo>
                    <a:pt x="111" y="338"/>
                    <a:pt x="109" y="337"/>
                    <a:pt x="107" y="336"/>
                  </a:cubicBezTo>
                  <a:cubicBezTo>
                    <a:pt x="98" y="332"/>
                    <a:pt x="90" y="329"/>
                    <a:pt x="82" y="320"/>
                  </a:cubicBezTo>
                  <a:cubicBezTo>
                    <a:pt x="72" y="307"/>
                    <a:pt x="65" y="294"/>
                    <a:pt x="62" y="282"/>
                  </a:cubicBezTo>
                  <a:cubicBezTo>
                    <a:pt x="60" y="272"/>
                    <a:pt x="61" y="262"/>
                    <a:pt x="66" y="255"/>
                  </a:cubicBezTo>
                  <a:cubicBezTo>
                    <a:pt x="63" y="251"/>
                    <a:pt x="60" y="246"/>
                    <a:pt x="58" y="242"/>
                  </a:cubicBezTo>
                  <a:cubicBezTo>
                    <a:pt x="56" y="237"/>
                    <a:pt x="52" y="227"/>
                    <a:pt x="53" y="221"/>
                  </a:cubicBezTo>
                  <a:cubicBezTo>
                    <a:pt x="54" y="218"/>
                    <a:pt x="50" y="212"/>
                    <a:pt x="46" y="208"/>
                  </a:cubicBezTo>
                  <a:cubicBezTo>
                    <a:pt x="41" y="201"/>
                    <a:pt x="36" y="194"/>
                    <a:pt x="36" y="187"/>
                  </a:cubicBezTo>
                  <a:cubicBezTo>
                    <a:pt x="37" y="183"/>
                    <a:pt x="40" y="179"/>
                    <a:pt x="42" y="176"/>
                  </a:cubicBezTo>
                  <a:cubicBezTo>
                    <a:pt x="43" y="175"/>
                    <a:pt x="43" y="175"/>
                    <a:pt x="43" y="175"/>
                  </a:cubicBezTo>
                  <a:cubicBezTo>
                    <a:pt x="38" y="174"/>
                    <a:pt x="34" y="173"/>
                    <a:pt x="30" y="172"/>
                  </a:cubicBezTo>
                  <a:cubicBezTo>
                    <a:pt x="26" y="170"/>
                    <a:pt x="21" y="167"/>
                    <a:pt x="21" y="163"/>
                  </a:cubicBezTo>
                  <a:cubicBezTo>
                    <a:pt x="21" y="159"/>
                    <a:pt x="25" y="158"/>
                    <a:pt x="28" y="158"/>
                  </a:cubicBezTo>
                  <a:cubicBezTo>
                    <a:pt x="26" y="155"/>
                    <a:pt x="24" y="153"/>
                    <a:pt x="22" y="151"/>
                  </a:cubicBezTo>
                  <a:cubicBezTo>
                    <a:pt x="19" y="147"/>
                    <a:pt x="16" y="144"/>
                    <a:pt x="13" y="141"/>
                  </a:cubicBezTo>
                  <a:cubicBezTo>
                    <a:pt x="11" y="140"/>
                    <a:pt x="9" y="138"/>
                    <a:pt x="10" y="135"/>
                  </a:cubicBezTo>
                  <a:cubicBezTo>
                    <a:pt x="10" y="133"/>
                    <a:pt x="11" y="132"/>
                    <a:pt x="13" y="132"/>
                  </a:cubicBezTo>
                  <a:cubicBezTo>
                    <a:pt x="14" y="132"/>
                    <a:pt x="15" y="132"/>
                    <a:pt x="15" y="132"/>
                  </a:cubicBezTo>
                  <a:cubicBezTo>
                    <a:pt x="11" y="127"/>
                    <a:pt x="6" y="121"/>
                    <a:pt x="5" y="114"/>
                  </a:cubicBezTo>
                  <a:cubicBezTo>
                    <a:pt x="4" y="111"/>
                    <a:pt x="5" y="109"/>
                    <a:pt x="6" y="107"/>
                  </a:cubicBezTo>
                  <a:cubicBezTo>
                    <a:pt x="2" y="102"/>
                    <a:pt x="0" y="94"/>
                    <a:pt x="1" y="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6" name="Rectangle 15"/>
            <p:cNvSpPr>
              <a:spLocks noChangeArrowheads="1"/>
            </p:cNvSpPr>
            <p:nvPr/>
          </p:nvSpPr>
          <p:spPr bwMode="auto">
            <a:xfrm>
              <a:off x="6783388" y="1836737"/>
              <a:ext cx="1908175" cy="1874838"/>
            </a:xfrm>
            <a:prstGeom prst="rect">
              <a:avLst/>
            </a:prstGeom>
            <a:solidFill>
              <a:srgbClr val="EC5F92"/>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7" name="Freeform 16"/>
            <p:cNvSpPr>
              <a:spLocks/>
            </p:cNvSpPr>
            <p:nvPr/>
          </p:nvSpPr>
          <p:spPr bwMode="auto">
            <a:xfrm>
              <a:off x="6931025" y="2163762"/>
              <a:ext cx="1560513" cy="1147763"/>
            </a:xfrm>
            <a:custGeom>
              <a:avLst/>
              <a:gdLst>
                <a:gd name="T0" fmla="*/ 66 w 491"/>
                <a:gd name="T1" fmla="*/ 204 h 361"/>
                <a:gd name="T2" fmla="*/ 42 w 491"/>
                <a:gd name="T3" fmla="*/ 214 h 361"/>
                <a:gd name="T4" fmla="*/ 8 w 491"/>
                <a:gd name="T5" fmla="*/ 226 h 361"/>
                <a:gd name="T6" fmla="*/ 28 w 491"/>
                <a:gd name="T7" fmla="*/ 235 h 361"/>
                <a:gd name="T8" fmla="*/ 12 w 491"/>
                <a:gd name="T9" fmla="*/ 260 h 361"/>
                <a:gd name="T10" fmla="*/ 65 w 491"/>
                <a:gd name="T11" fmla="*/ 274 h 361"/>
                <a:gd name="T12" fmla="*/ 48 w 491"/>
                <a:gd name="T13" fmla="*/ 321 h 361"/>
                <a:gd name="T14" fmla="*/ 63 w 491"/>
                <a:gd name="T15" fmla="*/ 338 h 361"/>
                <a:gd name="T16" fmla="*/ 84 w 491"/>
                <a:gd name="T17" fmla="*/ 323 h 361"/>
                <a:gd name="T18" fmla="*/ 94 w 491"/>
                <a:gd name="T19" fmla="*/ 308 h 361"/>
                <a:gd name="T20" fmla="*/ 86 w 491"/>
                <a:gd name="T21" fmla="*/ 330 h 361"/>
                <a:gd name="T22" fmla="*/ 110 w 491"/>
                <a:gd name="T23" fmla="*/ 324 h 361"/>
                <a:gd name="T24" fmla="*/ 173 w 491"/>
                <a:gd name="T25" fmla="*/ 269 h 361"/>
                <a:gd name="T26" fmla="*/ 197 w 491"/>
                <a:gd name="T27" fmla="*/ 253 h 361"/>
                <a:gd name="T28" fmla="*/ 182 w 491"/>
                <a:gd name="T29" fmla="*/ 324 h 361"/>
                <a:gd name="T30" fmla="*/ 189 w 491"/>
                <a:gd name="T31" fmla="*/ 328 h 361"/>
                <a:gd name="T32" fmla="*/ 207 w 491"/>
                <a:gd name="T33" fmla="*/ 356 h 361"/>
                <a:gd name="T34" fmla="*/ 214 w 491"/>
                <a:gd name="T35" fmla="*/ 360 h 361"/>
                <a:gd name="T36" fmla="*/ 234 w 491"/>
                <a:gd name="T37" fmla="*/ 354 h 361"/>
                <a:gd name="T38" fmla="*/ 236 w 491"/>
                <a:gd name="T39" fmla="*/ 341 h 361"/>
                <a:gd name="T40" fmla="*/ 240 w 491"/>
                <a:gd name="T41" fmla="*/ 308 h 361"/>
                <a:gd name="T42" fmla="*/ 261 w 491"/>
                <a:gd name="T43" fmla="*/ 256 h 361"/>
                <a:gd name="T44" fmla="*/ 288 w 491"/>
                <a:gd name="T45" fmla="*/ 223 h 361"/>
                <a:gd name="T46" fmla="*/ 321 w 491"/>
                <a:gd name="T47" fmla="*/ 215 h 361"/>
                <a:gd name="T48" fmla="*/ 370 w 491"/>
                <a:gd name="T49" fmla="*/ 223 h 361"/>
                <a:gd name="T50" fmla="*/ 361 w 491"/>
                <a:gd name="T51" fmla="*/ 291 h 361"/>
                <a:gd name="T52" fmla="*/ 353 w 491"/>
                <a:gd name="T53" fmla="*/ 308 h 361"/>
                <a:gd name="T54" fmla="*/ 372 w 491"/>
                <a:gd name="T55" fmla="*/ 303 h 361"/>
                <a:gd name="T56" fmla="*/ 381 w 491"/>
                <a:gd name="T57" fmla="*/ 291 h 361"/>
                <a:gd name="T58" fmla="*/ 404 w 491"/>
                <a:gd name="T59" fmla="*/ 214 h 361"/>
                <a:gd name="T60" fmla="*/ 413 w 491"/>
                <a:gd name="T61" fmla="*/ 212 h 361"/>
                <a:gd name="T62" fmla="*/ 422 w 491"/>
                <a:gd name="T63" fmla="*/ 198 h 361"/>
                <a:gd name="T64" fmla="*/ 435 w 491"/>
                <a:gd name="T65" fmla="*/ 280 h 361"/>
                <a:gd name="T66" fmla="*/ 427 w 491"/>
                <a:gd name="T67" fmla="*/ 307 h 361"/>
                <a:gd name="T68" fmla="*/ 443 w 491"/>
                <a:gd name="T69" fmla="*/ 304 h 361"/>
                <a:gd name="T70" fmla="*/ 456 w 491"/>
                <a:gd name="T71" fmla="*/ 286 h 361"/>
                <a:gd name="T72" fmla="*/ 468 w 491"/>
                <a:gd name="T73" fmla="*/ 208 h 361"/>
                <a:gd name="T74" fmla="*/ 476 w 491"/>
                <a:gd name="T75" fmla="*/ 166 h 361"/>
                <a:gd name="T76" fmla="*/ 398 w 491"/>
                <a:gd name="T77" fmla="*/ 6 h 361"/>
                <a:gd name="T78" fmla="*/ 251 w 491"/>
                <a:gd name="T79" fmla="*/ 36 h 361"/>
                <a:gd name="T80" fmla="*/ 124 w 491"/>
                <a:gd name="T81" fmla="*/ 1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1" h="361">
                  <a:moveTo>
                    <a:pt x="124" y="118"/>
                  </a:moveTo>
                  <a:cubicBezTo>
                    <a:pt x="110" y="133"/>
                    <a:pt x="66" y="204"/>
                    <a:pt x="66" y="204"/>
                  </a:cubicBezTo>
                  <a:cubicBezTo>
                    <a:pt x="66" y="204"/>
                    <a:pt x="56" y="203"/>
                    <a:pt x="49" y="206"/>
                  </a:cubicBezTo>
                  <a:cubicBezTo>
                    <a:pt x="42" y="209"/>
                    <a:pt x="44" y="209"/>
                    <a:pt x="42" y="214"/>
                  </a:cubicBezTo>
                  <a:cubicBezTo>
                    <a:pt x="39" y="220"/>
                    <a:pt x="26" y="225"/>
                    <a:pt x="24" y="225"/>
                  </a:cubicBezTo>
                  <a:cubicBezTo>
                    <a:pt x="22" y="225"/>
                    <a:pt x="14" y="225"/>
                    <a:pt x="8" y="226"/>
                  </a:cubicBezTo>
                  <a:cubicBezTo>
                    <a:pt x="2" y="226"/>
                    <a:pt x="7" y="232"/>
                    <a:pt x="9" y="233"/>
                  </a:cubicBezTo>
                  <a:cubicBezTo>
                    <a:pt x="11" y="235"/>
                    <a:pt x="23" y="237"/>
                    <a:pt x="28" y="235"/>
                  </a:cubicBezTo>
                  <a:cubicBezTo>
                    <a:pt x="33" y="234"/>
                    <a:pt x="43" y="233"/>
                    <a:pt x="46" y="233"/>
                  </a:cubicBezTo>
                  <a:cubicBezTo>
                    <a:pt x="49" y="233"/>
                    <a:pt x="13" y="259"/>
                    <a:pt x="12" y="260"/>
                  </a:cubicBezTo>
                  <a:cubicBezTo>
                    <a:pt x="10" y="261"/>
                    <a:pt x="0" y="268"/>
                    <a:pt x="13" y="267"/>
                  </a:cubicBezTo>
                  <a:cubicBezTo>
                    <a:pt x="25" y="267"/>
                    <a:pt x="65" y="274"/>
                    <a:pt x="65" y="274"/>
                  </a:cubicBezTo>
                  <a:cubicBezTo>
                    <a:pt x="65" y="274"/>
                    <a:pt x="69" y="295"/>
                    <a:pt x="55" y="315"/>
                  </a:cubicBezTo>
                  <a:cubicBezTo>
                    <a:pt x="53" y="316"/>
                    <a:pt x="50" y="316"/>
                    <a:pt x="48" y="321"/>
                  </a:cubicBezTo>
                  <a:cubicBezTo>
                    <a:pt x="48" y="323"/>
                    <a:pt x="50" y="325"/>
                    <a:pt x="53" y="329"/>
                  </a:cubicBezTo>
                  <a:cubicBezTo>
                    <a:pt x="56" y="333"/>
                    <a:pt x="61" y="335"/>
                    <a:pt x="63" y="338"/>
                  </a:cubicBezTo>
                  <a:cubicBezTo>
                    <a:pt x="65" y="340"/>
                    <a:pt x="69" y="338"/>
                    <a:pt x="75" y="333"/>
                  </a:cubicBezTo>
                  <a:cubicBezTo>
                    <a:pt x="81" y="327"/>
                    <a:pt x="83" y="325"/>
                    <a:pt x="84" y="323"/>
                  </a:cubicBezTo>
                  <a:cubicBezTo>
                    <a:pt x="84" y="322"/>
                    <a:pt x="85" y="320"/>
                    <a:pt x="85" y="320"/>
                  </a:cubicBezTo>
                  <a:cubicBezTo>
                    <a:pt x="94" y="308"/>
                    <a:pt x="94" y="308"/>
                    <a:pt x="94" y="308"/>
                  </a:cubicBezTo>
                  <a:cubicBezTo>
                    <a:pt x="94" y="308"/>
                    <a:pt x="91" y="319"/>
                    <a:pt x="87" y="322"/>
                  </a:cubicBezTo>
                  <a:cubicBezTo>
                    <a:pt x="84" y="326"/>
                    <a:pt x="86" y="328"/>
                    <a:pt x="86" y="330"/>
                  </a:cubicBezTo>
                  <a:cubicBezTo>
                    <a:pt x="86" y="332"/>
                    <a:pt x="89" y="333"/>
                    <a:pt x="92" y="333"/>
                  </a:cubicBezTo>
                  <a:cubicBezTo>
                    <a:pt x="97" y="334"/>
                    <a:pt x="106" y="328"/>
                    <a:pt x="110" y="324"/>
                  </a:cubicBezTo>
                  <a:cubicBezTo>
                    <a:pt x="126" y="321"/>
                    <a:pt x="124" y="318"/>
                    <a:pt x="133" y="313"/>
                  </a:cubicBezTo>
                  <a:cubicBezTo>
                    <a:pt x="138" y="310"/>
                    <a:pt x="161" y="289"/>
                    <a:pt x="173" y="269"/>
                  </a:cubicBezTo>
                  <a:cubicBezTo>
                    <a:pt x="181" y="260"/>
                    <a:pt x="185" y="256"/>
                    <a:pt x="188" y="253"/>
                  </a:cubicBezTo>
                  <a:cubicBezTo>
                    <a:pt x="191" y="250"/>
                    <a:pt x="196" y="243"/>
                    <a:pt x="197" y="253"/>
                  </a:cubicBezTo>
                  <a:cubicBezTo>
                    <a:pt x="199" y="262"/>
                    <a:pt x="200" y="271"/>
                    <a:pt x="202" y="281"/>
                  </a:cubicBezTo>
                  <a:cubicBezTo>
                    <a:pt x="204" y="317"/>
                    <a:pt x="180" y="320"/>
                    <a:pt x="182" y="324"/>
                  </a:cubicBezTo>
                  <a:cubicBezTo>
                    <a:pt x="185" y="327"/>
                    <a:pt x="191" y="326"/>
                    <a:pt x="191" y="326"/>
                  </a:cubicBezTo>
                  <a:cubicBezTo>
                    <a:pt x="191" y="326"/>
                    <a:pt x="191" y="327"/>
                    <a:pt x="189" y="328"/>
                  </a:cubicBezTo>
                  <a:cubicBezTo>
                    <a:pt x="202" y="331"/>
                    <a:pt x="210" y="327"/>
                    <a:pt x="212" y="327"/>
                  </a:cubicBezTo>
                  <a:cubicBezTo>
                    <a:pt x="214" y="338"/>
                    <a:pt x="209" y="353"/>
                    <a:pt x="207" y="356"/>
                  </a:cubicBezTo>
                  <a:cubicBezTo>
                    <a:pt x="209" y="359"/>
                    <a:pt x="214" y="357"/>
                    <a:pt x="214" y="357"/>
                  </a:cubicBezTo>
                  <a:cubicBezTo>
                    <a:pt x="214" y="357"/>
                    <a:pt x="214" y="359"/>
                    <a:pt x="214" y="360"/>
                  </a:cubicBezTo>
                  <a:cubicBezTo>
                    <a:pt x="217" y="361"/>
                    <a:pt x="224" y="360"/>
                    <a:pt x="225" y="360"/>
                  </a:cubicBezTo>
                  <a:cubicBezTo>
                    <a:pt x="226" y="360"/>
                    <a:pt x="232" y="358"/>
                    <a:pt x="234" y="354"/>
                  </a:cubicBezTo>
                  <a:cubicBezTo>
                    <a:pt x="235" y="350"/>
                    <a:pt x="234" y="332"/>
                    <a:pt x="234" y="332"/>
                  </a:cubicBezTo>
                  <a:cubicBezTo>
                    <a:pt x="234" y="332"/>
                    <a:pt x="234" y="336"/>
                    <a:pt x="236" y="341"/>
                  </a:cubicBezTo>
                  <a:cubicBezTo>
                    <a:pt x="238" y="346"/>
                    <a:pt x="242" y="345"/>
                    <a:pt x="242" y="340"/>
                  </a:cubicBezTo>
                  <a:cubicBezTo>
                    <a:pt x="242" y="334"/>
                    <a:pt x="241" y="324"/>
                    <a:pt x="240" y="308"/>
                  </a:cubicBezTo>
                  <a:cubicBezTo>
                    <a:pt x="240" y="292"/>
                    <a:pt x="243" y="283"/>
                    <a:pt x="251" y="276"/>
                  </a:cubicBezTo>
                  <a:cubicBezTo>
                    <a:pt x="258" y="270"/>
                    <a:pt x="261" y="261"/>
                    <a:pt x="261" y="256"/>
                  </a:cubicBezTo>
                  <a:cubicBezTo>
                    <a:pt x="261" y="251"/>
                    <a:pt x="266" y="232"/>
                    <a:pt x="266" y="232"/>
                  </a:cubicBezTo>
                  <a:cubicBezTo>
                    <a:pt x="266" y="232"/>
                    <a:pt x="284" y="226"/>
                    <a:pt x="288" y="223"/>
                  </a:cubicBezTo>
                  <a:cubicBezTo>
                    <a:pt x="291" y="220"/>
                    <a:pt x="303" y="220"/>
                    <a:pt x="309" y="217"/>
                  </a:cubicBezTo>
                  <a:cubicBezTo>
                    <a:pt x="315" y="217"/>
                    <a:pt x="321" y="215"/>
                    <a:pt x="321" y="215"/>
                  </a:cubicBezTo>
                  <a:cubicBezTo>
                    <a:pt x="321" y="215"/>
                    <a:pt x="344" y="220"/>
                    <a:pt x="359" y="219"/>
                  </a:cubicBezTo>
                  <a:cubicBezTo>
                    <a:pt x="367" y="224"/>
                    <a:pt x="370" y="223"/>
                    <a:pt x="370" y="223"/>
                  </a:cubicBezTo>
                  <a:cubicBezTo>
                    <a:pt x="370" y="223"/>
                    <a:pt x="372" y="244"/>
                    <a:pt x="371" y="256"/>
                  </a:cubicBezTo>
                  <a:cubicBezTo>
                    <a:pt x="370" y="268"/>
                    <a:pt x="361" y="291"/>
                    <a:pt x="361" y="291"/>
                  </a:cubicBezTo>
                  <a:cubicBezTo>
                    <a:pt x="361" y="291"/>
                    <a:pt x="351" y="304"/>
                    <a:pt x="347" y="306"/>
                  </a:cubicBezTo>
                  <a:cubicBezTo>
                    <a:pt x="342" y="308"/>
                    <a:pt x="353" y="308"/>
                    <a:pt x="353" y="308"/>
                  </a:cubicBezTo>
                  <a:cubicBezTo>
                    <a:pt x="353" y="309"/>
                    <a:pt x="353" y="309"/>
                    <a:pt x="353" y="309"/>
                  </a:cubicBezTo>
                  <a:cubicBezTo>
                    <a:pt x="353" y="309"/>
                    <a:pt x="367" y="312"/>
                    <a:pt x="372" y="303"/>
                  </a:cubicBezTo>
                  <a:cubicBezTo>
                    <a:pt x="375" y="298"/>
                    <a:pt x="376" y="292"/>
                    <a:pt x="376" y="292"/>
                  </a:cubicBezTo>
                  <a:cubicBezTo>
                    <a:pt x="376" y="292"/>
                    <a:pt x="378" y="304"/>
                    <a:pt x="381" y="291"/>
                  </a:cubicBezTo>
                  <a:cubicBezTo>
                    <a:pt x="385" y="278"/>
                    <a:pt x="388" y="273"/>
                    <a:pt x="391" y="256"/>
                  </a:cubicBezTo>
                  <a:cubicBezTo>
                    <a:pt x="393" y="239"/>
                    <a:pt x="404" y="214"/>
                    <a:pt x="404" y="214"/>
                  </a:cubicBezTo>
                  <a:cubicBezTo>
                    <a:pt x="404" y="214"/>
                    <a:pt x="406" y="214"/>
                    <a:pt x="407" y="214"/>
                  </a:cubicBezTo>
                  <a:cubicBezTo>
                    <a:pt x="412" y="219"/>
                    <a:pt x="412" y="215"/>
                    <a:pt x="413" y="212"/>
                  </a:cubicBezTo>
                  <a:cubicBezTo>
                    <a:pt x="419" y="204"/>
                    <a:pt x="417" y="198"/>
                    <a:pt x="417" y="198"/>
                  </a:cubicBezTo>
                  <a:cubicBezTo>
                    <a:pt x="422" y="198"/>
                    <a:pt x="422" y="198"/>
                    <a:pt x="422" y="198"/>
                  </a:cubicBezTo>
                  <a:cubicBezTo>
                    <a:pt x="435" y="243"/>
                    <a:pt x="435" y="243"/>
                    <a:pt x="435" y="243"/>
                  </a:cubicBezTo>
                  <a:cubicBezTo>
                    <a:pt x="435" y="280"/>
                    <a:pt x="435" y="280"/>
                    <a:pt x="435" y="280"/>
                  </a:cubicBezTo>
                  <a:cubicBezTo>
                    <a:pt x="435" y="280"/>
                    <a:pt x="427" y="302"/>
                    <a:pt x="419" y="307"/>
                  </a:cubicBezTo>
                  <a:cubicBezTo>
                    <a:pt x="423" y="309"/>
                    <a:pt x="427" y="307"/>
                    <a:pt x="427" y="307"/>
                  </a:cubicBezTo>
                  <a:cubicBezTo>
                    <a:pt x="427" y="307"/>
                    <a:pt x="426" y="309"/>
                    <a:pt x="427" y="309"/>
                  </a:cubicBezTo>
                  <a:cubicBezTo>
                    <a:pt x="431" y="309"/>
                    <a:pt x="439" y="312"/>
                    <a:pt x="443" y="304"/>
                  </a:cubicBezTo>
                  <a:cubicBezTo>
                    <a:pt x="448" y="296"/>
                    <a:pt x="451" y="287"/>
                    <a:pt x="451" y="287"/>
                  </a:cubicBezTo>
                  <a:cubicBezTo>
                    <a:pt x="451" y="287"/>
                    <a:pt x="454" y="297"/>
                    <a:pt x="456" y="286"/>
                  </a:cubicBezTo>
                  <a:cubicBezTo>
                    <a:pt x="458" y="276"/>
                    <a:pt x="458" y="248"/>
                    <a:pt x="458" y="248"/>
                  </a:cubicBezTo>
                  <a:cubicBezTo>
                    <a:pt x="458" y="248"/>
                    <a:pt x="469" y="212"/>
                    <a:pt x="468" y="208"/>
                  </a:cubicBezTo>
                  <a:cubicBezTo>
                    <a:pt x="466" y="194"/>
                    <a:pt x="465" y="191"/>
                    <a:pt x="467" y="186"/>
                  </a:cubicBezTo>
                  <a:cubicBezTo>
                    <a:pt x="476" y="176"/>
                    <a:pt x="473" y="170"/>
                    <a:pt x="476" y="166"/>
                  </a:cubicBezTo>
                  <a:cubicBezTo>
                    <a:pt x="491" y="125"/>
                    <a:pt x="485" y="98"/>
                    <a:pt x="480" y="77"/>
                  </a:cubicBezTo>
                  <a:cubicBezTo>
                    <a:pt x="475" y="56"/>
                    <a:pt x="436" y="11"/>
                    <a:pt x="398" y="6"/>
                  </a:cubicBezTo>
                  <a:cubicBezTo>
                    <a:pt x="373" y="1"/>
                    <a:pt x="350" y="0"/>
                    <a:pt x="321" y="6"/>
                  </a:cubicBezTo>
                  <a:cubicBezTo>
                    <a:pt x="293" y="13"/>
                    <a:pt x="265" y="29"/>
                    <a:pt x="251" y="36"/>
                  </a:cubicBezTo>
                  <a:cubicBezTo>
                    <a:pt x="238" y="44"/>
                    <a:pt x="212" y="54"/>
                    <a:pt x="184" y="68"/>
                  </a:cubicBezTo>
                  <a:cubicBezTo>
                    <a:pt x="155" y="81"/>
                    <a:pt x="139" y="103"/>
                    <a:pt x="124" y="1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8" name="Rectangle 17"/>
            <p:cNvSpPr>
              <a:spLocks noChangeArrowheads="1"/>
            </p:cNvSpPr>
            <p:nvPr/>
          </p:nvSpPr>
          <p:spPr bwMode="auto">
            <a:xfrm>
              <a:off x="452437" y="1836737"/>
              <a:ext cx="1908175" cy="1874838"/>
            </a:xfrm>
            <a:prstGeom prst="rect">
              <a:avLst/>
            </a:prstGeom>
            <a:solidFill>
              <a:srgbClr val="53AF30"/>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19" name="Freeform 18"/>
            <p:cNvSpPr>
              <a:spLocks/>
            </p:cNvSpPr>
            <p:nvPr/>
          </p:nvSpPr>
          <p:spPr bwMode="auto">
            <a:xfrm>
              <a:off x="715962" y="2106612"/>
              <a:ext cx="1436688" cy="1287463"/>
            </a:xfrm>
            <a:custGeom>
              <a:avLst/>
              <a:gdLst>
                <a:gd name="T0" fmla="*/ 413 w 452"/>
                <a:gd name="T1" fmla="*/ 136 h 405"/>
                <a:gd name="T2" fmla="*/ 405 w 452"/>
                <a:gd name="T3" fmla="*/ 101 h 405"/>
                <a:gd name="T4" fmla="*/ 408 w 452"/>
                <a:gd name="T5" fmla="*/ 57 h 405"/>
                <a:gd name="T6" fmla="*/ 447 w 452"/>
                <a:gd name="T7" fmla="*/ 43 h 405"/>
                <a:gd name="T8" fmla="*/ 417 w 452"/>
                <a:gd name="T9" fmla="*/ 24 h 405"/>
                <a:gd name="T10" fmla="*/ 400 w 452"/>
                <a:gd name="T11" fmla="*/ 27 h 405"/>
                <a:gd name="T12" fmla="*/ 363 w 452"/>
                <a:gd name="T13" fmla="*/ 0 h 405"/>
                <a:gd name="T14" fmla="*/ 334 w 452"/>
                <a:gd name="T15" fmla="*/ 21 h 405"/>
                <a:gd name="T16" fmla="*/ 316 w 452"/>
                <a:gd name="T17" fmla="*/ 30 h 405"/>
                <a:gd name="T18" fmla="*/ 278 w 452"/>
                <a:gd name="T19" fmla="*/ 38 h 405"/>
                <a:gd name="T20" fmla="*/ 236 w 452"/>
                <a:gd name="T21" fmla="*/ 45 h 405"/>
                <a:gd name="T22" fmla="*/ 180 w 452"/>
                <a:gd name="T23" fmla="*/ 54 h 405"/>
                <a:gd name="T24" fmla="*/ 83 w 452"/>
                <a:gd name="T25" fmla="*/ 44 h 405"/>
                <a:gd name="T26" fmla="*/ 35 w 452"/>
                <a:gd name="T27" fmla="*/ 49 h 405"/>
                <a:gd name="T28" fmla="*/ 3 w 452"/>
                <a:gd name="T29" fmla="*/ 115 h 405"/>
                <a:gd name="T30" fmla="*/ 17 w 452"/>
                <a:gd name="T31" fmla="*/ 198 h 405"/>
                <a:gd name="T32" fmla="*/ 13 w 452"/>
                <a:gd name="T33" fmla="*/ 253 h 405"/>
                <a:gd name="T34" fmla="*/ 9 w 452"/>
                <a:gd name="T35" fmla="*/ 311 h 405"/>
                <a:gd name="T36" fmla="*/ 11 w 452"/>
                <a:gd name="T37" fmla="*/ 330 h 405"/>
                <a:gd name="T38" fmla="*/ 33 w 452"/>
                <a:gd name="T39" fmla="*/ 330 h 405"/>
                <a:gd name="T40" fmla="*/ 26 w 452"/>
                <a:gd name="T41" fmla="*/ 296 h 405"/>
                <a:gd name="T42" fmla="*/ 41 w 452"/>
                <a:gd name="T43" fmla="*/ 243 h 405"/>
                <a:gd name="T44" fmla="*/ 53 w 452"/>
                <a:gd name="T45" fmla="*/ 203 h 405"/>
                <a:gd name="T46" fmla="*/ 54 w 452"/>
                <a:gd name="T47" fmla="*/ 231 h 405"/>
                <a:gd name="T48" fmla="*/ 61 w 452"/>
                <a:gd name="T49" fmla="*/ 266 h 405"/>
                <a:gd name="T50" fmla="*/ 69 w 452"/>
                <a:gd name="T51" fmla="*/ 312 h 405"/>
                <a:gd name="T52" fmla="*/ 77 w 452"/>
                <a:gd name="T53" fmla="*/ 323 h 405"/>
                <a:gd name="T54" fmla="*/ 109 w 452"/>
                <a:gd name="T55" fmla="*/ 337 h 405"/>
                <a:gd name="T56" fmla="*/ 98 w 452"/>
                <a:gd name="T57" fmla="*/ 316 h 405"/>
                <a:gd name="T58" fmla="*/ 83 w 452"/>
                <a:gd name="T59" fmla="*/ 259 h 405"/>
                <a:gd name="T60" fmla="*/ 118 w 452"/>
                <a:gd name="T61" fmla="*/ 234 h 405"/>
                <a:gd name="T62" fmla="*/ 169 w 452"/>
                <a:gd name="T63" fmla="*/ 247 h 405"/>
                <a:gd name="T64" fmla="*/ 237 w 452"/>
                <a:gd name="T65" fmla="*/ 259 h 405"/>
                <a:gd name="T66" fmla="*/ 251 w 452"/>
                <a:gd name="T67" fmla="*/ 319 h 405"/>
                <a:gd name="T68" fmla="*/ 241 w 452"/>
                <a:gd name="T69" fmla="*/ 371 h 405"/>
                <a:gd name="T70" fmla="*/ 245 w 452"/>
                <a:gd name="T71" fmla="*/ 380 h 405"/>
                <a:gd name="T72" fmla="*/ 267 w 452"/>
                <a:gd name="T73" fmla="*/ 405 h 405"/>
                <a:gd name="T74" fmla="*/ 276 w 452"/>
                <a:gd name="T75" fmla="*/ 378 h 405"/>
                <a:gd name="T76" fmla="*/ 265 w 452"/>
                <a:gd name="T77" fmla="*/ 336 h 405"/>
                <a:gd name="T78" fmla="*/ 273 w 452"/>
                <a:gd name="T79" fmla="*/ 265 h 405"/>
                <a:gd name="T80" fmla="*/ 281 w 452"/>
                <a:gd name="T81" fmla="*/ 336 h 405"/>
                <a:gd name="T82" fmla="*/ 278 w 452"/>
                <a:gd name="T83" fmla="*/ 353 h 405"/>
                <a:gd name="T84" fmla="*/ 287 w 452"/>
                <a:gd name="T85" fmla="*/ 369 h 405"/>
                <a:gd name="T86" fmla="*/ 309 w 452"/>
                <a:gd name="T87" fmla="*/ 356 h 405"/>
                <a:gd name="T88" fmla="*/ 302 w 452"/>
                <a:gd name="T89" fmla="*/ 338 h 405"/>
                <a:gd name="T90" fmla="*/ 313 w 452"/>
                <a:gd name="T91" fmla="*/ 284 h 405"/>
                <a:gd name="T92" fmla="*/ 351 w 452"/>
                <a:gd name="T93" fmla="*/ 229 h 405"/>
                <a:gd name="T94" fmla="*/ 363 w 452"/>
                <a:gd name="T95" fmla="*/ 179 h 405"/>
                <a:gd name="T96" fmla="*/ 400 w 452"/>
                <a:gd name="T97" fmla="*/ 16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2" h="405">
                  <a:moveTo>
                    <a:pt x="405" y="156"/>
                  </a:moveTo>
                  <a:cubicBezTo>
                    <a:pt x="405" y="156"/>
                    <a:pt x="416" y="155"/>
                    <a:pt x="416" y="151"/>
                  </a:cubicBezTo>
                  <a:cubicBezTo>
                    <a:pt x="416" y="147"/>
                    <a:pt x="414" y="146"/>
                    <a:pt x="414" y="144"/>
                  </a:cubicBezTo>
                  <a:cubicBezTo>
                    <a:pt x="415" y="143"/>
                    <a:pt x="414" y="138"/>
                    <a:pt x="413" y="136"/>
                  </a:cubicBezTo>
                  <a:cubicBezTo>
                    <a:pt x="412" y="135"/>
                    <a:pt x="412" y="132"/>
                    <a:pt x="412" y="130"/>
                  </a:cubicBezTo>
                  <a:cubicBezTo>
                    <a:pt x="412" y="128"/>
                    <a:pt x="412" y="124"/>
                    <a:pt x="410" y="122"/>
                  </a:cubicBezTo>
                  <a:cubicBezTo>
                    <a:pt x="408" y="121"/>
                    <a:pt x="404" y="115"/>
                    <a:pt x="404" y="113"/>
                  </a:cubicBezTo>
                  <a:cubicBezTo>
                    <a:pt x="404" y="111"/>
                    <a:pt x="405" y="108"/>
                    <a:pt x="405" y="101"/>
                  </a:cubicBezTo>
                  <a:cubicBezTo>
                    <a:pt x="404" y="94"/>
                    <a:pt x="403" y="86"/>
                    <a:pt x="405" y="79"/>
                  </a:cubicBezTo>
                  <a:cubicBezTo>
                    <a:pt x="407" y="73"/>
                    <a:pt x="408" y="67"/>
                    <a:pt x="406" y="64"/>
                  </a:cubicBezTo>
                  <a:cubicBezTo>
                    <a:pt x="405" y="61"/>
                    <a:pt x="405" y="60"/>
                    <a:pt x="406" y="60"/>
                  </a:cubicBezTo>
                  <a:cubicBezTo>
                    <a:pt x="407" y="59"/>
                    <a:pt x="407" y="57"/>
                    <a:pt x="408" y="57"/>
                  </a:cubicBezTo>
                  <a:cubicBezTo>
                    <a:pt x="408" y="57"/>
                    <a:pt x="412" y="57"/>
                    <a:pt x="414" y="57"/>
                  </a:cubicBezTo>
                  <a:cubicBezTo>
                    <a:pt x="415" y="58"/>
                    <a:pt x="421" y="59"/>
                    <a:pt x="424" y="59"/>
                  </a:cubicBezTo>
                  <a:cubicBezTo>
                    <a:pt x="428" y="59"/>
                    <a:pt x="433" y="55"/>
                    <a:pt x="434" y="53"/>
                  </a:cubicBezTo>
                  <a:cubicBezTo>
                    <a:pt x="436" y="51"/>
                    <a:pt x="447" y="44"/>
                    <a:pt x="447" y="43"/>
                  </a:cubicBezTo>
                  <a:cubicBezTo>
                    <a:pt x="447" y="41"/>
                    <a:pt x="447" y="40"/>
                    <a:pt x="448" y="39"/>
                  </a:cubicBezTo>
                  <a:cubicBezTo>
                    <a:pt x="449" y="38"/>
                    <a:pt x="452" y="36"/>
                    <a:pt x="451" y="32"/>
                  </a:cubicBezTo>
                  <a:cubicBezTo>
                    <a:pt x="451" y="28"/>
                    <a:pt x="444" y="22"/>
                    <a:pt x="435" y="21"/>
                  </a:cubicBezTo>
                  <a:cubicBezTo>
                    <a:pt x="425" y="19"/>
                    <a:pt x="419" y="22"/>
                    <a:pt x="417" y="24"/>
                  </a:cubicBezTo>
                  <a:cubicBezTo>
                    <a:pt x="415" y="26"/>
                    <a:pt x="410" y="31"/>
                    <a:pt x="410" y="31"/>
                  </a:cubicBezTo>
                  <a:cubicBezTo>
                    <a:pt x="409" y="32"/>
                    <a:pt x="407" y="32"/>
                    <a:pt x="407" y="32"/>
                  </a:cubicBezTo>
                  <a:cubicBezTo>
                    <a:pt x="406" y="31"/>
                    <a:pt x="404" y="29"/>
                    <a:pt x="403" y="29"/>
                  </a:cubicBezTo>
                  <a:cubicBezTo>
                    <a:pt x="402" y="28"/>
                    <a:pt x="401" y="28"/>
                    <a:pt x="400" y="27"/>
                  </a:cubicBezTo>
                  <a:cubicBezTo>
                    <a:pt x="399" y="26"/>
                    <a:pt x="397" y="23"/>
                    <a:pt x="395" y="23"/>
                  </a:cubicBezTo>
                  <a:cubicBezTo>
                    <a:pt x="394" y="23"/>
                    <a:pt x="394" y="23"/>
                    <a:pt x="392" y="21"/>
                  </a:cubicBezTo>
                  <a:cubicBezTo>
                    <a:pt x="390" y="20"/>
                    <a:pt x="386" y="16"/>
                    <a:pt x="383" y="12"/>
                  </a:cubicBezTo>
                  <a:cubicBezTo>
                    <a:pt x="381" y="9"/>
                    <a:pt x="373" y="0"/>
                    <a:pt x="363" y="0"/>
                  </a:cubicBezTo>
                  <a:cubicBezTo>
                    <a:pt x="353" y="0"/>
                    <a:pt x="352" y="3"/>
                    <a:pt x="351" y="4"/>
                  </a:cubicBezTo>
                  <a:cubicBezTo>
                    <a:pt x="349" y="4"/>
                    <a:pt x="344" y="7"/>
                    <a:pt x="342" y="9"/>
                  </a:cubicBezTo>
                  <a:cubicBezTo>
                    <a:pt x="340" y="11"/>
                    <a:pt x="336" y="15"/>
                    <a:pt x="336" y="16"/>
                  </a:cubicBezTo>
                  <a:cubicBezTo>
                    <a:pt x="335" y="18"/>
                    <a:pt x="334" y="20"/>
                    <a:pt x="334" y="21"/>
                  </a:cubicBezTo>
                  <a:cubicBezTo>
                    <a:pt x="333" y="21"/>
                    <a:pt x="331" y="22"/>
                    <a:pt x="330" y="23"/>
                  </a:cubicBezTo>
                  <a:cubicBezTo>
                    <a:pt x="329" y="23"/>
                    <a:pt x="326" y="24"/>
                    <a:pt x="324" y="25"/>
                  </a:cubicBezTo>
                  <a:cubicBezTo>
                    <a:pt x="323" y="27"/>
                    <a:pt x="322" y="31"/>
                    <a:pt x="320" y="32"/>
                  </a:cubicBezTo>
                  <a:cubicBezTo>
                    <a:pt x="318" y="32"/>
                    <a:pt x="316" y="32"/>
                    <a:pt x="316" y="30"/>
                  </a:cubicBezTo>
                  <a:cubicBezTo>
                    <a:pt x="315" y="29"/>
                    <a:pt x="310" y="26"/>
                    <a:pt x="305" y="26"/>
                  </a:cubicBezTo>
                  <a:cubicBezTo>
                    <a:pt x="300" y="26"/>
                    <a:pt x="297" y="28"/>
                    <a:pt x="295" y="30"/>
                  </a:cubicBezTo>
                  <a:cubicBezTo>
                    <a:pt x="292" y="32"/>
                    <a:pt x="289" y="35"/>
                    <a:pt x="288" y="36"/>
                  </a:cubicBezTo>
                  <a:cubicBezTo>
                    <a:pt x="287" y="36"/>
                    <a:pt x="281" y="37"/>
                    <a:pt x="278" y="38"/>
                  </a:cubicBezTo>
                  <a:cubicBezTo>
                    <a:pt x="275" y="38"/>
                    <a:pt x="266" y="41"/>
                    <a:pt x="263" y="41"/>
                  </a:cubicBezTo>
                  <a:cubicBezTo>
                    <a:pt x="259" y="41"/>
                    <a:pt x="252" y="40"/>
                    <a:pt x="249" y="41"/>
                  </a:cubicBezTo>
                  <a:cubicBezTo>
                    <a:pt x="247" y="42"/>
                    <a:pt x="244" y="44"/>
                    <a:pt x="242" y="44"/>
                  </a:cubicBezTo>
                  <a:cubicBezTo>
                    <a:pt x="239" y="43"/>
                    <a:pt x="238" y="45"/>
                    <a:pt x="236" y="45"/>
                  </a:cubicBezTo>
                  <a:cubicBezTo>
                    <a:pt x="233" y="45"/>
                    <a:pt x="226" y="45"/>
                    <a:pt x="226" y="46"/>
                  </a:cubicBezTo>
                  <a:cubicBezTo>
                    <a:pt x="225" y="47"/>
                    <a:pt x="223" y="47"/>
                    <a:pt x="218" y="47"/>
                  </a:cubicBezTo>
                  <a:cubicBezTo>
                    <a:pt x="214" y="48"/>
                    <a:pt x="202" y="50"/>
                    <a:pt x="198" y="52"/>
                  </a:cubicBezTo>
                  <a:cubicBezTo>
                    <a:pt x="194" y="53"/>
                    <a:pt x="188" y="54"/>
                    <a:pt x="180" y="54"/>
                  </a:cubicBezTo>
                  <a:cubicBezTo>
                    <a:pt x="172" y="54"/>
                    <a:pt x="167" y="53"/>
                    <a:pt x="159" y="53"/>
                  </a:cubicBezTo>
                  <a:cubicBezTo>
                    <a:pt x="151" y="53"/>
                    <a:pt x="137" y="55"/>
                    <a:pt x="133" y="54"/>
                  </a:cubicBezTo>
                  <a:cubicBezTo>
                    <a:pt x="129" y="54"/>
                    <a:pt x="116" y="53"/>
                    <a:pt x="111" y="51"/>
                  </a:cubicBezTo>
                  <a:cubicBezTo>
                    <a:pt x="105" y="50"/>
                    <a:pt x="91" y="44"/>
                    <a:pt x="83" y="44"/>
                  </a:cubicBezTo>
                  <a:cubicBezTo>
                    <a:pt x="75" y="43"/>
                    <a:pt x="72" y="45"/>
                    <a:pt x="70" y="46"/>
                  </a:cubicBezTo>
                  <a:cubicBezTo>
                    <a:pt x="68" y="47"/>
                    <a:pt x="66" y="50"/>
                    <a:pt x="63" y="49"/>
                  </a:cubicBezTo>
                  <a:cubicBezTo>
                    <a:pt x="60" y="49"/>
                    <a:pt x="57" y="47"/>
                    <a:pt x="49" y="47"/>
                  </a:cubicBezTo>
                  <a:cubicBezTo>
                    <a:pt x="42" y="47"/>
                    <a:pt x="38" y="48"/>
                    <a:pt x="35" y="49"/>
                  </a:cubicBezTo>
                  <a:cubicBezTo>
                    <a:pt x="31" y="50"/>
                    <a:pt x="25" y="57"/>
                    <a:pt x="24" y="57"/>
                  </a:cubicBezTo>
                  <a:cubicBezTo>
                    <a:pt x="23" y="58"/>
                    <a:pt x="19" y="58"/>
                    <a:pt x="14" y="60"/>
                  </a:cubicBezTo>
                  <a:cubicBezTo>
                    <a:pt x="9" y="62"/>
                    <a:pt x="1" y="69"/>
                    <a:pt x="1" y="76"/>
                  </a:cubicBezTo>
                  <a:cubicBezTo>
                    <a:pt x="0" y="83"/>
                    <a:pt x="3" y="111"/>
                    <a:pt x="3" y="115"/>
                  </a:cubicBezTo>
                  <a:cubicBezTo>
                    <a:pt x="3" y="119"/>
                    <a:pt x="8" y="149"/>
                    <a:pt x="9" y="153"/>
                  </a:cubicBezTo>
                  <a:cubicBezTo>
                    <a:pt x="9" y="156"/>
                    <a:pt x="12" y="168"/>
                    <a:pt x="12" y="170"/>
                  </a:cubicBezTo>
                  <a:cubicBezTo>
                    <a:pt x="12" y="172"/>
                    <a:pt x="13" y="178"/>
                    <a:pt x="13" y="182"/>
                  </a:cubicBezTo>
                  <a:cubicBezTo>
                    <a:pt x="14" y="185"/>
                    <a:pt x="17" y="195"/>
                    <a:pt x="17" y="198"/>
                  </a:cubicBezTo>
                  <a:cubicBezTo>
                    <a:pt x="17" y="200"/>
                    <a:pt x="17" y="218"/>
                    <a:pt x="15" y="222"/>
                  </a:cubicBezTo>
                  <a:cubicBezTo>
                    <a:pt x="13" y="226"/>
                    <a:pt x="10" y="230"/>
                    <a:pt x="9" y="233"/>
                  </a:cubicBezTo>
                  <a:cubicBezTo>
                    <a:pt x="9" y="236"/>
                    <a:pt x="10" y="241"/>
                    <a:pt x="11" y="242"/>
                  </a:cubicBezTo>
                  <a:cubicBezTo>
                    <a:pt x="12" y="243"/>
                    <a:pt x="13" y="251"/>
                    <a:pt x="13" y="253"/>
                  </a:cubicBezTo>
                  <a:cubicBezTo>
                    <a:pt x="13" y="255"/>
                    <a:pt x="14" y="272"/>
                    <a:pt x="13" y="278"/>
                  </a:cubicBezTo>
                  <a:cubicBezTo>
                    <a:pt x="13" y="283"/>
                    <a:pt x="13" y="297"/>
                    <a:pt x="12" y="299"/>
                  </a:cubicBezTo>
                  <a:cubicBezTo>
                    <a:pt x="11" y="302"/>
                    <a:pt x="10" y="304"/>
                    <a:pt x="10" y="306"/>
                  </a:cubicBezTo>
                  <a:cubicBezTo>
                    <a:pt x="10" y="308"/>
                    <a:pt x="11" y="309"/>
                    <a:pt x="9" y="311"/>
                  </a:cubicBezTo>
                  <a:cubicBezTo>
                    <a:pt x="8" y="313"/>
                    <a:pt x="6" y="317"/>
                    <a:pt x="6" y="318"/>
                  </a:cubicBezTo>
                  <a:cubicBezTo>
                    <a:pt x="6" y="320"/>
                    <a:pt x="9" y="321"/>
                    <a:pt x="10" y="320"/>
                  </a:cubicBezTo>
                  <a:cubicBezTo>
                    <a:pt x="10" y="320"/>
                    <a:pt x="11" y="322"/>
                    <a:pt x="11" y="324"/>
                  </a:cubicBezTo>
                  <a:cubicBezTo>
                    <a:pt x="11" y="326"/>
                    <a:pt x="12" y="328"/>
                    <a:pt x="11" y="330"/>
                  </a:cubicBezTo>
                  <a:cubicBezTo>
                    <a:pt x="10" y="332"/>
                    <a:pt x="9" y="334"/>
                    <a:pt x="9" y="336"/>
                  </a:cubicBezTo>
                  <a:cubicBezTo>
                    <a:pt x="9" y="338"/>
                    <a:pt x="16" y="349"/>
                    <a:pt x="29" y="347"/>
                  </a:cubicBezTo>
                  <a:cubicBezTo>
                    <a:pt x="42" y="346"/>
                    <a:pt x="42" y="342"/>
                    <a:pt x="41" y="341"/>
                  </a:cubicBezTo>
                  <a:cubicBezTo>
                    <a:pt x="41" y="340"/>
                    <a:pt x="33" y="332"/>
                    <a:pt x="33" y="330"/>
                  </a:cubicBezTo>
                  <a:cubicBezTo>
                    <a:pt x="32" y="329"/>
                    <a:pt x="33" y="325"/>
                    <a:pt x="33" y="324"/>
                  </a:cubicBezTo>
                  <a:cubicBezTo>
                    <a:pt x="32" y="324"/>
                    <a:pt x="30" y="322"/>
                    <a:pt x="30" y="319"/>
                  </a:cubicBezTo>
                  <a:cubicBezTo>
                    <a:pt x="29" y="315"/>
                    <a:pt x="29" y="309"/>
                    <a:pt x="28" y="308"/>
                  </a:cubicBezTo>
                  <a:cubicBezTo>
                    <a:pt x="27" y="306"/>
                    <a:pt x="26" y="305"/>
                    <a:pt x="26" y="296"/>
                  </a:cubicBezTo>
                  <a:cubicBezTo>
                    <a:pt x="26" y="288"/>
                    <a:pt x="28" y="275"/>
                    <a:pt x="30" y="270"/>
                  </a:cubicBezTo>
                  <a:cubicBezTo>
                    <a:pt x="33" y="265"/>
                    <a:pt x="37" y="261"/>
                    <a:pt x="38" y="258"/>
                  </a:cubicBezTo>
                  <a:cubicBezTo>
                    <a:pt x="38" y="256"/>
                    <a:pt x="37" y="250"/>
                    <a:pt x="37" y="248"/>
                  </a:cubicBezTo>
                  <a:cubicBezTo>
                    <a:pt x="37" y="247"/>
                    <a:pt x="40" y="245"/>
                    <a:pt x="41" y="243"/>
                  </a:cubicBezTo>
                  <a:cubicBezTo>
                    <a:pt x="42" y="241"/>
                    <a:pt x="41" y="239"/>
                    <a:pt x="42" y="238"/>
                  </a:cubicBezTo>
                  <a:cubicBezTo>
                    <a:pt x="43" y="237"/>
                    <a:pt x="45" y="233"/>
                    <a:pt x="45" y="229"/>
                  </a:cubicBezTo>
                  <a:cubicBezTo>
                    <a:pt x="46" y="224"/>
                    <a:pt x="46" y="218"/>
                    <a:pt x="48" y="213"/>
                  </a:cubicBezTo>
                  <a:cubicBezTo>
                    <a:pt x="50" y="208"/>
                    <a:pt x="52" y="205"/>
                    <a:pt x="53" y="203"/>
                  </a:cubicBezTo>
                  <a:cubicBezTo>
                    <a:pt x="54" y="201"/>
                    <a:pt x="55" y="196"/>
                    <a:pt x="56" y="196"/>
                  </a:cubicBezTo>
                  <a:cubicBezTo>
                    <a:pt x="58" y="195"/>
                    <a:pt x="62" y="195"/>
                    <a:pt x="62" y="195"/>
                  </a:cubicBezTo>
                  <a:cubicBezTo>
                    <a:pt x="62" y="195"/>
                    <a:pt x="62" y="208"/>
                    <a:pt x="60" y="216"/>
                  </a:cubicBezTo>
                  <a:cubicBezTo>
                    <a:pt x="58" y="224"/>
                    <a:pt x="55" y="229"/>
                    <a:pt x="54" y="231"/>
                  </a:cubicBezTo>
                  <a:cubicBezTo>
                    <a:pt x="53" y="232"/>
                    <a:pt x="52" y="235"/>
                    <a:pt x="53" y="238"/>
                  </a:cubicBezTo>
                  <a:cubicBezTo>
                    <a:pt x="54" y="240"/>
                    <a:pt x="56" y="243"/>
                    <a:pt x="56" y="244"/>
                  </a:cubicBezTo>
                  <a:cubicBezTo>
                    <a:pt x="57" y="246"/>
                    <a:pt x="57" y="249"/>
                    <a:pt x="58" y="252"/>
                  </a:cubicBezTo>
                  <a:cubicBezTo>
                    <a:pt x="58" y="255"/>
                    <a:pt x="59" y="261"/>
                    <a:pt x="61" y="266"/>
                  </a:cubicBezTo>
                  <a:cubicBezTo>
                    <a:pt x="62" y="271"/>
                    <a:pt x="67" y="284"/>
                    <a:pt x="67" y="286"/>
                  </a:cubicBezTo>
                  <a:cubicBezTo>
                    <a:pt x="67" y="289"/>
                    <a:pt x="68" y="299"/>
                    <a:pt x="68" y="302"/>
                  </a:cubicBezTo>
                  <a:cubicBezTo>
                    <a:pt x="68" y="305"/>
                    <a:pt x="70" y="309"/>
                    <a:pt x="70" y="309"/>
                  </a:cubicBezTo>
                  <a:cubicBezTo>
                    <a:pt x="71" y="310"/>
                    <a:pt x="70" y="311"/>
                    <a:pt x="69" y="312"/>
                  </a:cubicBezTo>
                  <a:cubicBezTo>
                    <a:pt x="68" y="313"/>
                    <a:pt x="69" y="317"/>
                    <a:pt x="69" y="319"/>
                  </a:cubicBezTo>
                  <a:cubicBezTo>
                    <a:pt x="69" y="320"/>
                    <a:pt x="70" y="322"/>
                    <a:pt x="71" y="322"/>
                  </a:cubicBezTo>
                  <a:cubicBezTo>
                    <a:pt x="72" y="322"/>
                    <a:pt x="74" y="317"/>
                    <a:pt x="76" y="318"/>
                  </a:cubicBezTo>
                  <a:cubicBezTo>
                    <a:pt x="77" y="318"/>
                    <a:pt x="77" y="320"/>
                    <a:pt x="77" y="323"/>
                  </a:cubicBezTo>
                  <a:cubicBezTo>
                    <a:pt x="78" y="325"/>
                    <a:pt x="78" y="326"/>
                    <a:pt x="78" y="328"/>
                  </a:cubicBezTo>
                  <a:cubicBezTo>
                    <a:pt x="77" y="329"/>
                    <a:pt x="79" y="335"/>
                    <a:pt x="83" y="336"/>
                  </a:cubicBezTo>
                  <a:cubicBezTo>
                    <a:pt x="87" y="338"/>
                    <a:pt x="88" y="337"/>
                    <a:pt x="90" y="337"/>
                  </a:cubicBezTo>
                  <a:cubicBezTo>
                    <a:pt x="91" y="338"/>
                    <a:pt x="107" y="337"/>
                    <a:pt x="109" y="337"/>
                  </a:cubicBezTo>
                  <a:cubicBezTo>
                    <a:pt x="110" y="336"/>
                    <a:pt x="110" y="335"/>
                    <a:pt x="112" y="335"/>
                  </a:cubicBezTo>
                  <a:cubicBezTo>
                    <a:pt x="113" y="335"/>
                    <a:pt x="114" y="333"/>
                    <a:pt x="114" y="333"/>
                  </a:cubicBezTo>
                  <a:cubicBezTo>
                    <a:pt x="113" y="332"/>
                    <a:pt x="100" y="323"/>
                    <a:pt x="100" y="321"/>
                  </a:cubicBezTo>
                  <a:cubicBezTo>
                    <a:pt x="99" y="320"/>
                    <a:pt x="99" y="317"/>
                    <a:pt x="98" y="316"/>
                  </a:cubicBezTo>
                  <a:cubicBezTo>
                    <a:pt x="96" y="316"/>
                    <a:pt x="92" y="314"/>
                    <a:pt x="92" y="310"/>
                  </a:cubicBezTo>
                  <a:cubicBezTo>
                    <a:pt x="91" y="307"/>
                    <a:pt x="88" y="294"/>
                    <a:pt x="85" y="291"/>
                  </a:cubicBezTo>
                  <a:cubicBezTo>
                    <a:pt x="83" y="287"/>
                    <a:pt x="82" y="282"/>
                    <a:pt x="82" y="277"/>
                  </a:cubicBezTo>
                  <a:cubicBezTo>
                    <a:pt x="82" y="272"/>
                    <a:pt x="82" y="263"/>
                    <a:pt x="83" y="259"/>
                  </a:cubicBezTo>
                  <a:cubicBezTo>
                    <a:pt x="85" y="255"/>
                    <a:pt x="85" y="247"/>
                    <a:pt x="85" y="245"/>
                  </a:cubicBezTo>
                  <a:cubicBezTo>
                    <a:pt x="86" y="242"/>
                    <a:pt x="89" y="236"/>
                    <a:pt x="90" y="233"/>
                  </a:cubicBezTo>
                  <a:cubicBezTo>
                    <a:pt x="91" y="230"/>
                    <a:pt x="95" y="218"/>
                    <a:pt x="95" y="218"/>
                  </a:cubicBezTo>
                  <a:cubicBezTo>
                    <a:pt x="95" y="218"/>
                    <a:pt x="110" y="227"/>
                    <a:pt x="118" y="234"/>
                  </a:cubicBezTo>
                  <a:cubicBezTo>
                    <a:pt x="127" y="240"/>
                    <a:pt x="129" y="242"/>
                    <a:pt x="133" y="242"/>
                  </a:cubicBezTo>
                  <a:cubicBezTo>
                    <a:pt x="137" y="242"/>
                    <a:pt x="141" y="244"/>
                    <a:pt x="144" y="245"/>
                  </a:cubicBezTo>
                  <a:cubicBezTo>
                    <a:pt x="146" y="246"/>
                    <a:pt x="156" y="248"/>
                    <a:pt x="160" y="248"/>
                  </a:cubicBezTo>
                  <a:cubicBezTo>
                    <a:pt x="164" y="248"/>
                    <a:pt x="164" y="246"/>
                    <a:pt x="169" y="247"/>
                  </a:cubicBezTo>
                  <a:cubicBezTo>
                    <a:pt x="173" y="247"/>
                    <a:pt x="187" y="248"/>
                    <a:pt x="194" y="247"/>
                  </a:cubicBezTo>
                  <a:cubicBezTo>
                    <a:pt x="200" y="247"/>
                    <a:pt x="205" y="248"/>
                    <a:pt x="207" y="248"/>
                  </a:cubicBezTo>
                  <a:cubicBezTo>
                    <a:pt x="210" y="248"/>
                    <a:pt x="229" y="246"/>
                    <a:pt x="230" y="245"/>
                  </a:cubicBezTo>
                  <a:cubicBezTo>
                    <a:pt x="230" y="245"/>
                    <a:pt x="235" y="249"/>
                    <a:pt x="237" y="259"/>
                  </a:cubicBezTo>
                  <a:cubicBezTo>
                    <a:pt x="240" y="269"/>
                    <a:pt x="241" y="278"/>
                    <a:pt x="243" y="282"/>
                  </a:cubicBezTo>
                  <a:cubicBezTo>
                    <a:pt x="245" y="285"/>
                    <a:pt x="245" y="290"/>
                    <a:pt x="246" y="292"/>
                  </a:cubicBezTo>
                  <a:cubicBezTo>
                    <a:pt x="246" y="295"/>
                    <a:pt x="247" y="297"/>
                    <a:pt x="247" y="300"/>
                  </a:cubicBezTo>
                  <a:cubicBezTo>
                    <a:pt x="246" y="302"/>
                    <a:pt x="250" y="315"/>
                    <a:pt x="251" y="319"/>
                  </a:cubicBezTo>
                  <a:cubicBezTo>
                    <a:pt x="252" y="322"/>
                    <a:pt x="253" y="326"/>
                    <a:pt x="253" y="331"/>
                  </a:cubicBezTo>
                  <a:cubicBezTo>
                    <a:pt x="252" y="337"/>
                    <a:pt x="245" y="361"/>
                    <a:pt x="245" y="363"/>
                  </a:cubicBezTo>
                  <a:cubicBezTo>
                    <a:pt x="244" y="366"/>
                    <a:pt x="244" y="367"/>
                    <a:pt x="244" y="368"/>
                  </a:cubicBezTo>
                  <a:cubicBezTo>
                    <a:pt x="243" y="369"/>
                    <a:pt x="242" y="370"/>
                    <a:pt x="241" y="371"/>
                  </a:cubicBezTo>
                  <a:cubicBezTo>
                    <a:pt x="241" y="371"/>
                    <a:pt x="240" y="375"/>
                    <a:pt x="241" y="375"/>
                  </a:cubicBezTo>
                  <a:cubicBezTo>
                    <a:pt x="242" y="375"/>
                    <a:pt x="246" y="371"/>
                    <a:pt x="246" y="371"/>
                  </a:cubicBezTo>
                  <a:cubicBezTo>
                    <a:pt x="247" y="371"/>
                    <a:pt x="248" y="374"/>
                    <a:pt x="248" y="375"/>
                  </a:cubicBezTo>
                  <a:cubicBezTo>
                    <a:pt x="248" y="377"/>
                    <a:pt x="246" y="378"/>
                    <a:pt x="245" y="380"/>
                  </a:cubicBezTo>
                  <a:cubicBezTo>
                    <a:pt x="245" y="382"/>
                    <a:pt x="243" y="382"/>
                    <a:pt x="245" y="387"/>
                  </a:cubicBezTo>
                  <a:cubicBezTo>
                    <a:pt x="247" y="392"/>
                    <a:pt x="249" y="396"/>
                    <a:pt x="250" y="398"/>
                  </a:cubicBezTo>
                  <a:cubicBezTo>
                    <a:pt x="252" y="400"/>
                    <a:pt x="253" y="400"/>
                    <a:pt x="255" y="400"/>
                  </a:cubicBezTo>
                  <a:cubicBezTo>
                    <a:pt x="257" y="401"/>
                    <a:pt x="262" y="405"/>
                    <a:pt x="267" y="405"/>
                  </a:cubicBezTo>
                  <a:cubicBezTo>
                    <a:pt x="272" y="405"/>
                    <a:pt x="278" y="404"/>
                    <a:pt x="278" y="402"/>
                  </a:cubicBezTo>
                  <a:cubicBezTo>
                    <a:pt x="278" y="402"/>
                    <a:pt x="282" y="402"/>
                    <a:pt x="284" y="401"/>
                  </a:cubicBezTo>
                  <a:cubicBezTo>
                    <a:pt x="286" y="400"/>
                    <a:pt x="283" y="389"/>
                    <a:pt x="280" y="385"/>
                  </a:cubicBezTo>
                  <a:cubicBezTo>
                    <a:pt x="277" y="381"/>
                    <a:pt x="276" y="379"/>
                    <a:pt x="276" y="378"/>
                  </a:cubicBezTo>
                  <a:cubicBezTo>
                    <a:pt x="276" y="377"/>
                    <a:pt x="275" y="376"/>
                    <a:pt x="274" y="374"/>
                  </a:cubicBezTo>
                  <a:cubicBezTo>
                    <a:pt x="272" y="373"/>
                    <a:pt x="270" y="372"/>
                    <a:pt x="270" y="368"/>
                  </a:cubicBezTo>
                  <a:cubicBezTo>
                    <a:pt x="269" y="363"/>
                    <a:pt x="268" y="357"/>
                    <a:pt x="267" y="355"/>
                  </a:cubicBezTo>
                  <a:cubicBezTo>
                    <a:pt x="267" y="352"/>
                    <a:pt x="265" y="340"/>
                    <a:pt x="265" y="336"/>
                  </a:cubicBezTo>
                  <a:cubicBezTo>
                    <a:pt x="265" y="332"/>
                    <a:pt x="267" y="324"/>
                    <a:pt x="269" y="321"/>
                  </a:cubicBezTo>
                  <a:cubicBezTo>
                    <a:pt x="271" y="319"/>
                    <a:pt x="274" y="313"/>
                    <a:pt x="276" y="311"/>
                  </a:cubicBezTo>
                  <a:cubicBezTo>
                    <a:pt x="278" y="308"/>
                    <a:pt x="279" y="305"/>
                    <a:pt x="278" y="302"/>
                  </a:cubicBezTo>
                  <a:cubicBezTo>
                    <a:pt x="277" y="300"/>
                    <a:pt x="272" y="274"/>
                    <a:pt x="273" y="265"/>
                  </a:cubicBezTo>
                  <a:cubicBezTo>
                    <a:pt x="273" y="265"/>
                    <a:pt x="281" y="270"/>
                    <a:pt x="285" y="271"/>
                  </a:cubicBezTo>
                  <a:cubicBezTo>
                    <a:pt x="285" y="271"/>
                    <a:pt x="285" y="290"/>
                    <a:pt x="286" y="296"/>
                  </a:cubicBezTo>
                  <a:cubicBezTo>
                    <a:pt x="287" y="302"/>
                    <a:pt x="286" y="323"/>
                    <a:pt x="284" y="327"/>
                  </a:cubicBezTo>
                  <a:cubicBezTo>
                    <a:pt x="283" y="331"/>
                    <a:pt x="281" y="334"/>
                    <a:pt x="281" y="336"/>
                  </a:cubicBezTo>
                  <a:cubicBezTo>
                    <a:pt x="281" y="338"/>
                    <a:pt x="282" y="340"/>
                    <a:pt x="281" y="341"/>
                  </a:cubicBezTo>
                  <a:cubicBezTo>
                    <a:pt x="279" y="343"/>
                    <a:pt x="279" y="343"/>
                    <a:pt x="279" y="345"/>
                  </a:cubicBezTo>
                  <a:cubicBezTo>
                    <a:pt x="279" y="346"/>
                    <a:pt x="278" y="348"/>
                    <a:pt x="278" y="350"/>
                  </a:cubicBezTo>
                  <a:cubicBezTo>
                    <a:pt x="277" y="352"/>
                    <a:pt x="278" y="353"/>
                    <a:pt x="278" y="353"/>
                  </a:cubicBezTo>
                  <a:cubicBezTo>
                    <a:pt x="278" y="353"/>
                    <a:pt x="283" y="348"/>
                    <a:pt x="285" y="350"/>
                  </a:cubicBezTo>
                  <a:cubicBezTo>
                    <a:pt x="286" y="352"/>
                    <a:pt x="285" y="354"/>
                    <a:pt x="284" y="355"/>
                  </a:cubicBezTo>
                  <a:cubicBezTo>
                    <a:pt x="284" y="356"/>
                    <a:pt x="281" y="360"/>
                    <a:pt x="282" y="363"/>
                  </a:cubicBezTo>
                  <a:cubicBezTo>
                    <a:pt x="282" y="366"/>
                    <a:pt x="286" y="367"/>
                    <a:pt x="287" y="369"/>
                  </a:cubicBezTo>
                  <a:cubicBezTo>
                    <a:pt x="287" y="371"/>
                    <a:pt x="286" y="371"/>
                    <a:pt x="292" y="373"/>
                  </a:cubicBezTo>
                  <a:cubicBezTo>
                    <a:pt x="298" y="375"/>
                    <a:pt x="308" y="375"/>
                    <a:pt x="314" y="374"/>
                  </a:cubicBezTo>
                  <a:cubicBezTo>
                    <a:pt x="319" y="372"/>
                    <a:pt x="320" y="369"/>
                    <a:pt x="318" y="366"/>
                  </a:cubicBezTo>
                  <a:cubicBezTo>
                    <a:pt x="317" y="363"/>
                    <a:pt x="311" y="358"/>
                    <a:pt x="309" y="356"/>
                  </a:cubicBezTo>
                  <a:cubicBezTo>
                    <a:pt x="308" y="355"/>
                    <a:pt x="308" y="353"/>
                    <a:pt x="308" y="352"/>
                  </a:cubicBezTo>
                  <a:cubicBezTo>
                    <a:pt x="308" y="351"/>
                    <a:pt x="306" y="348"/>
                    <a:pt x="304" y="347"/>
                  </a:cubicBezTo>
                  <a:cubicBezTo>
                    <a:pt x="303" y="347"/>
                    <a:pt x="302" y="345"/>
                    <a:pt x="302" y="343"/>
                  </a:cubicBezTo>
                  <a:cubicBezTo>
                    <a:pt x="302" y="341"/>
                    <a:pt x="302" y="341"/>
                    <a:pt x="302" y="338"/>
                  </a:cubicBezTo>
                  <a:cubicBezTo>
                    <a:pt x="302" y="335"/>
                    <a:pt x="301" y="331"/>
                    <a:pt x="301" y="323"/>
                  </a:cubicBezTo>
                  <a:cubicBezTo>
                    <a:pt x="301" y="316"/>
                    <a:pt x="301" y="306"/>
                    <a:pt x="304" y="303"/>
                  </a:cubicBezTo>
                  <a:cubicBezTo>
                    <a:pt x="307" y="300"/>
                    <a:pt x="312" y="294"/>
                    <a:pt x="312" y="291"/>
                  </a:cubicBezTo>
                  <a:cubicBezTo>
                    <a:pt x="313" y="289"/>
                    <a:pt x="312" y="286"/>
                    <a:pt x="313" y="284"/>
                  </a:cubicBezTo>
                  <a:cubicBezTo>
                    <a:pt x="314" y="283"/>
                    <a:pt x="314" y="284"/>
                    <a:pt x="322" y="280"/>
                  </a:cubicBezTo>
                  <a:cubicBezTo>
                    <a:pt x="330" y="276"/>
                    <a:pt x="332" y="268"/>
                    <a:pt x="335" y="262"/>
                  </a:cubicBezTo>
                  <a:cubicBezTo>
                    <a:pt x="338" y="256"/>
                    <a:pt x="343" y="243"/>
                    <a:pt x="343" y="242"/>
                  </a:cubicBezTo>
                  <a:cubicBezTo>
                    <a:pt x="343" y="241"/>
                    <a:pt x="350" y="236"/>
                    <a:pt x="351" y="229"/>
                  </a:cubicBezTo>
                  <a:cubicBezTo>
                    <a:pt x="353" y="222"/>
                    <a:pt x="354" y="218"/>
                    <a:pt x="355" y="216"/>
                  </a:cubicBezTo>
                  <a:cubicBezTo>
                    <a:pt x="355" y="214"/>
                    <a:pt x="357" y="209"/>
                    <a:pt x="356" y="205"/>
                  </a:cubicBezTo>
                  <a:cubicBezTo>
                    <a:pt x="356" y="200"/>
                    <a:pt x="357" y="195"/>
                    <a:pt x="357" y="192"/>
                  </a:cubicBezTo>
                  <a:cubicBezTo>
                    <a:pt x="358" y="190"/>
                    <a:pt x="361" y="186"/>
                    <a:pt x="363" y="179"/>
                  </a:cubicBezTo>
                  <a:cubicBezTo>
                    <a:pt x="364" y="173"/>
                    <a:pt x="369" y="162"/>
                    <a:pt x="372" y="162"/>
                  </a:cubicBezTo>
                  <a:cubicBezTo>
                    <a:pt x="374" y="161"/>
                    <a:pt x="378" y="163"/>
                    <a:pt x="382" y="163"/>
                  </a:cubicBezTo>
                  <a:cubicBezTo>
                    <a:pt x="385" y="162"/>
                    <a:pt x="387" y="161"/>
                    <a:pt x="389" y="162"/>
                  </a:cubicBezTo>
                  <a:cubicBezTo>
                    <a:pt x="392" y="163"/>
                    <a:pt x="398" y="163"/>
                    <a:pt x="400" y="161"/>
                  </a:cubicBezTo>
                  <a:cubicBezTo>
                    <a:pt x="403" y="159"/>
                    <a:pt x="404" y="156"/>
                    <a:pt x="405" y="1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0" name="Rectangle 19"/>
            <p:cNvSpPr>
              <a:spLocks noChangeArrowheads="1"/>
            </p:cNvSpPr>
            <p:nvPr/>
          </p:nvSpPr>
          <p:spPr bwMode="auto">
            <a:xfrm>
              <a:off x="4673600" y="1836737"/>
              <a:ext cx="1906588" cy="1874838"/>
            </a:xfrm>
            <a:prstGeom prst="rect">
              <a:avLst/>
            </a:prstGeom>
            <a:solidFill>
              <a:srgbClr val="3195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1" name="Freeform 20"/>
            <p:cNvSpPr>
              <a:spLocks/>
            </p:cNvSpPr>
            <p:nvPr/>
          </p:nvSpPr>
          <p:spPr bwMode="auto">
            <a:xfrm>
              <a:off x="5076825" y="2144712"/>
              <a:ext cx="1062038" cy="1265238"/>
            </a:xfrm>
            <a:custGeom>
              <a:avLst/>
              <a:gdLst>
                <a:gd name="T0" fmla="*/ 204 w 334"/>
                <a:gd name="T1" fmla="*/ 127 h 398"/>
                <a:gd name="T2" fmla="*/ 204 w 334"/>
                <a:gd name="T3" fmla="*/ 22 h 398"/>
                <a:gd name="T4" fmla="*/ 211 w 334"/>
                <a:gd name="T5" fmla="*/ 11 h 398"/>
                <a:gd name="T6" fmla="*/ 200 w 334"/>
                <a:gd name="T7" fmla="*/ 0 h 398"/>
                <a:gd name="T8" fmla="*/ 135 w 334"/>
                <a:gd name="T9" fmla="*/ 0 h 398"/>
                <a:gd name="T10" fmla="*/ 124 w 334"/>
                <a:gd name="T11" fmla="*/ 11 h 398"/>
                <a:gd name="T12" fmla="*/ 131 w 334"/>
                <a:gd name="T13" fmla="*/ 22 h 398"/>
                <a:gd name="T14" fmla="*/ 131 w 334"/>
                <a:gd name="T15" fmla="*/ 127 h 398"/>
                <a:gd name="T16" fmla="*/ 18 w 334"/>
                <a:gd name="T17" fmla="*/ 336 h 398"/>
                <a:gd name="T18" fmla="*/ 53 w 334"/>
                <a:gd name="T19" fmla="*/ 398 h 398"/>
                <a:gd name="T20" fmla="*/ 282 w 334"/>
                <a:gd name="T21" fmla="*/ 398 h 398"/>
                <a:gd name="T22" fmla="*/ 316 w 334"/>
                <a:gd name="T23" fmla="*/ 336 h 398"/>
                <a:gd name="T24" fmla="*/ 204 w 334"/>
                <a:gd name="T25" fmla="*/ 12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398">
                  <a:moveTo>
                    <a:pt x="204" y="127"/>
                  </a:moveTo>
                  <a:cubicBezTo>
                    <a:pt x="204" y="22"/>
                    <a:pt x="204" y="22"/>
                    <a:pt x="204" y="22"/>
                  </a:cubicBezTo>
                  <a:cubicBezTo>
                    <a:pt x="208" y="20"/>
                    <a:pt x="211" y="16"/>
                    <a:pt x="211" y="11"/>
                  </a:cubicBezTo>
                  <a:cubicBezTo>
                    <a:pt x="211" y="5"/>
                    <a:pt x="206" y="0"/>
                    <a:pt x="200" y="0"/>
                  </a:cubicBezTo>
                  <a:cubicBezTo>
                    <a:pt x="135" y="0"/>
                    <a:pt x="135" y="0"/>
                    <a:pt x="135" y="0"/>
                  </a:cubicBezTo>
                  <a:cubicBezTo>
                    <a:pt x="129" y="0"/>
                    <a:pt x="124" y="5"/>
                    <a:pt x="124" y="11"/>
                  </a:cubicBezTo>
                  <a:cubicBezTo>
                    <a:pt x="124" y="16"/>
                    <a:pt x="127" y="20"/>
                    <a:pt x="131" y="22"/>
                  </a:cubicBezTo>
                  <a:cubicBezTo>
                    <a:pt x="131" y="127"/>
                    <a:pt x="131" y="127"/>
                    <a:pt x="131" y="127"/>
                  </a:cubicBezTo>
                  <a:cubicBezTo>
                    <a:pt x="18" y="336"/>
                    <a:pt x="18" y="336"/>
                    <a:pt x="18" y="336"/>
                  </a:cubicBezTo>
                  <a:cubicBezTo>
                    <a:pt x="0" y="370"/>
                    <a:pt x="16" y="398"/>
                    <a:pt x="53" y="398"/>
                  </a:cubicBezTo>
                  <a:cubicBezTo>
                    <a:pt x="282" y="398"/>
                    <a:pt x="282" y="398"/>
                    <a:pt x="282" y="398"/>
                  </a:cubicBezTo>
                  <a:cubicBezTo>
                    <a:pt x="319" y="398"/>
                    <a:pt x="334" y="370"/>
                    <a:pt x="316" y="336"/>
                  </a:cubicBezTo>
                  <a:lnTo>
                    <a:pt x="204" y="127"/>
                  </a:lnTo>
                  <a:close/>
                </a:path>
              </a:pathLst>
            </a:custGeom>
            <a:noFill/>
            <a:ln w="476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2" name="Freeform 21"/>
            <p:cNvSpPr>
              <a:spLocks noEditPoints="1"/>
            </p:cNvSpPr>
            <p:nvPr/>
          </p:nvSpPr>
          <p:spPr bwMode="auto">
            <a:xfrm>
              <a:off x="5175250" y="2854325"/>
              <a:ext cx="868363" cy="473075"/>
            </a:xfrm>
            <a:custGeom>
              <a:avLst/>
              <a:gdLst>
                <a:gd name="T0" fmla="*/ 50 w 273"/>
                <a:gd name="T1" fmla="*/ 149 h 149"/>
                <a:gd name="T2" fmla="*/ 136 w 273"/>
                <a:gd name="T3" fmla="*/ 149 h 149"/>
                <a:gd name="T4" fmla="*/ 136 w 273"/>
                <a:gd name="T5" fmla="*/ 0 h 149"/>
                <a:gd name="T6" fmla="*/ 82 w 273"/>
                <a:gd name="T7" fmla="*/ 0 h 149"/>
                <a:gd name="T8" fmla="*/ 24 w 273"/>
                <a:gd name="T9" fmla="*/ 104 h 149"/>
                <a:gd name="T10" fmla="*/ 50 w 273"/>
                <a:gd name="T11" fmla="*/ 149 h 149"/>
                <a:gd name="T12" fmla="*/ 249 w 273"/>
                <a:gd name="T13" fmla="*/ 104 h 149"/>
                <a:gd name="T14" fmla="*/ 191 w 273"/>
                <a:gd name="T15" fmla="*/ 0 h 149"/>
                <a:gd name="T16" fmla="*/ 136 w 273"/>
                <a:gd name="T17" fmla="*/ 0 h 149"/>
                <a:gd name="T18" fmla="*/ 136 w 273"/>
                <a:gd name="T19" fmla="*/ 149 h 149"/>
                <a:gd name="T20" fmla="*/ 223 w 273"/>
                <a:gd name="T21" fmla="*/ 149 h 149"/>
                <a:gd name="T22" fmla="*/ 249 w 273"/>
                <a:gd name="T2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49">
                  <a:moveTo>
                    <a:pt x="50" y="149"/>
                  </a:moveTo>
                  <a:cubicBezTo>
                    <a:pt x="136" y="149"/>
                    <a:pt x="136" y="149"/>
                    <a:pt x="136" y="149"/>
                  </a:cubicBezTo>
                  <a:cubicBezTo>
                    <a:pt x="136" y="0"/>
                    <a:pt x="136" y="0"/>
                    <a:pt x="136" y="0"/>
                  </a:cubicBezTo>
                  <a:cubicBezTo>
                    <a:pt x="82" y="0"/>
                    <a:pt x="82" y="0"/>
                    <a:pt x="82" y="0"/>
                  </a:cubicBezTo>
                  <a:cubicBezTo>
                    <a:pt x="24" y="104"/>
                    <a:pt x="24" y="104"/>
                    <a:pt x="24" y="104"/>
                  </a:cubicBezTo>
                  <a:cubicBezTo>
                    <a:pt x="0" y="147"/>
                    <a:pt x="5" y="149"/>
                    <a:pt x="50" y="149"/>
                  </a:cubicBezTo>
                  <a:moveTo>
                    <a:pt x="249" y="104"/>
                  </a:moveTo>
                  <a:cubicBezTo>
                    <a:pt x="191" y="0"/>
                    <a:pt x="191" y="0"/>
                    <a:pt x="191" y="0"/>
                  </a:cubicBezTo>
                  <a:cubicBezTo>
                    <a:pt x="136" y="0"/>
                    <a:pt x="136" y="0"/>
                    <a:pt x="136" y="0"/>
                  </a:cubicBezTo>
                  <a:cubicBezTo>
                    <a:pt x="136" y="149"/>
                    <a:pt x="136" y="149"/>
                    <a:pt x="136" y="149"/>
                  </a:cubicBezTo>
                  <a:cubicBezTo>
                    <a:pt x="223" y="149"/>
                    <a:pt x="223" y="149"/>
                    <a:pt x="223" y="149"/>
                  </a:cubicBezTo>
                  <a:cubicBezTo>
                    <a:pt x="267" y="149"/>
                    <a:pt x="273" y="147"/>
                    <a:pt x="249"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3" name="Rectangle 22"/>
            <p:cNvSpPr>
              <a:spLocks noChangeArrowheads="1"/>
            </p:cNvSpPr>
            <p:nvPr/>
          </p:nvSpPr>
          <p:spPr bwMode="auto">
            <a:xfrm>
              <a:off x="6783388" y="3911600"/>
              <a:ext cx="1908175" cy="1876425"/>
            </a:xfrm>
            <a:prstGeom prst="rect">
              <a:avLst/>
            </a:prstGeom>
            <a:solidFill>
              <a:srgbClr val="BDCF00"/>
            </a:solidFill>
            <a:ln>
              <a:noFill/>
            </a:ln>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sp>
          <p:nvSpPr>
            <p:cNvPr id="24" name="Freeform 23"/>
            <p:cNvSpPr>
              <a:spLocks noEditPoints="1"/>
            </p:cNvSpPr>
            <p:nvPr/>
          </p:nvSpPr>
          <p:spPr bwMode="auto">
            <a:xfrm>
              <a:off x="7150100" y="4259263"/>
              <a:ext cx="1174750" cy="1179513"/>
            </a:xfrm>
            <a:custGeom>
              <a:avLst/>
              <a:gdLst>
                <a:gd name="T0" fmla="*/ 290 w 370"/>
                <a:gd name="T1" fmla="*/ 168 h 371"/>
                <a:gd name="T2" fmla="*/ 319 w 370"/>
                <a:gd name="T3" fmla="*/ 115 h 371"/>
                <a:gd name="T4" fmla="*/ 299 w 370"/>
                <a:gd name="T5" fmla="*/ 86 h 371"/>
                <a:gd name="T6" fmla="*/ 237 w 370"/>
                <a:gd name="T7" fmla="*/ 44 h 371"/>
                <a:gd name="T8" fmla="*/ 237 w 370"/>
                <a:gd name="T9" fmla="*/ 103 h 371"/>
                <a:gd name="T10" fmla="*/ 202 w 370"/>
                <a:gd name="T11" fmla="*/ 106 h 371"/>
                <a:gd name="T12" fmla="*/ 237 w 370"/>
                <a:gd name="T13" fmla="*/ 103 h 371"/>
                <a:gd name="T14" fmla="*/ 114 w 370"/>
                <a:gd name="T15" fmla="*/ 168 h 371"/>
                <a:gd name="T16" fmla="*/ 168 w 370"/>
                <a:gd name="T17" fmla="*/ 140 h 371"/>
                <a:gd name="T18" fmla="*/ 168 w 370"/>
                <a:gd name="T19" fmla="*/ 106 h 371"/>
                <a:gd name="T20" fmla="*/ 133 w 370"/>
                <a:gd name="T21" fmla="*/ 103 h 371"/>
                <a:gd name="T22" fmla="*/ 168 w 370"/>
                <a:gd name="T23" fmla="*/ 106 h 371"/>
                <a:gd name="T24" fmla="*/ 99 w 370"/>
                <a:gd name="T25" fmla="*/ 95 h 371"/>
                <a:gd name="T26" fmla="*/ 133 w 370"/>
                <a:gd name="T27" fmla="*/ 44 h 371"/>
                <a:gd name="T28" fmla="*/ 80 w 370"/>
                <a:gd name="T29" fmla="*/ 168 h 371"/>
                <a:gd name="T30" fmla="*/ 51 w 370"/>
                <a:gd name="T31" fmla="*/ 115 h 371"/>
                <a:gd name="T32" fmla="*/ 202 w 370"/>
                <a:gd name="T33" fmla="*/ 168 h 371"/>
                <a:gd name="T34" fmla="*/ 250 w 370"/>
                <a:gd name="T35" fmla="*/ 135 h 371"/>
                <a:gd name="T36" fmla="*/ 202 w 370"/>
                <a:gd name="T37" fmla="*/ 168 h 371"/>
                <a:gd name="T38" fmla="*/ 80 w 370"/>
                <a:gd name="T39" fmla="*/ 204 h 371"/>
                <a:gd name="T40" fmla="*/ 51 w 370"/>
                <a:gd name="T41" fmla="*/ 257 h 371"/>
                <a:gd name="T42" fmla="*/ 71 w 370"/>
                <a:gd name="T43" fmla="*/ 286 h 371"/>
                <a:gd name="T44" fmla="*/ 133 w 370"/>
                <a:gd name="T45" fmla="*/ 328 h 371"/>
                <a:gd name="T46" fmla="*/ 133 w 370"/>
                <a:gd name="T47" fmla="*/ 269 h 371"/>
                <a:gd name="T48" fmla="*/ 168 w 370"/>
                <a:gd name="T49" fmla="*/ 266 h 371"/>
                <a:gd name="T50" fmla="*/ 133 w 370"/>
                <a:gd name="T51" fmla="*/ 269 h 371"/>
                <a:gd name="T52" fmla="*/ 256 w 370"/>
                <a:gd name="T53" fmla="*/ 204 h 371"/>
                <a:gd name="T54" fmla="*/ 202 w 370"/>
                <a:gd name="T55" fmla="*/ 232 h 371"/>
                <a:gd name="T56" fmla="*/ 202 w 370"/>
                <a:gd name="T57" fmla="*/ 266 h 371"/>
                <a:gd name="T58" fmla="*/ 237 w 370"/>
                <a:gd name="T59" fmla="*/ 269 h 371"/>
                <a:gd name="T60" fmla="*/ 202 w 370"/>
                <a:gd name="T61" fmla="*/ 266 h 371"/>
                <a:gd name="T62" fmla="*/ 271 w 370"/>
                <a:gd name="T63" fmla="*/ 277 h 371"/>
                <a:gd name="T64" fmla="*/ 237 w 370"/>
                <a:gd name="T65" fmla="*/ 328 h 371"/>
                <a:gd name="T66" fmla="*/ 290 w 370"/>
                <a:gd name="T67" fmla="*/ 204 h 371"/>
                <a:gd name="T68" fmla="*/ 319 w 370"/>
                <a:gd name="T69" fmla="*/ 257 h 371"/>
                <a:gd name="T70" fmla="*/ 168 w 370"/>
                <a:gd name="T71" fmla="*/ 204 h 371"/>
                <a:gd name="T72" fmla="*/ 120 w 370"/>
                <a:gd name="T73" fmla="*/ 237 h 371"/>
                <a:gd name="T74" fmla="*/ 168 w 370"/>
                <a:gd name="T75" fmla="*/ 204 h 371"/>
                <a:gd name="T76" fmla="*/ 370 w 370"/>
                <a:gd name="T77" fmla="*/ 185 h 371"/>
                <a:gd name="T78" fmla="*/ 0 w 370"/>
                <a:gd name="T79" fmla="*/ 185 h 371"/>
                <a:gd name="T80" fmla="*/ 0 w 370"/>
                <a:gd name="T81" fmla="*/ 186 h 371"/>
                <a:gd name="T82" fmla="*/ 370 w 370"/>
                <a:gd name="T83" fmla="*/ 18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71">
                  <a:moveTo>
                    <a:pt x="335" y="168"/>
                  </a:moveTo>
                  <a:cubicBezTo>
                    <a:pt x="290" y="168"/>
                    <a:pt x="290" y="168"/>
                    <a:pt x="290" y="168"/>
                  </a:cubicBezTo>
                  <a:cubicBezTo>
                    <a:pt x="289" y="154"/>
                    <a:pt x="287" y="140"/>
                    <a:pt x="283" y="127"/>
                  </a:cubicBezTo>
                  <a:cubicBezTo>
                    <a:pt x="295" y="124"/>
                    <a:pt x="309" y="119"/>
                    <a:pt x="319" y="115"/>
                  </a:cubicBezTo>
                  <a:cubicBezTo>
                    <a:pt x="327" y="131"/>
                    <a:pt x="333" y="149"/>
                    <a:pt x="335" y="168"/>
                  </a:cubicBezTo>
                  <a:moveTo>
                    <a:pt x="299" y="86"/>
                  </a:moveTo>
                  <a:cubicBezTo>
                    <a:pt x="290" y="90"/>
                    <a:pt x="281" y="93"/>
                    <a:pt x="271" y="95"/>
                  </a:cubicBezTo>
                  <a:cubicBezTo>
                    <a:pt x="263" y="76"/>
                    <a:pt x="251" y="59"/>
                    <a:pt x="237" y="44"/>
                  </a:cubicBezTo>
                  <a:cubicBezTo>
                    <a:pt x="261" y="52"/>
                    <a:pt x="283" y="67"/>
                    <a:pt x="299" y="86"/>
                  </a:cubicBezTo>
                  <a:moveTo>
                    <a:pt x="237" y="103"/>
                  </a:moveTo>
                  <a:cubicBezTo>
                    <a:pt x="237" y="103"/>
                    <a:pt x="237" y="103"/>
                    <a:pt x="237" y="103"/>
                  </a:cubicBezTo>
                  <a:cubicBezTo>
                    <a:pt x="226" y="104"/>
                    <a:pt x="214" y="106"/>
                    <a:pt x="202" y="106"/>
                  </a:cubicBezTo>
                  <a:cubicBezTo>
                    <a:pt x="202" y="57"/>
                    <a:pt x="202" y="57"/>
                    <a:pt x="202" y="57"/>
                  </a:cubicBezTo>
                  <a:cubicBezTo>
                    <a:pt x="216" y="69"/>
                    <a:pt x="228" y="85"/>
                    <a:pt x="237" y="103"/>
                  </a:cubicBezTo>
                  <a:moveTo>
                    <a:pt x="168" y="168"/>
                  </a:moveTo>
                  <a:cubicBezTo>
                    <a:pt x="114" y="168"/>
                    <a:pt x="114" y="168"/>
                    <a:pt x="114" y="168"/>
                  </a:cubicBezTo>
                  <a:cubicBezTo>
                    <a:pt x="115" y="157"/>
                    <a:pt x="117" y="146"/>
                    <a:pt x="120" y="135"/>
                  </a:cubicBezTo>
                  <a:cubicBezTo>
                    <a:pt x="136" y="138"/>
                    <a:pt x="152" y="140"/>
                    <a:pt x="168" y="140"/>
                  </a:cubicBezTo>
                  <a:lnTo>
                    <a:pt x="168" y="168"/>
                  </a:lnTo>
                  <a:close/>
                  <a:moveTo>
                    <a:pt x="168" y="106"/>
                  </a:moveTo>
                  <a:cubicBezTo>
                    <a:pt x="156" y="106"/>
                    <a:pt x="144" y="104"/>
                    <a:pt x="133" y="103"/>
                  </a:cubicBezTo>
                  <a:cubicBezTo>
                    <a:pt x="133" y="103"/>
                    <a:pt x="133" y="103"/>
                    <a:pt x="133" y="103"/>
                  </a:cubicBezTo>
                  <a:cubicBezTo>
                    <a:pt x="142" y="85"/>
                    <a:pt x="154" y="69"/>
                    <a:pt x="168" y="57"/>
                  </a:cubicBezTo>
                  <a:lnTo>
                    <a:pt x="168" y="106"/>
                  </a:lnTo>
                  <a:close/>
                  <a:moveTo>
                    <a:pt x="133" y="44"/>
                  </a:moveTo>
                  <a:cubicBezTo>
                    <a:pt x="119" y="59"/>
                    <a:pt x="107" y="76"/>
                    <a:pt x="99" y="95"/>
                  </a:cubicBezTo>
                  <a:cubicBezTo>
                    <a:pt x="89" y="93"/>
                    <a:pt x="80" y="90"/>
                    <a:pt x="71" y="86"/>
                  </a:cubicBezTo>
                  <a:cubicBezTo>
                    <a:pt x="87" y="67"/>
                    <a:pt x="109" y="52"/>
                    <a:pt x="133" y="44"/>
                  </a:cubicBezTo>
                  <a:moveTo>
                    <a:pt x="87" y="127"/>
                  </a:moveTo>
                  <a:cubicBezTo>
                    <a:pt x="83" y="140"/>
                    <a:pt x="81" y="154"/>
                    <a:pt x="80" y="168"/>
                  </a:cubicBezTo>
                  <a:cubicBezTo>
                    <a:pt x="35" y="168"/>
                    <a:pt x="35" y="168"/>
                    <a:pt x="35" y="168"/>
                  </a:cubicBezTo>
                  <a:cubicBezTo>
                    <a:pt x="37" y="149"/>
                    <a:pt x="43" y="131"/>
                    <a:pt x="51" y="115"/>
                  </a:cubicBezTo>
                  <a:cubicBezTo>
                    <a:pt x="61" y="119"/>
                    <a:pt x="75" y="124"/>
                    <a:pt x="87" y="127"/>
                  </a:cubicBezTo>
                  <a:moveTo>
                    <a:pt x="202" y="168"/>
                  </a:moveTo>
                  <a:cubicBezTo>
                    <a:pt x="202" y="140"/>
                    <a:pt x="202" y="140"/>
                    <a:pt x="202" y="140"/>
                  </a:cubicBezTo>
                  <a:cubicBezTo>
                    <a:pt x="218" y="140"/>
                    <a:pt x="234" y="138"/>
                    <a:pt x="250" y="135"/>
                  </a:cubicBezTo>
                  <a:cubicBezTo>
                    <a:pt x="253" y="146"/>
                    <a:pt x="255" y="157"/>
                    <a:pt x="256" y="168"/>
                  </a:cubicBezTo>
                  <a:lnTo>
                    <a:pt x="202" y="168"/>
                  </a:lnTo>
                  <a:close/>
                  <a:moveTo>
                    <a:pt x="35" y="204"/>
                  </a:moveTo>
                  <a:cubicBezTo>
                    <a:pt x="80" y="204"/>
                    <a:pt x="80" y="204"/>
                    <a:pt x="80" y="204"/>
                  </a:cubicBezTo>
                  <a:cubicBezTo>
                    <a:pt x="81" y="218"/>
                    <a:pt x="83" y="232"/>
                    <a:pt x="87" y="245"/>
                  </a:cubicBezTo>
                  <a:cubicBezTo>
                    <a:pt x="75" y="248"/>
                    <a:pt x="61" y="253"/>
                    <a:pt x="51" y="257"/>
                  </a:cubicBezTo>
                  <a:cubicBezTo>
                    <a:pt x="43" y="241"/>
                    <a:pt x="37" y="223"/>
                    <a:pt x="35" y="204"/>
                  </a:cubicBezTo>
                  <a:moveTo>
                    <a:pt x="71" y="286"/>
                  </a:moveTo>
                  <a:cubicBezTo>
                    <a:pt x="80" y="282"/>
                    <a:pt x="89" y="279"/>
                    <a:pt x="99" y="277"/>
                  </a:cubicBezTo>
                  <a:cubicBezTo>
                    <a:pt x="107" y="296"/>
                    <a:pt x="119" y="313"/>
                    <a:pt x="133" y="328"/>
                  </a:cubicBezTo>
                  <a:cubicBezTo>
                    <a:pt x="109" y="319"/>
                    <a:pt x="87" y="305"/>
                    <a:pt x="71" y="286"/>
                  </a:cubicBezTo>
                  <a:moveTo>
                    <a:pt x="133" y="269"/>
                  </a:moveTo>
                  <a:cubicBezTo>
                    <a:pt x="133" y="269"/>
                    <a:pt x="133" y="269"/>
                    <a:pt x="133" y="269"/>
                  </a:cubicBezTo>
                  <a:cubicBezTo>
                    <a:pt x="144" y="267"/>
                    <a:pt x="156" y="266"/>
                    <a:pt x="168" y="266"/>
                  </a:cubicBezTo>
                  <a:cubicBezTo>
                    <a:pt x="168" y="315"/>
                    <a:pt x="168" y="315"/>
                    <a:pt x="168" y="315"/>
                  </a:cubicBezTo>
                  <a:cubicBezTo>
                    <a:pt x="154" y="302"/>
                    <a:pt x="142" y="287"/>
                    <a:pt x="133" y="269"/>
                  </a:cubicBezTo>
                  <a:moveTo>
                    <a:pt x="202" y="204"/>
                  </a:moveTo>
                  <a:cubicBezTo>
                    <a:pt x="256" y="204"/>
                    <a:pt x="256" y="204"/>
                    <a:pt x="256" y="204"/>
                  </a:cubicBezTo>
                  <a:cubicBezTo>
                    <a:pt x="255" y="215"/>
                    <a:pt x="253" y="226"/>
                    <a:pt x="250" y="237"/>
                  </a:cubicBezTo>
                  <a:cubicBezTo>
                    <a:pt x="234" y="234"/>
                    <a:pt x="218" y="232"/>
                    <a:pt x="202" y="232"/>
                  </a:cubicBezTo>
                  <a:lnTo>
                    <a:pt x="202" y="204"/>
                  </a:lnTo>
                  <a:close/>
                  <a:moveTo>
                    <a:pt x="202" y="266"/>
                  </a:moveTo>
                  <a:cubicBezTo>
                    <a:pt x="214" y="266"/>
                    <a:pt x="226" y="267"/>
                    <a:pt x="237" y="269"/>
                  </a:cubicBezTo>
                  <a:cubicBezTo>
                    <a:pt x="237" y="269"/>
                    <a:pt x="237" y="269"/>
                    <a:pt x="237" y="269"/>
                  </a:cubicBezTo>
                  <a:cubicBezTo>
                    <a:pt x="228" y="287"/>
                    <a:pt x="216" y="302"/>
                    <a:pt x="202" y="315"/>
                  </a:cubicBezTo>
                  <a:lnTo>
                    <a:pt x="202" y="266"/>
                  </a:lnTo>
                  <a:close/>
                  <a:moveTo>
                    <a:pt x="237" y="328"/>
                  </a:moveTo>
                  <a:cubicBezTo>
                    <a:pt x="251" y="313"/>
                    <a:pt x="263" y="296"/>
                    <a:pt x="271" y="277"/>
                  </a:cubicBezTo>
                  <a:cubicBezTo>
                    <a:pt x="281" y="279"/>
                    <a:pt x="290" y="282"/>
                    <a:pt x="299" y="286"/>
                  </a:cubicBezTo>
                  <a:cubicBezTo>
                    <a:pt x="283" y="305"/>
                    <a:pt x="261" y="319"/>
                    <a:pt x="237" y="328"/>
                  </a:cubicBezTo>
                  <a:moveTo>
                    <a:pt x="283" y="245"/>
                  </a:moveTo>
                  <a:cubicBezTo>
                    <a:pt x="287" y="232"/>
                    <a:pt x="289" y="218"/>
                    <a:pt x="290" y="204"/>
                  </a:cubicBezTo>
                  <a:cubicBezTo>
                    <a:pt x="335" y="204"/>
                    <a:pt x="335" y="204"/>
                    <a:pt x="335" y="204"/>
                  </a:cubicBezTo>
                  <a:cubicBezTo>
                    <a:pt x="333" y="223"/>
                    <a:pt x="327" y="241"/>
                    <a:pt x="319" y="257"/>
                  </a:cubicBezTo>
                  <a:cubicBezTo>
                    <a:pt x="309" y="253"/>
                    <a:pt x="295" y="248"/>
                    <a:pt x="283" y="245"/>
                  </a:cubicBezTo>
                  <a:moveTo>
                    <a:pt x="168" y="204"/>
                  </a:moveTo>
                  <a:cubicBezTo>
                    <a:pt x="168" y="232"/>
                    <a:pt x="168" y="232"/>
                    <a:pt x="168" y="232"/>
                  </a:cubicBezTo>
                  <a:cubicBezTo>
                    <a:pt x="152" y="232"/>
                    <a:pt x="136" y="234"/>
                    <a:pt x="120" y="237"/>
                  </a:cubicBezTo>
                  <a:cubicBezTo>
                    <a:pt x="117" y="226"/>
                    <a:pt x="115" y="215"/>
                    <a:pt x="114" y="204"/>
                  </a:cubicBezTo>
                  <a:lnTo>
                    <a:pt x="168" y="204"/>
                  </a:lnTo>
                  <a:close/>
                  <a:moveTo>
                    <a:pt x="370" y="186"/>
                  </a:moveTo>
                  <a:cubicBezTo>
                    <a:pt x="370" y="185"/>
                    <a:pt x="370" y="185"/>
                    <a:pt x="370" y="185"/>
                  </a:cubicBezTo>
                  <a:cubicBezTo>
                    <a:pt x="370" y="83"/>
                    <a:pt x="287" y="0"/>
                    <a:pt x="185" y="0"/>
                  </a:cubicBezTo>
                  <a:cubicBezTo>
                    <a:pt x="83" y="0"/>
                    <a:pt x="0" y="83"/>
                    <a:pt x="0" y="185"/>
                  </a:cubicBezTo>
                  <a:cubicBezTo>
                    <a:pt x="0" y="186"/>
                    <a:pt x="0" y="186"/>
                    <a:pt x="0" y="186"/>
                  </a:cubicBezTo>
                  <a:cubicBezTo>
                    <a:pt x="0" y="186"/>
                    <a:pt x="0" y="186"/>
                    <a:pt x="0" y="186"/>
                  </a:cubicBezTo>
                  <a:cubicBezTo>
                    <a:pt x="0" y="289"/>
                    <a:pt x="83" y="371"/>
                    <a:pt x="185" y="371"/>
                  </a:cubicBezTo>
                  <a:cubicBezTo>
                    <a:pt x="287" y="371"/>
                    <a:pt x="370" y="289"/>
                    <a:pt x="37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2264"/>
                </a:solidFill>
              </a:endParaRPr>
            </a:p>
          </p:txBody>
        </p:sp>
      </p:grpSp>
      <p:sp>
        <p:nvSpPr>
          <p:cNvPr id="26" name="Rechthoek 25"/>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3056693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Box 5"/>
          <p:cNvSpPr txBox="1"/>
          <p:nvPr userDrawn="1"/>
        </p:nvSpPr>
        <p:spPr>
          <a:xfrm>
            <a:off x="4713564" y="793033"/>
            <a:ext cx="2396057" cy="761747"/>
          </a:xfrm>
          <a:prstGeom prst="rect">
            <a:avLst/>
          </a:prstGeom>
          <a:noFill/>
        </p:spPr>
        <p:txBody>
          <a:bodyPr wrap="square" lIns="68562" tIns="34281" rIns="68562" bIns="34281" rtlCol="0">
            <a:spAutoFit/>
          </a:bodyPr>
          <a:lstStyle/>
          <a:p>
            <a:r>
              <a:rPr lang="en-US" sz="4500" b="1" dirty="0">
                <a:solidFill>
                  <a:schemeClr val="tx1">
                    <a:lumMod val="90000"/>
                    <a:lumOff val="10000"/>
                  </a:schemeClr>
                </a:solidFill>
              </a:rPr>
              <a:t>Dank U!</a:t>
            </a:r>
          </a:p>
        </p:txBody>
      </p:sp>
      <p:sp>
        <p:nvSpPr>
          <p:cNvPr id="7" name="Title 1"/>
          <p:cNvSpPr txBox="1">
            <a:spLocks/>
          </p:cNvSpPr>
          <p:nvPr userDrawn="1"/>
        </p:nvSpPr>
        <p:spPr>
          <a:xfrm rot="21206570">
            <a:off x="2005607" y="2911877"/>
            <a:ext cx="2215611" cy="744654"/>
          </a:xfrm>
          <a:prstGeom prst="rect">
            <a:avLst/>
          </a:prstGeom>
        </p:spPr>
        <p:txBody>
          <a:bodyPr vert="horz" lIns="26993" tIns="26993" rIns="26993" bIns="26993" rtlCol="0" anchor="t" anchorCtr="0">
            <a:noAutofit/>
          </a:bodyPr>
          <a:lstStyle>
            <a:lvl1pPr algn="l" defTabSz="914400" rtl="0" eaLnBrk="1" latinLnBrk="0" hangingPunct="1">
              <a:lnSpc>
                <a:spcPts val="7200"/>
              </a:lnSpc>
              <a:spcBef>
                <a:spcPct val="0"/>
              </a:spcBef>
              <a:buNone/>
              <a:defRPr sz="7200" b="1" kern="1200" baseline="0">
                <a:solidFill>
                  <a:schemeClr val="tx1"/>
                </a:solidFill>
                <a:latin typeface="+mn-lt"/>
                <a:ea typeface="+mj-ea"/>
                <a:cs typeface="+mj-cs"/>
              </a:defRPr>
            </a:lvl1pPr>
          </a:lstStyle>
          <a:p>
            <a:r>
              <a:rPr lang="en-US" sz="4500" dirty="0">
                <a:solidFill>
                  <a:srgbClr val="7030A0"/>
                </a:solidFill>
              </a:rPr>
              <a:t>Gracias!</a:t>
            </a:r>
          </a:p>
        </p:txBody>
      </p:sp>
      <p:sp>
        <p:nvSpPr>
          <p:cNvPr id="8" name="Title 1"/>
          <p:cNvSpPr txBox="1">
            <a:spLocks/>
          </p:cNvSpPr>
          <p:nvPr userDrawn="1"/>
        </p:nvSpPr>
        <p:spPr>
          <a:xfrm>
            <a:off x="5514409" y="2160514"/>
            <a:ext cx="1262529" cy="478766"/>
          </a:xfrm>
          <a:prstGeom prst="rect">
            <a:avLst/>
          </a:prstGeom>
        </p:spPr>
        <p:txBody>
          <a:bodyPr vert="horz" wrap="none" lIns="26993" tIns="26993" rIns="26993" bIns="26993" rtlCol="0" anchor="t" anchorCtr="0">
            <a:noAutofit/>
          </a:bodyPr>
          <a:lstStyle>
            <a:lvl1pPr algn="l" defTabSz="914400" rtl="0" eaLnBrk="1" latinLnBrk="0" hangingPunct="1">
              <a:lnSpc>
                <a:spcPts val="4200"/>
              </a:lnSpc>
              <a:spcBef>
                <a:spcPct val="0"/>
              </a:spcBef>
              <a:buNone/>
              <a:defRPr sz="3600" b="1" kern="1200" baseline="0">
                <a:solidFill>
                  <a:srgbClr val="002264"/>
                </a:solidFill>
                <a:latin typeface="+mn-lt"/>
                <a:ea typeface="+mj-ea"/>
                <a:cs typeface="+mj-cs"/>
              </a:defRPr>
            </a:lvl1pPr>
          </a:lstStyle>
          <a:p>
            <a:r>
              <a:rPr lang="en-US" sz="4500" dirty="0" err="1">
                <a:solidFill>
                  <a:srgbClr val="00B050"/>
                </a:solidFill>
              </a:rPr>
              <a:t>Takk</a:t>
            </a:r>
            <a:r>
              <a:rPr lang="en-US" sz="4500" dirty="0">
                <a:solidFill>
                  <a:srgbClr val="00B050"/>
                </a:solidFill>
              </a:rPr>
              <a:t>!</a:t>
            </a:r>
          </a:p>
        </p:txBody>
      </p:sp>
      <p:sp>
        <p:nvSpPr>
          <p:cNvPr id="9" name="Title 1"/>
          <p:cNvSpPr txBox="1">
            <a:spLocks/>
          </p:cNvSpPr>
          <p:nvPr userDrawn="1"/>
        </p:nvSpPr>
        <p:spPr>
          <a:xfrm>
            <a:off x="4673508" y="2787773"/>
            <a:ext cx="1640216" cy="744654"/>
          </a:xfrm>
          <a:prstGeom prst="rect">
            <a:avLst/>
          </a:prstGeom>
        </p:spPr>
        <p:txBody>
          <a:bodyPr vert="horz" lIns="26993" tIns="26993" rIns="26993" bIns="26993" rtlCol="0" anchor="t" anchorCtr="0">
            <a:noAutofit/>
          </a:bodyPr>
          <a:lstStyle>
            <a:lvl1pPr algn="l" defTabSz="914400" rtl="0" eaLnBrk="1" latinLnBrk="0" hangingPunct="1">
              <a:lnSpc>
                <a:spcPts val="7200"/>
              </a:lnSpc>
              <a:spcBef>
                <a:spcPct val="0"/>
              </a:spcBef>
              <a:buNone/>
              <a:defRPr sz="7200" b="1" kern="1200" baseline="0">
                <a:solidFill>
                  <a:schemeClr val="tx1"/>
                </a:solidFill>
                <a:latin typeface="+mn-lt"/>
                <a:ea typeface="+mj-ea"/>
                <a:cs typeface="+mj-cs"/>
              </a:defRPr>
            </a:lvl1pPr>
          </a:lstStyle>
          <a:p>
            <a:r>
              <a:rPr lang="en-US" sz="4500" dirty="0">
                <a:solidFill>
                  <a:schemeClr val="tx1">
                    <a:lumMod val="75000"/>
                    <a:lumOff val="25000"/>
                  </a:schemeClr>
                </a:solidFill>
              </a:rPr>
              <a:t>Merci!</a:t>
            </a:r>
          </a:p>
        </p:txBody>
      </p:sp>
      <p:sp>
        <p:nvSpPr>
          <p:cNvPr id="10" name="TextBox 9"/>
          <p:cNvSpPr txBox="1"/>
          <p:nvPr userDrawn="1"/>
        </p:nvSpPr>
        <p:spPr>
          <a:xfrm rot="21283848">
            <a:off x="1420434" y="2019024"/>
            <a:ext cx="2331126" cy="761747"/>
          </a:xfrm>
          <a:prstGeom prst="rect">
            <a:avLst/>
          </a:prstGeom>
          <a:noFill/>
        </p:spPr>
        <p:txBody>
          <a:bodyPr wrap="square" lIns="68562" tIns="34281" rIns="68562" bIns="34281" rtlCol="0">
            <a:spAutoFit/>
          </a:bodyPr>
          <a:lstStyle/>
          <a:p>
            <a:r>
              <a:rPr lang="en-US" sz="4500" b="1" dirty="0" err="1">
                <a:solidFill>
                  <a:srgbClr val="FFC000"/>
                </a:solidFill>
              </a:rPr>
              <a:t>Danke</a:t>
            </a:r>
            <a:r>
              <a:rPr lang="en-US" sz="4500" b="1" dirty="0">
                <a:solidFill>
                  <a:srgbClr val="FFC000"/>
                </a:solidFill>
              </a:rPr>
              <a:t>!</a:t>
            </a:r>
          </a:p>
        </p:txBody>
      </p:sp>
      <p:sp>
        <p:nvSpPr>
          <p:cNvPr id="11" name="Rectangle 10"/>
          <p:cNvSpPr/>
          <p:nvPr userDrawn="1"/>
        </p:nvSpPr>
        <p:spPr>
          <a:xfrm>
            <a:off x="2834144" y="3780634"/>
            <a:ext cx="3751563" cy="761747"/>
          </a:xfrm>
          <a:prstGeom prst="rect">
            <a:avLst/>
          </a:prstGeom>
        </p:spPr>
        <p:txBody>
          <a:bodyPr wrap="square" lIns="68562" tIns="34281" rIns="68562" bIns="34281">
            <a:spAutoFit/>
          </a:bodyPr>
          <a:lstStyle/>
          <a:p>
            <a:r>
              <a:rPr lang="ja-JP" altLang="en-US" sz="4500" dirty="0">
                <a:solidFill>
                  <a:srgbClr val="92D050"/>
                </a:solidFill>
              </a:rPr>
              <a:t>ありがとう！</a:t>
            </a:r>
            <a:endParaRPr lang="en-US" sz="4500" dirty="0">
              <a:solidFill>
                <a:srgbClr val="92D050"/>
              </a:solidFill>
            </a:endParaRPr>
          </a:p>
        </p:txBody>
      </p:sp>
      <p:sp>
        <p:nvSpPr>
          <p:cNvPr id="12" name="TextBox 11"/>
          <p:cNvSpPr txBox="1"/>
          <p:nvPr userDrawn="1"/>
        </p:nvSpPr>
        <p:spPr>
          <a:xfrm>
            <a:off x="3363766" y="1707655"/>
            <a:ext cx="2051694" cy="761747"/>
          </a:xfrm>
          <a:prstGeom prst="rect">
            <a:avLst/>
          </a:prstGeom>
          <a:noFill/>
        </p:spPr>
        <p:txBody>
          <a:bodyPr wrap="square" lIns="68562" tIns="34281" rIns="68562" bIns="34281" rtlCol="0">
            <a:spAutoFit/>
          </a:bodyPr>
          <a:lstStyle/>
          <a:p>
            <a:r>
              <a:rPr lang="ja-JP" altLang="en-US" sz="4500" b="1" dirty="0">
                <a:solidFill>
                  <a:srgbClr val="59055F"/>
                </a:solidFill>
              </a:rPr>
              <a:t>谢谢！</a:t>
            </a:r>
            <a:endParaRPr lang="en-US" sz="4500" b="1" dirty="0">
              <a:solidFill>
                <a:srgbClr val="59055F"/>
              </a:solidFill>
            </a:endParaRPr>
          </a:p>
        </p:txBody>
      </p:sp>
      <p:sp>
        <p:nvSpPr>
          <p:cNvPr id="13" name="Title 1"/>
          <p:cNvSpPr txBox="1">
            <a:spLocks/>
          </p:cNvSpPr>
          <p:nvPr userDrawn="1"/>
        </p:nvSpPr>
        <p:spPr>
          <a:xfrm rot="21212958">
            <a:off x="1437509" y="837008"/>
            <a:ext cx="2793271" cy="468240"/>
          </a:xfrm>
          <a:prstGeom prst="rect">
            <a:avLst/>
          </a:prstGeom>
        </p:spPr>
        <p:txBody>
          <a:bodyPr vert="horz" wrap="none" lIns="26993" tIns="26993" rIns="26993" bIns="26993" rtlCol="0" anchor="t" anchorCtr="0">
            <a:normAutofit fontScale="25000" lnSpcReduction="20000"/>
          </a:bodyPr>
          <a:lstStyle>
            <a:lvl1pPr algn="l" defTabSz="914400" rtl="0" eaLnBrk="1" latinLnBrk="0" hangingPunct="1">
              <a:lnSpc>
                <a:spcPts val="4200"/>
              </a:lnSpc>
              <a:spcBef>
                <a:spcPct val="0"/>
              </a:spcBef>
              <a:buNone/>
              <a:defRPr sz="3600" b="1" kern="1200" baseline="0">
                <a:solidFill>
                  <a:srgbClr val="002264"/>
                </a:solidFill>
                <a:latin typeface="+mn-lt"/>
                <a:ea typeface="+mj-ea"/>
                <a:cs typeface="+mj-cs"/>
              </a:defRPr>
            </a:lvl1pPr>
          </a:lstStyle>
          <a:p>
            <a:r>
              <a:rPr lang="en-US" sz="4500" dirty="0">
                <a:solidFill>
                  <a:srgbClr val="FF0000"/>
                </a:solidFill>
              </a:rPr>
              <a:t>Thank you!</a:t>
            </a:r>
          </a:p>
        </p:txBody>
      </p:sp>
      <p:sp>
        <p:nvSpPr>
          <p:cNvPr id="15" name="Rechthoek 14"/>
          <p:cNvSpPr/>
          <p:nvPr userDrawn="1"/>
        </p:nvSpPr>
        <p:spPr>
          <a:xfrm>
            <a:off x="4032080" y="4569972"/>
            <a:ext cx="1295807" cy="324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GB"/>
          </a:p>
        </p:txBody>
      </p:sp>
    </p:spTree>
    <p:extLst>
      <p:ext uri="{BB962C8B-B14F-4D97-AF65-F5344CB8AC3E}">
        <p14:creationId xmlns:p14="http://schemas.microsoft.com/office/powerpoint/2010/main" val="166823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lide bulle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939600"/>
            <a:ext cx="7171200" cy="3429000"/>
          </a:xfrm>
        </p:spPr>
        <p:txBody>
          <a:bodyPr lIns="26993" tIns="26993" rIns="26993" bIns="26993"/>
          <a:lstStyle>
            <a:lvl1pPr>
              <a:buClr>
                <a:schemeClr val="accent3"/>
              </a:buClr>
              <a:defRPr/>
            </a:lvl1pPr>
          </a:lstStyle>
          <a:p>
            <a:pPr lvl="0"/>
            <a:r>
              <a:rPr lang="en-GB" dirty="0"/>
              <a:t>Click to edit Master text styles</a:t>
            </a:r>
          </a:p>
          <a:p>
            <a:pPr lvl="0"/>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81393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lide bullets large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858600"/>
          </a:xfrm>
        </p:spPr>
        <p:txBody>
          <a:bodyPr wrap="none"/>
          <a:lstStyle>
            <a:lvl1pPr>
              <a:defRPr/>
            </a:lvl1pPr>
          </a:lstStyle>
          <a:p>
            <a:r>
              <a:rPr lang="en-GB" dirty="0" err="1"/>
              <a:t>Titleparagraph</a:t>
            </a:r>
            <a:r>
              <a:rPr lang="en-GB" dirty="0"/>
              <a:t> 1</a:t>
            </a:r>
            <a:br>
              <a:rPr lang="en-GB" dirty="0"/>
            </a:br>
            <a:r>
              <a:rPr lang="en-GB" dirty="0" err="1"/>
              <a:t>Titleparagraph</a:t>
            </a:r>
            <a:r>
              <a:rPr lang="en-GB" dirty="0"/>
              <a:t> 2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4" name="Text Placeholder 3"/>
          <p:cNvSpPr>
            <a:spLocks noGrp="1"/>
          </p:cNvSpPr>
          <p:nvPr>
            <p:ph type="body" sz="quarter" idx="16"/>
          </p:nvPr>
        </p:nvSpPr>
        <p:spPr>
          <a:xfrm>
            <a:off x="464400" y="1209600"/>
            <a:ext cx="7171200" cy="3159000"/>
          </a:xfrm>
        </p:spPr>
        <p:txBody>
          <a:bodyPr lIns="26993" tIns="26993" rIns="26993" bIns="26993"/>
          <a:lstStyle>
            <a:lvl1pPr>
              <a:buClr>
                <a:schemeClr val="accent3"/>
              </a:buClr>
              <a:defRPr/>
            </a:lvl1pPr>
          </a:lstStyle>
          <a:p>
            <a:pPr lvl="0"/>
            <a:r>
              <a:rPr lang="en-GB" dirty="0"/>
              <a:t>Click to edit Master text styles</a:t>
            </a:r>
          </a:p>
          <a:p>
            <a:pPr lvl="0"/>
            <a:endParaRPr lang="en-GB" dirty="0"/>
          </a:p>
        </p:txBody>
      </p:sp>
      <p:sp>
        <p:nvSpPr>
          <p:cNvPr id="5" name="Footer Placeholder 4"/>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94578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7" name="Tijdelijke aanduiding voor dianummer 6"/>
          <p:cNvSpPr>
            <a:spLocks noGrp="1"/>
          </p:cNvSpPr>
          <p:nvPr>
            <p:ph type="sldNum" sz="quarter" idx="12"/>
          </p:nvPr>
        </p:nvSpPr>
        <p:spPr/>
        <p:txBody>
          <a:bodyPr/>
          <a:lstStyle/>
          <a:p>
            <a:fld id="{82366C92-DFCE-40A6-8CC1-5A4741E3726D}" type="slidenum">
              <a:rPr lang="en-GB" smtClean="0"/>
              <a:t>‹#›</a:t>
            </a:fld>
            <a:endParaRPr lang="en-GB" dirty="0"/>
          </a:p>
        </p:txBody>
      </p:sp>
      <p:sp>
        <p:nvSpPr>
          <p:cNvPr id="20" name="Text Placeholder 19"/>
          <p:cNvSpPr>
            <a:spLocks noGrp="1"/>
          </p:cNvSpPr>
          <p:nvPr>
            <p:ph type="body" sz="quarter" idx="13"/>
            <p:custDataLst>
              <p:tags r:id="rId1"/>
            </p:custDataLst>
          </p:nvPr>
        </p:nvSpPr>
        <p:spPr>
          <a:xfrm>
            <a:off x="1044628" y="1263600"/>
            <a:ext cx="3422709" cy="588600"/>
          </a:xfrm>
          <a:solidFill>
            <a:schemeClr val="accent3"/>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1" name="Text Placeholder 19"/>
          <p:cNvSpPr>
            <a:spLocks noGrp="1"/>
          </p:cNvSpPr>
          <p:nvPr>
            <p:ph type="body" sz="quarter" idx="14"/>
            <p:custDataLst>
              <p:tags r:id="rId2"/>
            </p:custDataLst>
          </p:nvPr>
        </p:nvSpPr>
        <p:spPr>
          <a:xfrm>
            <a:off x="1044628" y="2003400"/>
            <a:ext cx="3422709" cy="588600"/>
          </a:xfrm>
          <a:solidFill>
            <a:schemeClr val="accent3"/>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2" name="Text Placeholder 19"/>
          <p:cNvSpPr>
            <a:spLocks noGrp="1"/>
          </p:cNvSpPr>
          <p:nvPr>
            <p:ph type="body" sz="quarter" idx="15"/>
            <p:custDataLst>
              <p:tags r:id="rId3"/>
            </p:custDataLst>
          </p:nvPr>
        </p:nvSpPr>
        <p:spPr>
          <a:xfrm>
            <a:off x="1044628" y="2743200"/>
            <a:ext cx="3422709" cy="588600"/>
          </a:xfrm>
          <a:solidFill>
            <a:schemeClr val="accent3"/>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3" name="Text Placeholder 19"/>
          <p:cNvSpPr>
            <a:spLocks noGrp="1"/>
          </p:cNvSpPr>
          <p:nvPr>
            <p:ph type="body" sz="quarter" idx="16"/>
            <p:custDataLst>
              <p:tags r:id="rId4"/>
            </p:custDataLst>
          </p:nvPr>
        </p:nvSpPr>
        <p:spPr>
          <a:xfrm>
            <a:off x="1044628" y="3483000"/>
            <a:ext cx="3422709" cy="588600"/>
          </a:xfrm>
          <a:solidFill>
            <a:schemeClr val="accent3"/>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4" name="Text Placeholder 19"/>
          <p:cNvSpPr>
            <a:spLocks noGrp="1"/>
          </p:cNvSpPr>
          <p:nvPr>
            <p:ph type="body" sz="quarter" idx="17"/>
            <p:custDataLst>
              <p:tags r:id="rId5"/>
            </p:custDataLst>
          </p:nvPr>
        </p:nvSpPr>
        <p:spPr>
          <a:xfrm>
            <a:off x="5250133" y="1262289"/>
            <a:ext cx="3422709" cy="588600"/>
          </a:xfrm>
          <a:solidFill>
            <a:schemeClr val="accent3"/>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5" name="Text Placeholder 19"/>
          <p:cNvSpPr>
            <a:spLocks noGrp="1"/>
          </p:cNvSpPr>
          <p:nvPr>
            <p:ph type="body" sz="quarter" idx="18"/>
            <p:custDataLst>
              <p:tags r:id="rId6"/>
            </p:custDataLst>
          </p:nvPr>
        </p:nvSpPr>
        <p:spPr>
          <a:xfrm>
            <a:off x="5250133" y="2002089"/>
            <a:ext cx="3422709" cy="588600"/>
          </a:xfrm>
          <a:solidFill>
            <a:schemeClr val="accent3"/>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6" name="Text Placeholder 19"/>
          <p:cNvSpPr>
            <a:spLocks noGrp="1"/>
          </p:cNvSpPr>
          <p:nvPr>
            <p:ph type="body" sz="quarter" idx="19"/>
            <p:custDataLst>
              <p:tags r:id="rId7"/>
            </p:custDataLst>
          </p:nvPr>
        </p:nvSpPr>
        <p:spPr>
          <a:xfrm>
            <a:off x="5250133" y="2741889"/>
            <a:ext cx="3422709" cy="588600"/>
          </a:xfrm>
          <a:solidFill>
            <a:schemeClr val="accent3"/>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27" name="Text Placeholder 19"/>
          <p:cNvSpPr>
            <a:spLocks noGrp="1"/>
          </p:cNvSpPr>
          <p:nvPr>
            <p:ph type="body" sz="quarter" idx="20"/>
            <p:custDataLst>
              <p:tags r:id="rId8"/>
            </p:custDataLst>
          </p:nvPr>
        </p:nvSpPr>
        <p:spPr>
          <a:xfrm>
            <a:off x="5250133" y="3481689"/>
            <a:ext cx="3422709" cy="588600"/>
          </a:xfrm>
          <a:solidFill>
            <a:schemeClr val="accent3"/>
          </a:solidFill>
        </p:spPr>
        <p:txBody>
          <a:bodyPr>
            <a:normAutofit/>
          </a:bodyPr>
          <a:lstStyle>
            <a:lvl1pPr marL="0" indent="0">
              <a:lnSpc>
                <a:spcPct val="100000"/>
              </a:lnSpc>
              <a:spcAft>
                <a:spcPts val="0"/>
              </a:spcAft>
              <a:buNone/>
              <a:defRPr sz="1800" b="1" baseline="0">
                <a:solidFill>
                  <a:schemeClr val="bg1"/>
                </a:solidFill>
              </a:defRPr>
            </a:lvl1pPr>
          </a:lstStyle>
          <a:p>
            <a:pPr lvl="0"/>
            <a:endParaRPr lang="en-GB" dirty="0"/>
          </a:p>
        </p:txBody>
      </p:sp>
      <p:sp>
        <p:nvSpPr>
          <p:cNvPr id="4" name="Text Placeholder 3"/>
          <p:cNvSpPr>
            <a:spLocks noGrp="1"/>
          </p:cNvSpPr>
          <p:nvPr>
            <p:ph type="body" sz="quarter" idx="21" hasCustomPrompt="1"/>
          </p:nvPr>
        </p:nvSpPr>
        <p:spPr>
          <a:xfrm>
            <a:off x="456181" y="12636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en-US" dirty="0"/>
              <a:t>1</a:t>
            </a:r>
            <a:endParaRPr lang="nl-NL" dirty="0"/>
          </a:p>
        </p:txBody>
      </p:sp>
      <p:sp>
        <p:nvSpPr>
          <p:cNvPr id="14" name="Text Placeholder 3"/>
          <p:cNvSpPr>
            <a:spLocks noGrp="1"/>
          </p:cNvSpPr>
          <p:nvPr>
            <p:ph type="body" sz="quarter" idx="22" hasCustomPrompt="1"/>
          </p:nvPr>
        </p:nvSpPr>
        <p:spPr>
          <a:xfrm>
            <a:off x="456181" y="34830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4</a:t>
            </a:r>
          </a:p>
        </p:txBody>
      </p:sp>
      <p:sp>
        <p:nvSpPr>
          <p:cNvPr id="15" name="Text Placeholder 3"/>
          <p:cNvSpPr>
            <a:spLocks noGrp="1"/>
          </p:cNvSpPr>
          <p:nvPr>
            <p:ph type="body" sz="quarter" idx="23" hasCustomPrompt="1"/>
          </p:nvPr>
        </p:nvSpPr>
        <p:spPr>
          <a:xfrm>
            <a:off x="456181" y="27432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3</a:t>
            </a:r>
          </a:p>
        </p:txBody>
      </p:sp>
      <p:sp>
        <p:nvSpPr>
          <p:cNvPr id="16" name="Text Placeholder 3"/>
          <p:cNvSpPr>
            <a:spLocks noGrp="1"/>
          </p:cNvSpPr>
          <p:nvPr>
            <p:ph type="body" sz="quarter" idx="24" hasCustomPrompt="1"/>
          </p:nvPr>
        </p:nvSpPr>
        <p:spPr>
          <a:xfrm>
            <a:off x="456181" y="20034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2</a:t>
            </a:r>
          </a:p>
        </p:txBody>
      </p:sp>
      <p:sp>
        <p:nvSpPr>
          <p:cNvPr id="17" name="Text Placeholder 3"/>
          <p:cNvSpPr>
            <a:spLocks noGrp="1"/>
          </p:cNvSpPr>
          <p:nvPr>
            <p:ph type="body" sz="quarter" idx="25" hasCustomPrompt="1"/>
          </p:nvPr>
        </p:nvSpPr>
        <p:spPr>
          <a:xfrm>
            <a:off x="4661686" y="34830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8</a:t>
            </a:r>
          </a:p>
        </p:txBody>
      </p:sp>
      <p:sp>
        <p:nvSpPr>
          <p:cNvPr id="18" name="Text Placeholder 3"/>
          <p:cNvSpPr>
            <a:spLocks noGrp="1"/>
          </p:cNvSpPr>
          <p:nvPr>
            <p:ph type="body" sz="quarter" idx="26" hasCustomPrompt="1"/>
          </p:nvPr>
        </p:nvSpPr>
        <p:spPr>
          <a:xfrm>
            <a:off x="4661686" y="27432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7</a:t>
            </a:r>
          </a:p>
        </p:txBody>
      </p:sp>
      <p:sp>
        <p:nvSpPr>
          <p:cNvPr id="19" name="Text Placeholder 3"/>
          <p:cNvSpPr>
            <a:spLocks noGrp="1"/>
          </p:cNvSpPr>
          <p:nvPr>
            <p:ph type="body" sz="quarter" idx="27" hasCustomPrompt="1"/>
          </p:nvPr>
        </p:nvSpPr>
        <p:spPr>
          <a:xfrm>
            <a:off x="4661686" y="20034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6</a:t>
            </a:r>
          </a:p>
        </p:txBody>
      </p:sp>
      <p:sp>
        <p:nvSpPr>
          <p:cNvPr id="28" name="Text Placeholder 3"/>
          <p:cNvSpPr>
            <a:spLocks noGrp="1"/>
          </p:cNvSpPr>
          <p:nvPr>
            <p:ph type="body" sz="quarter" idx="28" hasCustomPrompt="1"/>
          </p:nvPr>
        </p:nvSpPr>
        <p:spPr>
          <a:xfrm>
            <a:off x="4661686" y="1263600"/>
            <a:ext cx="588447" cy="588600"/>
          </a:xfrm>
          <a:solidFill>
            <a:schemeClr val="accent1"/>
          </a:solidFill>
        </p:spPr>
        <p:txBody>
          <a:bodyPr lIns="26993" tIns="26993" rIns="26993" bIns="26993" anchor="ctr" anchorCtr="0">
            <a:noAutofit/>
          </a:bodyPr>
          <a:lstStyle>
            <a:lvl1pPr marL="0" indent="0" algn="ctr">
              <a:lnSpc>
                <a:spcPts val="2699"/>
              </a:lnSpc>
              <a:buFontTx/>
              <a:buNone/>
              <a:defRPr sz="2700" b="1">
                <a:solidFill>
                  <a:schemeClr val="bg1"/>
                </a:solidFill>
              </a:defRPr>
            </a:lvl1pPr>
            <a:lvl2pPr marL="285224" indent="0" algn="ctr">
              <a:lnSpc>
                <a:spcPts val="2699"/>
              </a:lnSpc>
              <a:buFontTx/>
              <a:buNone/>
              <a:defRPr sz="2700" b="1">
                <a:solidFill>
                  <a:schemeClr val="bg1"/>
                </a:solidFill>
              </a:defRPr>
            </a:lvl2pPr>
            <a:lvl3pPr marL="572247" indent="0" algn="ctr">
              <a:lnSpc>
                <a:spcPts val="2699"/>
              </a:lnSpc>
              <a:buFontTx/>
              <a:buNone/>
              <a:defRPr sz="2700" b="1">
                <a:solidFill>
                  <a:schemeClr val="bg1"/>
                </a:solidFill>
              </a:defRPr>
            </a:lvl3pPr>
            <a:lvl4pPr marL="828679" indent="0" algn="ctr">
              <a:lnSpc>
                <a:spcPts val="2699"/>
              </a:lnSpc>
              <a:buFontTx/>
              <a:buNone/>
              <a:defRPr sz="2700" b="1">
                <a:solidFill>
                  <a:schemeClr val="bg1"/>
                </a:solidFill>
              </a:defRPr>
            </a:lvl4pPr>
            <a:lvl5pPr algn="ctr">
              <a:lnSpc>
                <a:spcPts val="2699"/>
              </a:lnSpc>
              <a:buFontTx/>
              <a:buNone/>
              <a:defRPr sz="2700" b="1">
                <a:solidFill>
                  <a:schemeClr val="bg1"/>
                </a:solidFill>
              </a:defRPr>
            </a:lvl5pPr>
          </a:lstStyle>
          <a:p>
            <a:pPr lvl="0"/>
            <a:r>
              <a:rPr lang="nl-NL" dirty="0"/>
              <a:t>5</a:t>
            </a:r>
          </a:p>
        </p:txBody>
      </p:sp>
      <p:sp>
        <p:nvSpPr>
          <p:cNvPr id="5" name="Tijdelijke aanduiding voor voettekst 4"/>
          <p:cNvSpPr>
            <a:spLocks noGrp="1"/>
          </p:cNvSpPr>
          <p:nvPr>
            <p:ph type="ftr" sz="quarter" idx="30"/>
          </p:nvPr>
        </p:nvSpPr>
        <p:spPr/>
        <p:txBody>
          <a:bodyPr/>
          <a:lstStyle/>
          <a:p>
            <a:endParaRPr lang="en-GB" dirty="0"/>
          </a:p>
        </p:txBody>
      </p:sp>
    </p:spTree>
    <p:extLst>
      <p:ext uri="{BB962C8B-B14F-4D97-AF65-F5344CB8AC3E}">
        <p14:creationId xmlns:p14="http://schemas.microsoft.com/office/powerpoint/2010/main" val="181680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items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7" name="Tijdelijke aanduiding voor dianummer 6"/>
          <p:cNvSpPr>
            <a:spLocks noGrp="1"/>
          </p:cNvSpPr>
          <p:nvPr>
            <p:ph type="sldNum" sz="quarter" idx="12"/>
          </p:nvPr>
        </p:nvSpPr>
        <p:spPr/>
        <p:txBody>
          <a:bodyPr/>
          <a:lstStyle/>
          <a:p>
            <a:fld id="{82366C92-DFCE-40A6-8CC1-5A4741E3726D}" type="slidenum">
              <a:rPr lang="en-GB" smtClean="0"/>
              <a:t>‹#›</a:t>
            </a:fld>
            <a:endParaRPr lang="en-GB" dirty="0"/>
          </a:p>
        </p:txBody>
      </p:sp>
      <p:sp>
        <p:nvSpPr>
          <p:cNvPr id="20" name="Text Placeholder 19"/>
          <p:cNvSpPr>
            <a:spLocks noGrp="1"/>
          </p:cNvSpPr>
          <p:nvPr>
            <p:ph type="body" sz="quarter" idx="13"/>
          </p:nvPr>
        </p:nvSpPr>
        <p:spPr>
          <a:xfrm>
            <a:off x="457199"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1" name="Text Placeholder 19"/>
          <p:cNvSpPr>
            <a:spLocks noGrp="1"/>
          </p:cNvSpPr>
          <p:nvPr>
            <p:ph type="body" sz="quarter" idx="14"/>
          </p:nvPr>
        </p:nvSpPr>
        <p:spPr>
          <a:xfrm>
            <a:off x="457199"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22" name="Text Placeholder 19"/>
          <p:cNvSpPr>
            <a:spLocks noGrp="1"/>
          </p:cNvSpPr>
          <p:nvPr>
            <p:ph type="body" sz="quarter" idx="15"/>
          </p:nvPr>
        </p:nvSpPr>
        <p:spPr>
          <a:xfrm>
            <a:off x="457199"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3" name="Text Placeholder 19"/>
          <p:cNvSpPr>
            <a:spLocks noGrp="1"/>
          </p:cNvSpPr>
          <p:nvPr>
            <p:ph type="body" sz="quarter" idx="16"/>
          </p:nvPr>
        </p:nvSpPr>
        <p:spPr>
          <a:xfrm>
            <a:off x="457199"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16" name="Text Placeholder 19"/>
          <p:cNvSpPr>
            <a:spLocks noGrp="1"/>
          </p:cNvSpPr>
          <p:nvPr>
            <p:ph type="body" sz="quarter" idx="17"/>
          </p:nvPr>
        </p:nvSpPr>
        <p:spPr>
          <a:xfrm>
            <a:off x="3254400"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17" name="Text Placeholder 19"/>
          <p:cNvSpPr>
            <a:spLocks noGrp="1"/>
          </p:cNvSpPr>
          <p:nvPr>
            <p:ph type="body" sz="quarter" idx="18"/>
          </p:nvPr>
        </p:nvSpPr>
        <p:spPr>
          <a:xfrm>
            <a:off x="3254400"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18" name="Text Placeholder 19"/>
          <p:cNvSpPr>
            <a:spLocks noGrp="1"/>
          </p:cNvSpPr>
          <p:nvPr>
            <p:ph type="body" sz="quarter" idx="19"/>
          </p:nvPr>
        </p:nvSpPr>
        <p:spPr>
          <a:xfrm>
            <a:off x="3254400"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19" name="Text Placeholder 19"/>
          <p:cNvSpPr>
            <a:spLocks noGrp="1"/>
          </p:cNvSpPr>
          <p:nvPr>
            <p:ph type="body" sz="quarter" idx="20"/>
          </p:nvPr>
        </p:nvSpPr>
        <p:spPr>
          <a:xfrm>
            <a:off x="3254400"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28" name="Text Placeholder 19"/>
          <p:cNvSpPr>
            <a:spLocks noGrp="1"/>
          </p:cNvSpPr>
          <p:nvPr>
            <p:ph type="body" sz="quarter" idx="21"/>
          </p:nvPr>
        </p:nvSpPr>
        <p:spPr>
          <a:xfrm>
            <a:off x="6055200" y="12636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29" name="Text Placeholder 19"/>
          <p:cNvSpPr>
            <a:spLocks noGrp="1"/>
          </p:cNvSpPr>
          <p:nvPr>
            <p:ph type="body" sz="quarter" idx="22"/>
          </p:nvPr>
        </p:nvSpPr>
        <p:spPr>
          <a:xfrm>
            <a:off x="6055200" y="17766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sz="1200" baseline="0">
                <a:solidFill>
                  <a:schemeClr val="tx1"/>
                </a:solidFill>
              </a:defRPr>
            </a:lvl1pPr>
          </a:lstStyle>
          <a:p>
            <a:pPr lvl="0"/>
            <a:endParaRPr lang="en-GB" dirty="0"/>
          </a:p>
        </p:txBody>
      </p:sp>
      <p:sp>
        <p:nvSpPr>
          <p:cNvPr id="30" name="Text Placeholder 19"/>
          <p:cNvSpPr>
            <a:spLocks noGrp="1"/>
          </p:cNvSpPr>
          <p:nvPr>
            <p:ph type="body" sz="quarter" idx="23"/>
          </p:nvPr>
        </p:nvSpPr>
        <p:spPr>
          <a:xfrm>
            <a:off x="6055200" y="2743200"/>
            <a:ext cx="2610000" cy="513000"/>
          </a:xfrm>
          <a:solidFill>
            <a:schemeClr val="tx1"/>
          </a:solidFill>
        </p:spPr>
        <p:txBody>
          <a:bodyPr>
            <a:normAutofit/>
          </a:bodyPr>
          <a:lstStyle>
            <a:lvl1pPr marL="0" indent="0">
              <a:lnSpc>
                <a:spcPct val="100000"/>
              </a:lnSpc>
              <a:spcAft>
                <a:spcPts val="0"/>
              </a:spcAft>
              <a:buNone/>
              <a:defRPr sz="1200" baseline="0">
                <a:solidFill>
                  <a:schemeClr val="bg1"/>
                </a:solidFill>
              </a:defRPr>
            </a:lvl1pPr>
          </a:lstStyle>
          <a:p>
            <a:pPr lvl="0"/>
            <a:endParaRPr lang="en-GB" dirty="0"/>
          </a:p>
        </p:txBody>
      </p:sp>
      <p:sp>
        <p:nvSpPr>
          <p:cNvPr id="31" name="Text Placeholder 19"/>
          <p:cNvSpPr>
            <a:spLocks noGrp="1"/>
          </p:cNvSpPr>
          <p:nvPr>
            <p:ph type="body" sz="quarter" idx="24"/>
          </p:nvPr>
        </p:nvSpPr>
        <p:spPr>
          <a:xfrm>
            <a:off x="6055200" y="3256200"/>
            <a:ext cx="2610000" cy="826200"/>
          </a:xfrm>
          <a:solidFill>
            <a:schemeClr val="bg1"/>
          </a:solidFill>
        </p:spPr>
        <p:txBody>
          <a:bodyPr>
            <a:normAutofit/>
          </a:bodyPr>
          <a:lstStyle>
            <a:lvl1pPr marL="80978" indent="-80978">
              <a:lnSpc>
                <a:spcPct val="100000"/>
              </a:lnSpc>
              <a:spcAft>
                <a:spcPts val="0"/>
              </a:spcAft>
              <a:buClr>
                <a:schemeClr val="tx1"/>
              </a:buClr>
              <a:buFont typeface="Arial" panose="020B0604020202020204" pitchFamily="34" charset="0"/>
              <a:buChar char="•"/>
              <a:defRPr lang="nl-NL" sz="1200" kern="1200" baseline="0" dirty="0" smtClean="0">
                <a:solidFill>
                  <a:schemeClr val="tx1"/>
                </a:solidFill>
                <a:latin typeface="+mn-lt"/>
                <a:ea typeface="+mn-ea"/>
                <a:cs typeface="+mn-cs"/>
              </a:defRPr>
            </a:lvl1pPr>
          </a:lstStyle>
          <a:p>
            <a:pPr lvl="0"/>
            <a:endParaRPr lang="en-GB" dirty="0"/>
          </a:p>
        </p:txBody>
      </p:sp>
      <p:sp>
        <p:nvSpPr>
          <p:cNvPr id="4" name="Tijdelijke aanduiding voor voettekst 3"/>
          <p:cNvSpPr>
            <a:spLocks noGrp="1"/>
          </p:cNvSpPr>
          <p:nvPr>
            <p:ph type="ftr" sz="quarter" idx="26"/>
          </p:nvPr>
        </p:nvSpPr>
        <p:spPr/>
        <p:txBody>
          <a:bodyPr/>
          <a:lstStyle/>
          <a:p>
            <a:endParaRPr lang="en-GB" dirty="0"/>
          </a:p>
        </p:txBody>
      </p:sp>
    </p:spTree>
    <p:extLst>
      <p:ext uri="{BB962C8B-B14F-4D97-AF65-F5344CB8AC3E}">
        <p14:creationId xmlns:p14="http://schemas.microsoft.com/office/powerpoint/2010/main" val="239110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slide two textcolumn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4400" y="213300"/>
            <a:ext cx="7171200" cy="468240"/>
          </a:xfrm>
        </p:spPr>
        <p:txBody>
          <a:bodyPr wrap="none"/>
          <a:lstStyle>
            <a:lvl1pPr>
              <a:defRPr/>
            </a:lvl1pPr>
          </a:lstStyle>
          <a:p>
            <a:r>
              <a:rPr lang="en-GB" dirty="0" err="1"/>
              <a:t>Titleparagraph</a:t>
            </a:r>
            <a:r>
              <a:rPr lang="en-GB" dirty="0"/>
              <a:t> </a:t>
            </a:r>
          </a:p>
        </p:txBody>
      </p:sp>
      <p:sp>
        <p:nvSpPr>
          <p:cNvPr id="10" name="Slide Number Placeholder 9"/>
          <p:cNvSpPr>
            <a:spLocks noGrp="1"/>
          </p:cNvSpPr>
          <p:nvPr>
            <p:ph type="sldNum" sz="quarter" idx="15"/>
          </p:nvPr>
        </p:nvSpPr>
        <p:spPr/>
        <p:txBody>
          <a:bodyPr/>
          <a:lstStyle/>
          <a:p>
            <a:fld id="{82366C92-DFCE-40A6-8CC1-5A4741E3726D}" type="slidenum">
              <a:rPr lang="en-GB" smtClean="0"/>
              <a:pPr/>
              <a:t>‹#›</a:t>
            </a:fld>
            <a:endParaRPr lang="en-GB" dirty="0"/>
          </a:p>
        </p:txBody>
      </p:sp>
      <p:sp>
        <p:nvSpPr>
          <p:cNvPr id="8" name="Text Placeholder 3"/>
          <p:cNvSpPr>
            <a:spLocks noGrp="1"/>
          </p:cNvSpPr>
          <p:nvPr>
            <p:ph type="body" sz="quarter" idx="16"/>
          </p:nvPr>
        </p:nvSpPr>
        <p:spPr>
          <a:xfrm>
            <a:off x="464400" y="939600"/>
            <a:ext cx="7171200" cy="1404000"/>
          </a:xfrm>
        </p:spPr>
        <p:txBody>
          <a:bodyPr lIns="26993" tIns="26993" rIns="26993" bIns="26993" numCol="1"/>
          <a:lstStyle>
            <a:lvl1pPr marL="0" indent="0">
              <a:spcAft>
                <a:spcPts val="0"/>
              </a:spcAft>
              <a:buNone/>
              <a:defRPr baseline="0"/>
            </a:lvl1pPr>
            <a:lvl2pPr marL="286124" indent="-286124">
              <a:buClr>
                <a:schemeClr val="accent3"/>
              </a:buClr>
              <a:buFont typeface="Calibri" panose="020F0502020204030204" pitchFamily="34" charset="0"/>
              <a:buChar char="●"/>
              <a:defRPr/>
            </a:lvl2pPr>
            <a:lvl3pPr marL="572247" indent="-286124">
              <a:defRPr/>
            </a:lvl3pPr>
            <a:lvl4pPr marL="828679">
              <a:defRPr/>
            </a:lvl4pPr>
          </a:lstStyle>
          <a:p>
            <a:pPr lvl="0"/>
            <a:r>
              <a:rPr lang="en-GB" dirty="0"/>
              <a:t>Click to edit Master text styles</a:t>
            </a:r>
          </a:p>
          <a:p>
            <a:pPr lvl="1"/>
            <a:r>
              <a:rPr lang="en-GB" dirty="0"/>
              <a:t>2</a:t>
            </a:r>
          </a:p>
          <a:p>
            <a:pPr lvl="2"/>
            <a:r>
              <a:rPr lang="en-GB" dirty="0"/>
              <a:t>3</a:t>
            </a:r>
          </a:p>
          <a:p>
            <a:pPr lvl="3"/>
            <a:r>
              <a:rPr lang="en-GB" dirty="0"/>
              <a:t>4</a:t>
            </a:r>
          </a:p>
          <a:p>
            <a:pPr lvl="0"/>
            <a:endParaRPr lang="en-GB" dirty="0"/>
          </a:p>
          <a:p>
            <a:pPr lvl="0"/>
            <a:endParaRPr lang="en-GB" dirty="0"/>
          </a:p>
          <a:p>
            <a:pPr lvl="0"/>
            <a:endParaRPr lang="en-GB" dirty="0"/>
          </a:p>
        </p:txBody>
      </p:sp>
      <p:sp>
        <p:nvSpPr>
          <p:cNvPr id="11" name="Text Placeholder 5"/>
          <p:cNvSpPr>
            <a:spLocks noGrp="1"/>
          </p:cNvSpPr>
          <p:nvPr>
            <p:ph type="body" sz="quarter" idx="18" hasCustomPrompt="1"/>
          </p:nvPr>
        </p:nvSpPr>
        <p:spPr>
          <a:xfrm>
            <a:off x="4613424" y="2527200"/>
            <a:ext cx="3030251" cy="1818584"/>
          </a:xfrm>
        </p:spPr>
        <p:txBody>
          <a:bodyPr lIns="26993" tIns="26993" rIns="26993" bIns="26993"/>
          <a:lstStyle>
            <a:lvl1pPr marL="0" indent="0">
              <a:lnSpc>
                <a:spcPts val="1800"/>
              </a:lnSpc>
              <a:spcBef>
                <a:spcPts val="450"/>
              </a:spcBef>
              <a:spcAft>
                <a:spcPts val="0"/>
              </a:spcAft>
              <a:buNone/>
              <a:defRPr b="1">
                <a:solidFill>
                  <a:schemeClr val="accent3"/>
                </a:solidFill>
              </a:defRPr>
            </a:lvl1pPr>
            <a:lvl2pPr marL="0" indent="0">
              <a:lnSpc>
                <a:spcPts val="1800"/>
              </a:lnSpc>
              <a:spcBef>
                <a:spcPts val="450"/>
              </a:spcBef>
              <a:buNone/>
              <a:defRPr b="0"/>
            </a:lvl2pPr>
            <a:lvl3pPr>
              <a:lnSpc>
                <a:spcPts val="1800"/>
              </a:lnSpc>
              <a:spcBef>
                <a:spcPts val="450"/>
              </a:spcBef>
              <a:defRPr lang="en-GB" sz="1800" kern="1200" dirty="0" smtClean="0">
                <a:solidFill>
                  <a:schemeClr val="tx1"/>
                </a:solidFill>
                <a:latin typeface="+mn-lt"/>
                <a:ea typeface="+mn-ea"/>
                <a:cs typeface="+mn-cs"/>
              </a:defRPr>
            </a:lvl3pPr>
            <a:lvl4pPr>
              <a:lnSpc>
                <a:spcPts val="1800"/>
              </a:lnSpc>
              <a:spcBef>
                <a:spcPts val="450"/>
              </a:spcBef>
              <a:defRPr lang="en-GB" sz="1800" kern="1200" dirty="0" smtClean="0">
                <a:solidFill>
                  <a:schemeClr val="tx1"/>
                </a:solidFill>
                <a:latin typeface="+mn-lt"/>
                <a:ea typeface="+mn-ea"/>
                <a:cs typeface="+mn-cs"/>
              </a:defRPr>
            </a:lvl4pPr>
            <a:lvl5pPr>
              <a:lnSpc>
                <a:spcPts val="1800"/>
              </a:lnSpc>
              <a:spcBef>
                <a:spcPts val="450"/>
              </a:spcBef>
              <a:defRPr lang="en-GB" sz="1800" kern="1200" dirty="0" smtClean="0">
                <a:solidFill>
                  <a:schemeClr val="tx1"/>
                </a:solidFill>
                <a:latin typeface="+mn-lt"/>
                <a:ea typeface="+mn-ea"/>
                <a:cs typeface="+mn-cs"/>
              </a:defRPr>
            </a:lvl5pPr>
          </a:lstStyle>
          <a:p>
            <a:pPr lvl="0"/>
            <a:r>
              <a:rPr lang="en-GB" dirty="0"/>
              <a:t>Click to edit subject</a:t>
            </a:r>
          </a:p>
          <a:p>
            <a:pPr lvl="1"/>
            <a:r>
              <a:rPr lang="en-GB" dirty="0"/>
              <a:t>Second level</a:t>
            </a:r>
          </a:p>
          <a:p>
            <a:pPr marL="286124" lvl="2" indent="-286124" algn="l" defTabSz="685617" rtl="0" eaLnBrk="1" latinLnBrk="0" hangingPunct="1">
              <a:lnSpc>
                <a:spcPts val="2249"/>
              </a:lnSpc>
              <a:spcBef>
                <a:spcPts val="0"/>
              </a:spcBef>
              <a:buClr>
                <a:schemeClr val="accent3"/>
              </a:buClr>
              <a:buFont typeface="Calibri" panose="020F0502020204030204" pitchFamily="34" charset="0"/>
              <a:buChar char="●"/>
            </a:pPr>
            <a:r>
              <a:rPr lang="en-GB" dirty="0"/>
              <a:t>3</a:t>
            </a:r>
          </a:p>
          <a:p>
            <a:pPr marL="572247" lvl="3" indent="-286124" algn="l" defTabSz="685617" rtl="0" eaLnBrk="1" latinLnBrk="0" hangingPunct="1">
              <a:lnSpc>
                <a:spcPts val="2249"/>
              </a:lnSpc>
              <a:spcBef>
                <a:spcPts val="0"/>
              </a:spcBef>
              <a:buClr>
                <a:schemeClr val="tx1"/>
              </a:buClr>
              <a:buFont typeface="Calibri" panose="020F0502020204030204" pitchFamily="34" charset="0"/>
              <a:buChar char="−"/>
            </a:pPr>
            <a:r>
              <a:rPr lang="en-GB" dirty="0"/>
              <a:t>4</a:t>
            </a:r>
          </a:p>
          <a:p>
            <a:pPr marL="829354" lvl="4" indent="-257106" algn="l" defTabSz="685617" rtl="0" eaLnBrk="1" latinLnBrk="0" hangingPunct="1">
              <a:lnSpc>
                <a:spcPts val="2249"/>
              </a:lnSpc>
              <a:spcBef>
                <a:spcPts val="0"/>
              </a:spcBef>
              <a:buClr>
                <a:schemeClr val="tx1"/>
              </a:buClr>
              <a:buFont typeface="Calibri" panose="020F0502020204030204" pitchFamily="34" charset="0"/>
              <a:buChar char="−"/>
            </a:pPr>
            <a:r>
              <a:rPr lang="en-GB" dirty="0"/>
              <a:t>5</a:t>
            </a:r>
          </a:p>
        </p:txBody>
      </p:sp>
      <p:sp>
        <p:nvSpPr>
          <p:cNvPr id="21" name="Text Placeholder 20"/>
          <p:cNvSpPr>
            <a:spLocks noGrp="1"/>
          </p:cNvSpPr>
          <p:nvPr>
            <p:ph type="body" sz="quarter" idx="19" hasCustomPrompt="1"/>
          </p:nvPr>
        </p:nvSpPr>
        <p:spPr>
          <a:xfrm>
            <a:off x="457201" y="2527200"/>
            <a:ext cx="3031200" cy="1819800"/>
          </a:xfrm>
        </p:spPr>
        <p:txBody>
          <a:bodyPr/>
          <a:lstStyle>
            <a:lvl1pPr marL="0" indent="0">
              <a:buNone/>
              <a:defRPr b="1">
                <a:solidFill>
                  <a:schemeClr val="accent3"/>
                </a:solidFill>
              </a:defRPr>
            </a:lvl1pPr>
            <a:lvl2pPr marL="0" indent="0">
              <a:buNone/>
              <a:defRPr/>
            </a:lvl2pPr>
            <a:lvl3pPr marL="286124" indent="-286124">
              <a:buClr>
                <a:schemeClr val="accent3"/>
              </a:buClr>
              <a:buFont typeface="Calibri" panose="020F0502020204030204" pitchFamily="34" charset="0"/>
              <a:buChar char="●"/>
              <a:defRPr/>
            </a:lvl3pPr>
            <a:lvl4pPr marL="572247" indent="-286124">
              <a:defRPr/>
            </a:lvl4pPr>
            <a:lvl5pPr marL="829354" indent="-257106">
              <a:buFont typeface="Calibri" panose="020F0502020204030204" pitchFamily="34" charset="0"/>
              <a:buChar char="−"/>
              <a:defRPr/>
            </a:lvl5pPr>
          </a:lstStyle>
          <a:p>
            <a:pPr lvl="0"/>
            <a:r>
              <a:rPr lang="en-GB" dirty="0"/>
              <a:t>Click to edit subject</a:t>
            </a:r>
          </a:p>
          <a:p>
            <a:pPr lvl="1"/>
            <a:r>
              <a:rPr lang="en-GB" dirty="0"/>
              <a:t>Second level</a:t>
            </a:r>
          </a:p>
          <a:p>
            <a:pPr lvl="2"/>
            <a:r>
              <a:rPr lang="en-GB" dirty="0"/>
              <a:t>3</a:t>
            </a:r>
          </a:p>
          <a:p>
            <a:pPr lvl="3"/>
            <a:r>
              <a:rPr lang="en-GB" dirty="0"/>
              <a:t>4</a:t>
            </a:r>
          </a:p>
          <a:p>
            <a:pPr lvl="4"/>
            <a:r>
              <a:rPr lang="en-GB" dirty="0"/>
              <a:t>5</a:t>
            </a:r>
          </a:p>
        </p:txBody>
      </p:sp>
      <p:sp>
        <p:nvSpPr>
          <p:cNvPr id="4" name="Footer Placeholder 3"/>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95304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9" Type="http://schemas.openxmlformats.org/officeDocument/2006/relationships/image" Target="../media/image21.png"/><Relationship Id="rId3" Type="http://schemas.openxmlformats.org/officeDocument/2006/relationships/slideLayout" Target="../slideLayouts/slideLayout3.xml"/><Relationship Id="rId21" Type="http://schemas.openxmlformats.org/officeDocument/2006/relationships/image" Target="../media/image3.png"/><Relationship Id="rId34" Type="http://schemas.openxmlformats.org/officeDocument/2006/relationships/image" Target="../media/image1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33" Type="http://schemas.openxmlformats.org/officeDocument/2006/relationships/image" Target="../media/image15.png"/><Relationship Id="rId38"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29"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32" Type="http://schemas.openxmlformats.org/officeDocument/2006/relationships/image" Target="../media/image14.png"/><Relationship Id="rId37" Type="http://schemas.openxmlformats.org/officeDocument/2006/relationships/image" Target="../media/image19.png"/><Relationship Id="rId40"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28" Type="http://schemas.openxmlformats.org/officeDocument/2006/relationships/image" Target="../media/image10.png"/><Relationship Id="rId36" Type="http://schemas.openxmlformats.org/officeDocument/2006/relationships/image" Target="../media/image18.png"/><Relationship Id="rId10" Type="http://schemas.openxmlformats.org/officeDocument/2006/relationships/slideLayout" Target="../slideLayouts/slideLayout10.xml"/><Relationship Id="rId19" Type="http://schemas.openxmlformats.org/officeDocument/2006/relationships/image" Target="../media/image1.jpeg"/><Relationship Id="rId31"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jpeg"/><Relationship Id="rId30" Type="http://schemas.openxmlformats.org/officeDocument/2006/relationships/image" Target="../media/image12.png"/><Relationship Id="rId35"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4.jpeg"/><Relationship Id="rId26" Type="http://schemas.openxmlformats.org/officeDocument/2006/relationships/image" Target="../media/image9.jpeg"/><Relationship Id="rId39" Type="http://schemas.openxmlformats.org/officeDocument/2006/relationships/image" Target="../media/image22.png"/><Relationship Id="rId3" Type="http://schemas.openxmlformats.org/officeDocument/2006/relationships/slideLayout" Target="../slideLayouts/slideLayout20.xml"/><Relationship Id="rId21" Type="http://schemas.openxmlformats.org/officeDocument/2006/relationships/image" Target="../media/image5.png"/><Relationship Id="rId34" Type="http://schemas.openxmlformats.org/officeDocument/2006/relationships/image" Target="../media/image1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5"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image" Target="../media/image21.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29"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7.png"/><Relationship Id="rId32" Type="http://schemas.openxmlformats.org/officeDocument/2006/relationships/image" Target="../media/image15.png"/><Relationship Id="rId37" Type="http://schemas.openxmlformats.org/officeDocument/2006/relationships/image" Target="../media/image20.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6.png"/><Relationship Id="rId28" Type="http://schemas.openxmlformats.org/officeDocument/2006/relationships/image" Target="../media/image11.png"/><Relationship Id="rId36" Type="http://schemas.openxmlformats.org/officeDocument/2006/relationships/image" Target="../media/image19.png"/><Relationship Id="rId10" Type="http://schemas.openxmlformats.org/officeDocument/2006/relationships/slideLayout" Target="../slideLayouts/slideLayout27.xml"/><Relationship Id="rId19" Type="http://schemas.openxmlformats.org/officeDocument/2006/relationships/image" Target="../media/image25.png"/><Relationship Id="rId31" Type="http://schemas.openxmlformats.org/officeDocument/2006/relationships/image" Target="../media/image1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4.png"/><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4.jpeg"/><Relationship Id="rId26" Type="http://schemas.openxmlformats.org/officeDocument/2006/relationships/image" Target="../media/image9.jpeg"/><Relationship Id="rId39" Type="http://schemas.openxmlformats.org/officeDocument/2006/relationships/image" Target="../media/image22.png"/><Relationship Id="rId3" Type="http://schemas.openxmlformats.org/officeDocument/2006/relationships/slideLayout" Target="../slideLayouts/slideLayout36.xml"/><Relationship Id="rId21" Type="http://schemas.openxmlformats.org/officeDocument/2006/relationships/image" Target="../media/image5.png"/><Relationship Id="rId34" Type="http://schemas.openxmlformats.org/officeDocument/2006/relationships/image" Target="../media/image17.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5"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image" Target="../media/image21.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3.png"/><Relationship Id="rId29"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7.png"/><Relationship Id="rId32" Type="http://schemas.openxmlformats.org/officeDocument/2006/relationships/image" Target="../media/image15.png"/><Relationship Id="rId37" Type="http://schemas.openxmlformats.org/officeDocument/2006/relationships/image" Target="../media/image20.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6.png"/><Relationship Id="rId28" Type="http://schemas.openxmlformats.org/officeDocument/2006/relationships/image" Target="../media/image11.png"/><Relationship Id="rId36" Type="http://schemas.openxmlformats.org/officeDocument/2006/relationships/image" Target="../media/image19.png"/><Relationship Id="rId10" Type="http://schemas.openxmlformats.org/officeDocument/2006/relationships/slideLayout" Target="../slideLayouts/slideLayout43.xml"/><Relationship Id="rId19" Type="http://schemas.openxmlformats.org/officeDocument/2006/relationships/image" Target="../media/image25.png"/><Relationship Id="rId31" Type="http://schemas.openxmlformats.org/officeDocument/2006/relationships/image" Target="../media/image14.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4.png"/><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4096" y="213122"/>
            <a:ext cx="8229600" cy="857250"/>
          </a:xfrm>
          <a:prstGeom prst="rect">
            <a:avLst/>
          </a:prstGeom>
        </p:spPr>
        <p:txBody>
          <a:bodyPr vert="horz" lIns="26993" tIns="26993" rIns="26993" bIns="26993" rtlCol="0" anchor="t" anchorCtr="0">
            <a:normAutofit/>
          </a:bodyPr>
          <a:lstStyle/>
          <a:p>
            <a:endParaRPr lang="en-GB" dirty="0"/>
          </a:p>
        </p:txBody>
      </p:sp>
      <p:sp>
        <p:nvSpPr>
          <p:cNvPr id="3" name="Tijdelijke aanduiding voor tekst 2"/>
          <p:cNvSpPr>
            <a:spLocks noGrp="1"/>
          </p:cNvSpPr>
          <p:nvPr>
            <p:ph type="body" idx="1"/>
          </p:nvPr>
        </p:nvSpPr>
        <p:spPr>
          <a:xfrm>
            <a:off x="457200" y="1209600"/>
            <a:ext cx="8229600" cy="3159000"/>
          </a:xfrm>
          <a:prstGeom prst="rect">
            <a:avLst/>
          </a:prstGeom>
        </p:spPr>
        <p:txBody>
          <a:bodyPr vert="horz" lIns="68562" tIns="34281" rIns="68562" bIns="34281" rtlCol="0">
            <a:normAutofit/>
          </a:bodyPr>
          <a:lstStyle/>
          <a:p>
            <a:pPr lvl="0"/>
            <a:r>
              <a:rPr lang="en-GB" dirty="0" err="1"/>
              <a:t>Klik</a:t>
            </a:r>
            <a:r>
              <a:rPr lang="en-GB" dirty="0"/>
              <a:t> </a:t>
            </a:r>
            <a:r>
              <a:rPr lang="en-GB" dirty="0" err="1"/>
              <a:t>om</a:t>
            </a:r>
            <a:r>
              <a:rPr lang="en-GB" dirty="0"/>
              <a:t>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5"/>
            <a:r>
              <a:rPr lang="en-GB" dirty="0" err="1"/>
              <a:t>Zesde</a:t>
            </a:r>
            <a:r>
              <a:rPr lang="en-GB" dirty="0"/>
              <a:t> </a:t>
            </a:r>
            <a:r>
              <a:rPr lang="en-GB" dirty="0" err="1"/>
              <a:t>niveau</a:t>
            </a:r>
            <a:endParaRPr lang="en-GB" dirty="0"/>
          </a:p>
          <a:p>
            <a:pPr lvl="6"/>
            <a:r>
              <a:rPr lang="en-GB" dirty="0" err="1"/>
              <a:t>Zevende</a:t>
            </a:r>
            <a:r>
              <a:rPr lang="en-GB" dirty="0"/>
              <a:t> </a:t>
            </a:r>
            <a:r>
              <a:rPr lang="en-GB" dirty="0" err="1"/>
              <a:t>niveau</a:t>
            </a:r>
            <a:endParaRPr lang="en-GB" dirty="0"/>
          </a:p>
          <a:p>
            <a:pPr lvl="7"/>
            <a:r>
              <a:rPr lang="en-GB" dirty="0" err="1"/>
              <a:t>Achtste</a:t>
            </a:r>
            <a:r>
              <a:rPr lang="en-GB" dirty="0"/>
              <a:t> </a:t>
            </a:r>
            <a:r>
              <a:rPr lang="en-GB" dirty="0" err="1"/>
              <a:t>niveau</a:t>
            </a:r>
            <a:endParaRPr lang="en-GB" dirty="0"/>
          </a:p>
          <a:p>
            <a:pPr lvl="8"/>
            <a:r>
              <a:rPr lang="en-GB" dirty="0" err="1"/>
              <a:t>Negende</a:t>
            </a:r>
            <a:r>
              <a:rPr lang="en-GB" dirty="0"/>
              <a:t> </a:t>
            </a:r>
            <a:r>
              <a:rPr lang="en-GB" dirty="0" err="1"/>
              <a:t>niveau</a:t>
            </a:r>
            <a:endParaRPr lang="en-GB" dirty="0"/>
          </a:p>
        </p:txBody>
      </p:sp>
      <p:sp>
        <p:nvSpPr>
          <p:cNvPr id="6" name="Tijdelijke aanduiding voor dianummer 5"/>
          <p:cNvSpPr>
            <a:spLocks noGrp="1"/>
          </p:cNvSpPr>
          <p:nvPr>
            <p:ph type="sldNum" sz="quarter" idx="4"/>
          </p:nvPr>
        </p:nvSpPr>
        <p:spPr>
          <a:xfrm>
            <a:off x="8056714" y="4614300"/>
            <a:ext cx="730424" cy="226800"/>
          </a:xfrm>
          <a:prstGeom prst="rect">
            <a:avLst/>
          </a:prstGeom>
        </p:spPr>
        <p:txBody>
          <a:bodyPr vert="horz" lIns="0" tIns="0" rIns="68562" bIns="0" rtlCol="0" anchor="b" anchorCtr="0"/>
          <a:lstStyle>
            <a:lvl1pPr algn="r">
              <a:defRPr sz="700">
                <a:solidFill>
                  <a:schemeClr val="tx1"/>
                </a:solidFill>
              </a:defRPr>
            </a:lvl1pPr>
          </a:lstStyle>
          <a:p>
            <a:fld id="{82366C92-DFCE-40A6-8CC1-5A4741E3726D}" type="slidenum">
              <a:rPr lang="en-GB" smtClean="0"/>
              <a:pPr/>
              <a:t>‹#›</a:t>
            </a:fld>
            <a:endParaRPr lang="en-GB" dirty="0"/>
          </a:p>
        </p:txBody>
      </p:sp>
      <p:pic>
        <p:nvPicPr>
          <p:cNvPr id="9" name="LogoNutreco"/>
          <p:cNvPicPr>
            <a:picLocks/>
          </p:cNvPicPr>
          <p:nvPr userDrawn="1"/>
        </p:nvPicPr>
        <p:blipFill>
          <a:blip r:embed="rId19" cstate="print">
            <a:extLst>
              <a:ext uri="{28A0092B-C50C-407E-A947-70E740481C1C}">
                <a14:useLocalDpi xmlns:a14="http://schemas.microsoft.com/office/drawing/2010/main" val="0"/>
              </a:ext>
            </a:extLst>
          </a:blip>
          <a:stretch>
            <a:fillRect/>
          </a:stretch>
        </p:blipFill>
        <p:spPr>
          <a:xfrm>
            <a:off x="276798" y="4457353"/>
            <a:ext cx="1243468" cy="568591"/>
          </a:xfrm>
          <a:prstGeom prst="rect">
            <a:avLst/>
          </a:prstGeom>
        </p:spPr>
      </p:pic>
      <p:sp>
        <p:nvSpPr>
          <p:cNvPr id="23" name="Tijdelijke aanduiding voor titel 1"/>
          <p:cNvSpPr txBox="1">
            <a:spLocks/>
          </p:cNvSpPr>
          <p:nvPr userDrawn="1"/>
        </p:nvSpPr>
        <p:spPr>
          <a:xfrm>
            <a:off x="395536" y="1167594"/>
            <a:ext cx="8229600" cy="857250"/>
          </a:xfrm>
          <a:prstGeom prst="rect">
            <a:avLst/>
          </a:prstGeom>
        </p:spPr>
        <p:txBody>
          <a:bodyPr vert="horz" lIns="26993" tIns="26993" rIns="26993" bIns="26993" rtlCol="0" anchor="t" anchorCtr="0">
            <a:normAutofit/>
          </a:bodyPr>
          <a:lstStyle>
            <a:lvl1pPr algn="l" defTabSz="914400" rtl="0" eaLnBrk="1" latinLnBrk="0" hangingPunct="1">
              <a:spcBef>
                <a:spcPct val="0"/>
              </a:spcBef>
              <a:buNone/>
              <a:defRPr sz="3600" b="1" kern="1200" baseline="0">
                <a:solidFill>
                  <a:srgbClr val="002264"/>
                </a:solidFill>
                <a:latin typeface="+mn-lt"/>
                <a:ea typeface="+mj-ea"/>
                <a:cs typeface="+mj-cs"/>
              </a:defRPr>
            </a:lvl1pPr>
          </a:lstStyle>
          <a:p>
            <a:endParaRPr lang="en-GB" dirty="0"/>
          </a:p>
        </p:txBody>
      </p:sp>
      <p:sp>
        <p:nvSpPr>
          <p:cNvPr id="4" name="Date Placeholder 3"/>
          <p:cNvSpPr>
            <a:spLocks noGrp="1"/>
          </p:cNvSpPr>
          <p:nvPr>
            <p:ph type="dt" sz="half" idx="2"/>
          </p:nvPr>
        </p:nvSpPr>
        <p:spPr>
          <a:xfrm>
            <a:off x="457201" y="4767264"/>
            <a:ext cx="2133600" cy="273844"/>
          </a:xfrm>
          <a:prstGeom prst="rect">
            <a:avLst/>
          </a:prstGeom>
        </p:spPr>
        <p:txBody>
          <a:bodyPr vert="horz" lIns="68562" tIns="34281" rIns="68562" bIns="34281" rtlCol="0" anchor="ctr"/>
          <a:lstStyle>
            <a:lvl1pPr algn="l">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2556234" y="4614300"/>
            <a:ext cx="4615798" cy="226800"/>
          </a:xfrm>
          <a:prstGeom prst="rect">
            <a:avLst/>
          </a:prstGeom>
        </p:spPr>
        <p:txBody>
          <a:bodyPr vert="horz" lIns="0" tIns="0" rIns="0" bIns="0" rtlCol="0" anchor="b" anchorCtr="0"/>
          <a:lstStyle>
            <a:lvl1pPr algn="r">
              <a:defRPr sz="700">
                <a:solidFill>
                  <a:schemeClr val="tx1"/>
                </a:solidFill>
              </a:defRPr>
            </a:lvl1pPr>
          </a:lstStyle>
          <a:p>
            <a:endParaRPr lang="en-GB" dirty="0"/>
          </a:p>
        </p:txBody>
      </p:sp>
      <p:sp>
        <p:nvSpPr>
          <p:cNvPr id="10" name="Rectangle 9"/>
          <p:cNvSpPr/>
          <p:nvPr userDrawn="1"/>
        </p:nvSpPr>
        <p:spPr>
          <a:xfrm>
            <a:off x="0" y="0"/>
            <a:ext cx="9144000" cy="56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pic>
        <p:nvPicPr>
          <p:cNvPr id="7" name="LogoTrouw" hidden="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53914" y="4669130"/>
            <a:ext cx="1383235" cy="294077"/>
          </a:xfrm>
          <a:prstGeom prst="rect">
            <a:avLst/>
          </a:prstGeom>
        </p:spPr>
      </p:pic>
      <p:pic>
        <p:nvPicPr>
          <p:cNvPr id="8" name="LogoLandmark" hidden="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52801" y="4606200"/>
            <a:ext cx="1403634" cy="341295"/>
          </a:xfrm>
          <a:prstGeom prst="rect">
            <a:avLst/>
          </a:prstGeom>
        </p:spPr>
      </p:pic>
      <p:pic>
        <p:nvPicPr>
          <p:cNvPr id="11" name="LogoSGFR" hidden="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66922" y="4428000"/>
            <a:ext cx="637034" cy="540097"/>
          </a:xfrm>
          <a:prstGeom prst="rect">
            <a:avLst/>
          </a:prstGeom>
        </p:spPr>
      </p:pic>
      <p:pic>
        <p:nvPicPr>
          <p:cNvPr id="12" name="LogoSGUK" hidden="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66978" y="4428000"/>
            <a:ext cx="637034" cy="582095"/>
          </a:xfrm>
          <a:prstGeom prst="rect">
            <a:avLst/>
          </a:prstGeom>
        </p:spPr>
      </p:pic>
      <p:pic>
        <p:nvPicPr>
          <p:cNvPr id="14" name="subMasterlab" hidden="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51035" y="4638600"/>
            <a:ext cx="1390138" cy="366116"/>
          </a:xfrm>
          <a:prstGeom prst="rect">
            <a:avLst/>
          </a:prstGeom>
        </p:spPr>
      </p:pic>
      <p:pic>
        <p:nvPicPr>
          <p:cNvPr id="15" name="LogoMasterlabNo" hidden="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51035" y="4638601"/>
            <a:ext cx="1390138" cy="246542"/>
          </a:xfrm>
          <a:prstGeom prst="rect">
            <a:avLst/>
          </a:prstGeom>
        </p:spPr>
      </p:pic>
      <p:pic>
        <p:nvPicPr>
          <p:cNvPr id="16" name="LogoSelko" hidden="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56182" y="4422600"/>
            <a:ext cx="767337" cy="540000"/>
          </a:xfrm>
          <a:prstGeom prst="rect">
            <a:avLst/>
          </a:prstGeom>
        </p:spPr>
      </p:pic>
      <p:pic>
        <p:nvPicPr>
          <p:cNvPr id="17" name="LogoSloten" hidden="1"/>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66979" y="4457700"/>
            <a:ext cx="765233" cy="569700"/>
          </a:xfrm>
          <a:prstGeom prst="rect">
            <a:avLst/>
          </a:prstGeom>
        </p:spPr>
      </p:pic>
      <p:pic>
        <p:nvPicPr>
          <p:cNvPr id="18" name="LogoAcademy" hidden="1"/>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78028" y="4457700"/>
            <a:ext cx="1242292" cy="569700"/>
          </a:xfrm>
          <a:prstGeom prst="rect">
            <a:avLst/>
          </a:prstGeom>
        </p:spPr>
      </p:pic>
      <p:pic>
        <p:nvPicPr>
          <p:cNvPr id="19" name="subSelko" hidden="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50178" y="4585415"/>
            <a:ext cx="665686" cy="297000"/>
          </a:xfrm>
          <a:prstGeom prst="rect">
            <a:avLst/>
          </a:prstGeom>
        </p:spPr>
      </p:pic>
      <p:pic>
        <p:nvPicPr>
          <p:cNvPr id="20" name="subLifeStart" hidden="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50909" y="4627800"/>
            <a:ext cx="1200416" cy="297000"/>
          </a:xfrm>
          <a:prstGeom prst="rect">
            <a:avLst/>
          </a:prstGeom>
        </p:spPr>
      </p:pic>
      <p:pic>
        <p:nvPicPr>
          <p:cNvPr id="21" name="subCalFix" hidden="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350909" y="4665600"/>
            <a:ext cx="1089551" cy="297000"/>
          </a:xfrm>
          <a:prstGeom prst="rect">
            <a:avLst/>
          </a:prstGeom>
        </p:spPr>
      </p:pic>
      <p:pic>
        <p:nvPicPr>
          <p:cNvPr id="22" name="subFarmoSan" hidden="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50909" y="4521319"/>
            <a:ext cx="1095542" cy="297000"/>
          </a:xfrm>
          <a:prstGeom prst="rect">
            <a:avLst/>
          </a:prstGeom>
        </p:spPr>
      </p:pic>
      <p:pic>
        <p:nvPicPr>
          <p:cNvPr id="24" name="subHendrix" hidden="1"/>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50909" y="4620656"/>
            <a:ext cx="806085" cy="297000"/>
          </a:xfrm>
          <a:prstGeom prst="rect">
            <a:avLst/>
          </a:prstGeom>
        </p:spPr>
      </p:pic>
      <p:pic>
        <p:nvPicPr>
          <p:cNvPr id="25" name="subMilkivit" hidden="1"/>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50908" y="4619700"/>
            <a:ext cx="898010" cy="297000"/>
          </a:xfrm>
          <a:prstGeom prst="rect">
            <a:avLst/>
          </a:prstGeom>
        </p:spPr>
      </p:pic>
      <p:pic>
        <p:nvPicPr>
          <p:cNvPr id="26" name="subMilkiwean" hidden="1"/>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350909" y="4522357"/>
            <a:ext cx="1449152" cy="297000"/>
          </a:xfrm>
          <a:prstGeom prst="rect">
            <a:avLst/>
          </a:prstGeom>
        </p:spPr>
      </p:pic>
      <p:pic>
        <p:nvPicPr>
          <p:cNvPr id="27" name="subSloten" hidden="1"/>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50908" y="4527900"/>
            <a:ext cx="698199" cy="432000"/>
          </a:xfrm>
          <a:prstGeom prst="rect">
            <a:avLst/>
          </a:prstGeom>
        </p:spPr>
      </p:pic>
      <p:pic>
        <p:nvPicPr>
          <p:cNvPr id="28" name="subSprayfo" hidden="1"/>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350908" y="4527110"/>
            <a:ext cx="654043" cy="432000"/>
          </a:xfrm>
          <a:prstGeom prst="rect">
            <a:avLst/>
          </a:prstGeom>
        </p:spPr>
      </p:pic>
      <p:pic>
        <p:nvPicPr>
          <p:cNvPr id="13" name="LogoMasterlab" hidden="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43063" y="4638600"/>
            <a:ext cx="1390138" cy="366096"/>
          </a:xfrm>
          <a:prstGeom prst="rect">
            <a:avLst/>
          </a:prstGeom>
        </p:spPr>
      </p:pic>
      <p:pic>
        <p:nvPicPr>
          <p:cNvPr id="30" name="subMaxcare" hidden="1"/>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466979" y="4642102"/>
            <a:ext cx="864914" cy="243000"/>
          </a:xfrm>
          <a:prstGeom prst="rect">
            <a:avLst/>
          </a:prstGeom>
        </p:spPr>
      </p:pic>
      <p:pic>
        <p:nvPicPr>
          <p:cNvPr id="31" name="subNutriOpt" hidden="1"/>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466979" y="4669332"/>
            <a:ext cx="738311" cy="210600"/>
          </a:xfrm>
          <a:prstGeom prst="rect">
            <a:avLst/>
          </a:prstGeom>
        </p:spPr>
      </p:pic>
      <p:sp>
        <p:nvSpPr>
          <p:cNvPr id="32" name="Confidential" hidden="1"/>
          <p:cNvSpPr/>
          <p:nvPr userDrawn="1"/>
        </p:nvSpPr>
        <p:spPr>
          <a:xfrm>
            <a:off x="4203529" y="4641291"/>
            <a:ext cx="1068122" cy="225681"/>
          </a:xfrm>
          <a:prstGeom prst="rect">
            <a:avLst/>
          </a:prstGeom>
        </p:spPr>
        <p:txBody>
          <a:bodyPr vert="horz" lIns="0" tIns="0" rIns="0" bIns="0" rtlCol="0" anchor="b" anchorCtr="0"/>
          <a:lstStyle/>
          <a:p>
            <a:pPr lvl="0" algn="r"/>
            <a:r>
              <a:rPr lang="en-GB" sz="1500" dirty="0">
                <a:solidFill>
                  <a:schemeClr val="tx1"/>
                </a:solidFill>
              </a:rPr>
              <a:t>Confidential</a:t>
            </a:r>
          </a:p>
        </p:txBody>
      </p:sp>
    </p:spTree>
    <p:extLst>
      <p:ext uri="{BB962C8B-B14F-4D97-AF65-F5344CB8AC3E}">
        <p14:creationId xmlns:p14="http://schemas.microsoft.com/office/powerpoint/2010/main" val="44170288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7" r:id="rId3"/>
    <p:sldLayoutId id="2147483678" r:id="rId4"/>
    <p:sldLayoutId id="2147483681" r:id="rId5"/>
    <p:sldLayoutId id="2147483680" r:id="rId6"/>
    <p:sldLayoutId id="2147483664" r:id="rId7"/>
    <p:sldLayoutId id="2147483679" r:id="rId8"/>
    <p:sldLayoutId id="2147483682" r:id="rId9"/>
    <p:sldLayoutId id="2147483683" r:id="rId10"/>
    <p:sldLayoutId id="2147483684" r:id="rId11"/>
    <p:sldLayoutId id="2147483685" r:id="rId12"/>
    <p:sldLayoutId id="2147483712" r:id="rId13"/>
    <p:sldLayoutId id="2147483713" r:id="rId14"/>
    <p:sldLayoutId id="2147483720" r:id="rId15"/>
    <p:sldLayoutId id="2147483721" r:id="rId16"/>
    <p:sldLayoutId id="2147483732" r:id="rId17"/>
  </p:sldLayoutIdLst>
  <p:hf hdr="0" ftr="0" dt="0"/>
  <p:txStyles>
    <p:titleStyle>
      <a:lvl1pPr algn="l" defTabSz="685617" rtl="0" eaLnBrk="1" latinLnBrk="0" hangingPunct="1">
        <a:lnSpc>
          <a:spcPts val="3149"/>
        </a:lnSpc>
        <a:spcBef>
          <a:spcPct val="0"/>
        </a:spcBef>
        <a:buNone/>
        <a:defRPr sz="2700" b="1" kern="1200" baseline="0">
          <a:solidFill>
            <a:srgbClr val="002264"/>
          </a:solidFill>
          <a:latin typeface="+mn-lt"/>
          <a:ea typeface="+mj-ea"/>
          <a:cs typeface="+mj-cs"/>
        </a:defRPr>
      </a:lvl1pPr>
    </p:titleStyle>
    <p:bodyStyle>
      <a:lvl1pPr marL="286124" indent="-286124" algn="l" defTabSz="286124" rtl="0" eaLnBrk="1" latinLnBrk="0" hangingPunct="1">
        <a:lnSpc>
          <a:spcPts val="1800"/>
        </a:lnSpc>
        <a:spcBef>
          <a:spcPts val="450"/>
        </a:spcBef>
        <a:spcAft>
          <a:spcPts val="0"/>
        </a:spcAft>
        <a:buClr>
          <a:schemeClr val="accent3"/>
        </a:buClr>
        <a:buSzPct val="100000"/>
        <a:buFont typeface="Calibri" panose="020F0502020204030204" pitchFamily="34" charset="0"/>
        <a:buChar char="●"/>
        <a:defRPr sz="1800" kern="1200">
          <a:solidFill>
            <a:schemeClr val="tx1"/>
          </a:solidFill>
          <a:latin typeface="+mn-lt"/>
          <a:ea typeface="+mn-ea"/>
          <a:cs typeface="+mn-cs"/>
        </a:defRPr>
      </a:lvl1pPr>
      <a:lvl2pPr marL="571348" indent="-286124" algn="l" defTabSz="685617" rtl="0" eaLnBrk="1" latinLnBrk="0" hangingPunct="1">
        <a:lnSpc>
          <a:spcPts val="1800"/>
        </a:lnSpc>
        <a:spcBef>
          <a:spcPts val="450"/>
        </a:spcBef>
        <a:buClr>
          <a:schemeClr val="tx1"/>
        </a:buClr>
        <a:buFont typeface="Calibri" panose="020F0502020204030204" pitchFamily="34" charset="0"/>
        <a:buChar char="−"/>
        <a:defRPr sz="1800" kern="1200">
          <a:solidFill>
            <a:schemeClr val="tx1"/>
          </a:solidFill>
          <a:latin typeface="+mn-lt"/>
          <a:ea typeface="+mn-ea"/>
          <a:cs typeface="+mn-cs"/>
        </a:defRPr>
      </a:lvl2pPr>
      <a:lvl3pPr marL="829354" indent="-257106" algn="l" defTabSz="685617" rtl="0" eaLnBrk="1" latinLnBrk="0" hangingPunct="1">
        <a:lnSpc>
          <a:spcPts val="1800"/>
        </a:lnSpc>
        <a:spcBef>
          <a:spcPts val="450"/>
        </a:spcBef>
        <a:buClr>
          <a:schemeClr val="tx1"/>
        </a:buClr>
        <a:buFont typeface="Calibri" panose="020F0502020204030204" pitchFamily="34" charset="0"/>
        <a:buChar char="−"/>
        <a:defRPr lang="nl-NL" sz="1800" kern="1200" dirty="0" smtClean="0">
          <a:solidFill>
            <a:schemeClr val="tx1"/>
          </a:solidFill>
          <a:latin typeface="+mn-lt"/>
          <a:ea typeface="+mn-ea"/>
          <a:cs typeface="+mn-cs"/>
        </a:defRPr>
      </a:lvl3pPr>
      <a:lvl4pPr marL="1085785" indent="-257106" algn="l" defTabSz="685617" rtl="0" eaLnBrk="1" latinLnBrk="0" hangingPunct="1">
        <a:lnSpc>
          <a:spcPts val="1800"/>
        </a:lnSpc>
        <a:spcBef>
          <a:spcPts val="450"/>
        </a:spcBef>
        <a:buClr>
          <a:schemeClr val="tx1"/>
        </a:buClr>
        <a:buFont typeface="Calibri" panose="020F0502020204030204" pitchFamily="34" charset="0"/>
        <a:buChar char="−"/>
        <a:defRPr lang="nl-NL" sz="1800" kern="1200" dirty="0" smtClean="0">
          <a:solidFill>
            <a:schemeClr val="tx1"/>
          </a:solidFill>
          <a:latin typeface="+mn-lt"/>
          <a:ea typeface="+mn-ea"/>
          <a:cs typeface="+mn-cs"/>
        </a:defRPr>
      </a:lvl4pPr>
      <a:lvl5pPr marL="1085111" indent="0" algn="l" defTabSz="685617" rtl="0" eaLnBrk="1" latinLnBrk="0" hangingPunct="1">
        <a:lnSpc>
          <a:spcPts val="1800"/>
        </a:lnSpc>
        <a:spcBef>
          <a:spcPts val="450"/>
        </a:spcBef>
        <a:buClr>
          <a:schemeClr val="tx1"/>
        </a:buClr>
        <a:buFontTx/>
        <a:buNone/>
        <a:defRPr lang="nl-NL" sz="1800" kern="1200" dirty="0" smtClean="0">
          <a:solidFill>
            <a:schemeClr val="tx1"/>
          </a:solidFill>
          <a:latin typeface="+mn-lt"/>
          <a:ea typeface="+mn-ea"/>
          <a:cs typeface="+mn-cs"/>
        </a:defRPr>
      </a:lvl5pPr>
      <a:lvl6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6pPr>
      <a:lvl7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7pPr>
      <a:lvl8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8pPr>
      <a:lvl9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9pPr>
    </p:bodyStyle>
    <p:otherStyle>
      <a:defPPr>
        <a:defRPr lang="nl-NL"/>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4096" y="213122"/>
            <a:ext cx="8229600" cy="857250"/>
          </a:xfrm>
          <a:prstGeom prst="rect">
            <a:avLst/>
          </a:prstGeom>
        </p:spPr>
        <p:txBody>
          <a:bodyPr vert="horz" lIns="26993" tIns="26993" rIns="26993" bIns="26993" rtlCol="0" anchor="t" anchorCtr="0">
            <a:normAutofit/>
          </a:bodyPr>
          <a:lstStyle/>
          <a:p>
            <a:endParaRPr lang="en-GB" dirty="0"/>
          </a:p>
        </p:txBody>
      </p:sp>
      <p:sp>
        <p:nvSpPr>
          <p:cNvPr id="3" name="Tijdelijke aanduiding voor tekst 2"/>
          <p:cNvSpPr>
            <a:spLocks noGrp="1"/>
          </p:cNvSpPr>
          <p:nvPr>
            <p:ph type="body" idx="1"/>
          </p:nvPr>
        </p:nvSpPr>
        <p:spPr>
          <a:xfrm>
            <a:off x="457200" y="1209600"/>
            <a:ext cx="8229600" cy="3159000"/>
          </a:xfrm>
          <a:prstGeom prst="rect">
            <a:avLst/>
          </a:prstGeom>
        </p:spPr>
        <p:txBody>
          <a:bodyPr vert="horz" lIns="68562" tIns="34281" rIns="68562" bIns="34281" rtlCol="0">
            <a:normAutofit/>
          </a:bodyPr>
          <a:lstStyle/>
          <a:p>
            <a:pPr lvl="0"/>
            <a:r>
              <a:rPr lang="en-GB" dirty="0" err="1"/>
              <a:t>Klik</a:t>
            </a:r>
            <a:r>
              <a:rPr lang="en-GB" dirty="0"/>
              <a:t> </a:t>
            </a:r>
            <a:r>
              <a:rPr lang="en-GB" dirty="0" err="1"/>
              <a:t>om</a:t>
            </a:r>
            <a:r>
              <a:rPr lang="en-GB" dirty="0"/>
              <a:t>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5"/>
            <a:r>
              <a:rPr lang="en-GB" dirty="0" err="1"/>
              <a:t>Zesde</a:t>
            </a:r>
            <a:r>
              <a:rPr lang="en-GB" dirty="0"/>
              <a:t> </a:t>
            </a:r>
            <a:r>
              <a:rPr lang="en-GB" dirty="0" err="1"/>
              <a:t>niveau</a:t>
            </a:r>
            <a:endParaRPr lang="en-GB" dirty="0"/>
          </a:p>
          <a:p>
            <a:pPr lvl="6"/>
            <a:r>
              <a:rPr lang="en-GB" dirty="0" err="1"/>
              <a:t>Zevende</a:t>
            </a:r>
            <a:r>
              <a:rPr lang="en-GB" dirty="0"/>
              <a:t> </a:t>
            </a:r>
            <a:r>
              <a:rPr lang="en-GB" dirty="0" err="1"/>
              <a:t>niveau</a:t>
            </a:r>
            <a:endParaRPr lang="en-GB" dirty="0"/>
          </a:p>
          <a:p>
            <a:pPr lvl="7"/>
            <a:r>
              <a:rPr lang="en-GB" dirty="0" err="1"/>
              <a:t>Achtste</a:t>
            </a:r>
            <a:r>
              <a:rPr lang="en-GB" dirty="0"/>
              <a:t> </a:t>
            </a:r>
            <a:r>
              <a:rPr lang="en-GB" dirty="0" err="1"/>
              <a:t>niveau</a:t>
            </a:r>
            <a:endParaRPr lang="en-GB" dirty="0"/>
          </a:p>
          <a:p>
            <a:pPr lvl="8"/>
            <a:r>
              <a:rPr lang="en-GB" dirty="0" err="1"/>
              <a:t>Negende</a:t>
            </a:r>
            <a:r>
              <a:rPr lang="en-GB" dirty="0"/>
              <a:t> </a:t>
            </a:r>
            <a:r>
              <a:rPr lang="en-GB" dirty="0" err="1"/>
              <a:t>niveau</a:t>
            </a:r>
            <a:endParaRPr lang="en-GB" dirty="0"/>
          </a:p>
        </p:txBody>
      </p:sp>
      <p:sp>
        <p:nvSpPr>
          <p:cNvPr id="6" name="Tijdelijke aanduiding voor dianummer 5"/>
          <p:cNvSpPr>
            <a:spLocks noGrp="1"/>
          </p:cNvSpPr>
          <p:nvPr>
            <p:ph type="sldNum" sz="quarter" idx="4"/>
          </p:nvPr>
        </p:nvSpPr>
        <p:spPr>
          <a:xfrm>
            <a:off x="8056714" y="4630561"/>
            <a:ext cx="730424" cy="226800"/>
          </a:xfrm>
          <a:prstGeom prst="rect">
            <a:avLst/>
          </a:prstGeom>
        </p:spPr>
        <p:txBody>
          <a:bodyPr vert="horz" lIns="0" tIns="0" rIns="68562" bIns="0" rtlCol="0" anchor="b" anchorCtr="0"/>
          <a:lstStyle>
            <a:lvl1pPr algn="r">
              <a:defRPr sz="700">
                <a:solidFill>
                  <a:schemeClr val="tx1"/>
                </a:solidFill>
              </a:defRPr>
            </a:lvl1pPr>
          </a:lstStyle>
          <a:p>
            <a:fld id="{82366C92-DFCE-40A6-8CC1-5A4741E3726D}" type="slidenum">
              <a:rPr lang="en-GB" smtClean="0"/>
              <a:pPr/>
              <a:t>‹#›</a:t>
            </a:fld>
            <a:endParaRPr lang="en-GB" dirty="0"/>
          </a:p>
        </p:txBody>
      </p:sp>
      <p:pic>
        <p:nvPicPr>
          <p:cNvPr id="9" name="LogoNutreco"/>
          <p:cNvPicPr>
            <a:picLocks/>
          </p:cNvPicPr>
          <p:nvPr userDrawn="1"/>
        </p:nvPicPr>
        <p:blipFill>
          <a:blip r:embed="rId18" cstate="print">
            <a:extLst>
              <a:ext uri="{28A0092B-C50C-407E-A947-70E740481C1C}">
                <a14:useLocalDpi xmlns:a14="http://schemas.microsoft.com/office/drawing/2010/main" val="0"/>
              </a:ext>
            </a:extLst>
          </a:blip>
          <a:stretch>
            <a:fillRect/>
          </a:stretch>
        </p:blipFill>
        <p:spPr>
          <a:xfrm>
            <a:off x="277201" y="4457701"/>
            <a:ext cx="1243468" cy="570656"/>
          </a:xfrm>
          <a:prstGeom prst="rect">
            <a:avLst/>
          </a:prstGeom>
        </p:spPr>
      </p:pic>
      <p:sp>
        <p:nvSpPr>
          <p:cNvPr id="23" name="Tijdelijke aanduiding voor titel 1"/>
          <p:cNvSpPr txBox="1">
            <a:spLocks/>
          </p:cNvSpPr>
          <p:nvPr userDrawn="1"/>
        </p:nvSpPr>
        <p:spPr>
          <a:xfrm>
            <a:off x="395536" y="1167594"/>
            <a:ext cx="8229600" cy="857250"/>
          </a:xfrm>
          <a:prstGeom prst="rect">
            <a:avLst/>
          </a:prstGeom>
        </p:spPr>
        <p:txBody>
          <a:bodyPr vert="horz" lIns="26993" tIns="26993" rIns="26993" bIns="26993" rtlCol="0" anchor="t" anchorCtr="0">
            <a:normAutofit/>
          </a:bodyPr>
          <a:lstStyle>
            <a:lvl1pPr algn="l" defTabSz="914400" rtl="0" eaLnBrk="1" latinLnBrk="0" hangingPunct="1">
              <a:spcBef>
                <a:spcPct val="0"/>
              </a:spcBef>
              <a:buNone/>
              <a:defRPr sz="3600" b="1" kern="1200" baseline="0">
                <a:solidFill>
                  <a:srgbClr val="002264"/>
                </a:solidFill>
                <a:latin typeface="+mn-lt"/>
                <a:ea typeface="+mj-ea"/>
                <a:cs typeface="+mj-cs"/>
              </a:defRPr>
            </a:lvl1pPr>
          </a:lstStyle>
          <a:p>
            <a:endParaRPr lang="en-GB" dirty="0"/>
          </a:p>
        </p:txBody>
      </p:sp>
      <p:sp>
        <p:nvSpPr>
          <p:cNvPr id="4" name="Date Placeholder 3"/>
          <p:cNvSpPr>
            <a:spLocks noGrp="1"/>
          </p:cNvSpPr>
          <p:nvPr>
            <p:ph type="dt" sz="half" idx="2"/>
          </p:nvPr>
        </p:nvSpPr>
        <p:spPr>
          <a:xfrm>
            <a:off x="457201" y="4767264"/>
            <a:ext cx="2133600" cy="273844"/>
          </a:xfrm>
          <a:prstGeom prst="rect">
            <a:avLst/>
          </a:prstGeom>
        </p:spPr>
        <p:txBody>
          <a:bodyPr vert="horz" lIns="68562" tIns="34281" rIns="68562" bIns="34281" rtlCol="0" anchor="ctr"/>
          <a:lstStyle>
            <a:lvl1pPr algn="l">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2556234" y="4614300"/>
            <a:ext cx="4615798" cy="226800"/>
          </a:xfrm>
          <a:prstGeom prst="rect">
            <a:avLst/>
          </a:prstGeom>
        </p:spPr>
        <p:txBody>
          <a:bodyPr vert="horz" lIns="0" tIns="0" rIns="0" bIns="0" rtlCol="0" anchor="b" anchorCtr="0"/>
          <a:lstStyle>
            <a:lvl1pPr algn="r">
              <a:defRPr sz="700">
                <a:solidFill>
                  <a:schemeClr val="tx1"/>
                </a:solidFill>
              </a:defRPr>
            </a:lvl1pPr>
          </a:lstStyle>
          <a:p>
            <a:endParaRPr lang="en-GB" dirty="0"/>
          </a:p>
        </p:txBody>
      </p:sp>
      <p:sp>
        <p:nvSpPr>
          <p:cNvPr id="10" name="Rectangle 9"/>
          <p:cNvSpPr/>
          <p:nvPr userDrawn="1"/>
        </p:nvSpPr>
        <p:spPr>
          <a:xfrm>
            <a:off x="0" y="0"/>
            <a:ext cx="9144000" cy="56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pic>
        <p:nvPicPr>
          <p:cNvPr id="11" name="LogoTrouw"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54388" y="4668742"/>
            <a:ext cx="1383432" cy="294119"/>
          </a:xfrm>
          <a:prstGeom prst="rect">
            <a:avLst/>
          </a:prstGeom>
        </p:spPr>
      </p:pic>
      <p:pic>
        <p:nvPicPr>
          <p:cNvPr id="7" name="LogoLandmark" hidden="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53734" y="4606200"/>
            <a:ext cx="1403634" cy="341295"/>
          </a:xfrm>
          <a:prstGeom prst="rect">
            <a:avLst/>
          </a:prstGeom>
        </p:spPr>
      </p:pic>
      <p:pic>
        <p:nvPicPr>
          <p:cNvPr id="8" name="LogoSGUK" hidden="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66978" y="4428000"/>
            <a:ext cx="637034" cy="582095"/>
          </a:xfrm>
          <a:prstGeom prst="rect">
            <a:avLst/>
          </a:prstGeom>
        </p:spPr>
      </p:pic>
      <p:pic>
        <p:nvPicPr>
          <p:cNvPr id="12" name="LogoSGFR" hidden="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66978" y="4428000"/>
            <a:ext cx="637034" cy="540097"/>
          </a:xfrm>
          <a:prstGeom prst="rect">
            <a:avLst/>
          </a:prstGeom>
        </p:spPr>
      </p:pic>
      <p:pic>
        <p:nvPicPr>
          <p:cNvPr id="14" name="subMasterlab" hidden="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51035" y="4638600"/>
            <a:ext cx="1390138" cy="366116"/>
          </a:xfrm>
          <a:prstGeom prst="rect">
            <a:avLst/>
          </a:prstGeom>
        </p:spPr>
      </p:pic>
      <p:pic>
        <p:nvPicPr>
          <p:cNvPr id="15" name="LogoMasterlabNo" hidden="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51035" y="4638601"/>
            <a:ext cx="1390138" cy="246542"/>
          </a:xfrm>
          <a:prstGeom prst="rect">
            <a:avLst/>
          </a:prstGeom>
        </p:spPr>
      </p:pic>
      <p:pic>
        <p:nvPicPr>
          <p:cNvPr id="16" name="LogoSelko" hidden="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6182" y="4422600"/>
            <a:ext cx="767337" cy="540000"/>
          </a:xfrm>
          <a:prstGeom prst="rect">
            <a:avLst/>
          </a:prstGeom>
        </p:spPr>
      </p:pic>
      <p:pic>
        <p:nvPicPr>
          <p:cNvPr id="17" name="LogoSloten" hidden="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66979" y="4457700"/>
            <a:ext cx="765233" cy="569700"/>
          </a:xfrm>
          <a:prstGeom prst="rect">
            <a:avLst/>
          </a:prstGeom>
        </p:spPr>
      </p:pic>
      <p:pic>
        <p:nvPicPr>
          <p:cNvPr id="18" name="LogoAcademy" hidden="1"/>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78028" y="4457700"/>
            <a:ext cx="1242292" cy="569700"/>
          </a:xfrm>
          <a:prstGeom prst="rect">
            <a:avLst/>
          </a:prstGeom>
        </p:spPr>
      </p:pic>
      <p:pic>
        <p:nvPicPr>
          <p:cNvPr id="19" name="subSelko" hidden="1"/>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0178" y="4582165"/>
            <a:ext cx="665686" cy="297000"/>
          </a:xfrm>
          <a:prstGeom prst="rect">
            <a:avLst/>
          </a:prstGeom>
        </p:spPr>
      </p:pic>
      <p:pic>
        <p:nvPicPr>
          <p:cNvPr id="20" name="subLifeStart" hidden="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50909" y="4627800"/>
            <a:ext cx="1200416" cy="297000"/>
          </a:xfrm>
          <a:prstGeom prst="rect">
            <a:avLst/>
          </a:prstGeom>
        </p:spPr>
      </p:pic>
      <p:pic>
        <p:nvPicPr>
          <p:cNvPr id="21" name="subCalFix" hidden="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50909" y="4665600"/>
            <a:ext cx="1089551" cy="297000"/>
          </a:xfrm>
          <a:prstGeom prst="rect">
            <a:avLst/>
          </a:prstGeom>
        </p:spPr>
      </p:pic>
      <p:pic>
        <p:nvPicPr>
          <p:cNvPr id="22" name="subFarmoSan" hidden="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350909" y="4521319"/>
            <a:ext cx="1095542" cy="297000"/>
          </a:xfrm>
          <a:prstGeom prst="rect">
            <a:avLst/>
          </a:prstGeom>
        </p:spPr>
      </p:pic>
      <p:pic>
        <p:nvPicPr>
          <p:cNvPr id="24" name="subHendrix" hidden="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50909" y="4620656"/>
            <a:ext cx="806085" cy="297000"/>
          </a:xfrm>
          <a:prstGeom prst="rect">
            <a:avLst/>
          </a:prstGeom>
        </p:spPr>
      </p:pic>
      <p:pic>
        <p:nvPicPr>
          <p:cNvPr id="25" name="subMilkivit" hidden="1"/>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50908" y="4619700"/>
            <a:ext cx="898010" cy="297000"/>
          </a:xfrm>
          <a:prstGeom prst="rect">
            <a:avLst/>
          </a:prstGeom>
        </p:spPr>
      </p:pic>
      <p:pic>
        <p:nvPicPr>
          <p:cNvPr id="26" name="subMilkiwean" hidden="1"/>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50909" y="4522357"/>
            <a:ext cx="1449152" cy="297000"/>
          </a:xfrm>
          <a:prstGeom prst="rect">
            <a:avLst/>
          </a:prstGeom>
        </p:spPr>
      </p:pic>
      <p:pic>
        <p:nvPicPr>
          <p:cNvPr id="27" name="subSloten" hidden="1"/>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350908" y="4527900"/>
            <a:ext cx="698199" cy="432000"/>
          </a:xfrm>
          <a:prstGeom prst="rect">
            <a:avLst/>
          </a:prstGeom>
        </p:spPr>
      </p:pic>
      <p:pic>
        <p:nvPicPr>
          <p:cNvPr id="28" name="subSprayfo" hidden="1"/>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50908" y="4527110"/>
            <a:ext cx="654043" cy="432000"/>
          </a:xfrm>
          <a:prstGeom prst="rect">
            <a:avLst/>
          </a:prstGeom>
        </p:spPr>
      </p:pic>
      <p:pic>
        <p:nvPicPr>
          <p:cNvPr id="29" name="LogoMasterlab" hidden="1"/>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43063" y="4638600"/>
            <a:ext cx="1390138" cy="366096"/>
          </a:xfrm>
          <a:prstGeom prst="rect">
            <a:avLst/>
          </a:prstGeom>
        </p:spPr>
      </p:pic>
      <p:pic>
        <p:nvPicPr>
          <p:cNvPr id="32" name="subMaxcare" hidden="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466979" y="4642102"/>
            <a:ext cx="864914" cy="243000"/>
          </a:xfrm>
          <a:prstGeom prst="rect">
            <a:avLst/>
          </a:prstGeom>
        </p:spPr>
      </p:pic>
      <p:pic>
        <p:nvPicPr>
          <p:cNvPr id="34" name="subNutriOpt" hidden="1"/>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466979" y="4669332"/>
            <a:ext cx="738311" cy="210600"/>
          </a:xfrm>
          <a:prstGeom prst="rect">
            <a:avLst/>
          </a:prstGeom>
        </p:spPr>
      </p:pic>
      <p:sp>
        <p:nvSpPr>
          <p:cNvPr id="33" name="Confidential" hidden="1"/>
          <p:cNvSpPr/>
          <p:nvPr userDrawn="1"/>
        </p:nvSpPr>
        <p:spPr>
          <a:xfrm>
            <a:off x="4203529" y="4641291"/>
            <a:ext cx="1068122" cy="225681"/>
          </a:xfrm>
          <a:prstGeom prst="rect">
            <a:avLst/>
          </a:prstGeom>
        </p:spPr>
        <p:txBody>
          <a:bodyPr vert="horz" lIns="0" tIns="0" rIns="0" bIns="0" rtlCol="0" anchor="b" anchorCtr="0"/>
          <a:lstStyle/>
          <a:p>
            <a:pPr lvl="0" algn="r"/>
            <a:r>
              <a:rPr lang="en-GB" sz="1500" dirty="0">
                <a:solidFill>
                  <a:schemeClr val="tx1"/>
                </a:solidFill>
              </a:rPr>
              <a:t>Confidential</a:t>
            </a:r>
          </a:p>
        </p:txBody>
      </p:sp>
    </p:spTree>
    <p:extLst>
      <p:ext uri="{BB962C8B-B14F-4D97-AF65-F5344CB8AC3E}">
        <p14:creationId xmlns:p14="http://schemas.microsoft.com/office/powerpoint/2010/main" val="39647069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718" r:id="rId7"/>
    <p:sldLayoutId id="2147483694" r:id="rId8"/>
    <p:sldLayoutId id="2147483695" r:id="rId9"/>
    <p:sldLayoutId id="2147483696" r:id="rId10"/>
    <p:sldLayoutId id="2147483697" r:id="rId11"/>
    <p:sldLayoutId id="2147483698" r:id="rId12"/>
    <p:sldLayoutId id="2147483714" r:id="rId13"/>
    <p:sldLayoutId id="2147483715" r:id="rId14"/>
    <p:sldLayoutId id="2147483722" r:id="rId15"/>
    <p:sldLayoutId id="2147483723" r:id="rId16"/>
  </p:sldLayoutIdLst>
  <p:hf hdr="0" ftr="0" dt="0"/>
  <p:txStyles>
    <p:titleStyle>
      <a:lvl1pPr algn="l" defTabSz="685617" rtl="0" eaLnBrk="1" latinLnBrk="0" hangingPunct="1">
        <a:lnSpc>
          <a:spcPts val="3149"/>
        </a:lnSpc>
        <a:spcBef>
          <a:spcPct val="0"/>
        </a:spcBef>
        <a:buNone/>
        <a:defRPr sz="2700" b="1" kern="1200" baseline="0">
          <a:solidFill>
            <a:srgbClr val="002264"/>
          </a:solidFill>
          <a:latin typeface="+mn-lt"/>
          <a:ea typeface="+mj-ea"/>
          <a:cs typeface="+mj-cs"/>
        </a:defRPr>
      </a:lvl1pPr>
    </p:titleStyle>
    <p:bodyStyle>
      <a:lvl1pPr marL="286124" indent="-286124" algn="l" defTabSz="286124" rtl="0" eaLnBrk="1" latinLnBrk="0" hangingPunct="1">
        <a:lnSpc>
          <a:spcPts val="1800"/>
        </a:lnSpc>
        <a:spcBef>
          <a:spcPts val="450"/>
        </a:spcBef>
        <a:spcAft>
          <a:spcPts val="0"/>
        </a:spcAft>
        <a:buClr>
          <a:schemeClr val="accent4"/>
        </a:buClr>
        <a:buSzPct val="100000"/>
        <a:buFont typeface="Calibri" panose="020F0502020204030204" pitchFamily="34" charset="0"/>
        <a:buChar char="●"/>
        <a:defRPr sz="1800" kern="1200">
          <a:solidFill>
            <a:schemeClr val="tx1"/>
          </a:solidFill>
          <a:latin typeface="+mn-lt"/>
          <a:ea typeface="+mn-ea"/>
          <a:cs typeface="+mn-cs"/>
        </a:defRPr>
      </a:lvl1pPr>
      <a:lvl2pPr marL="571348" indent="-286124" algn="l" defTabSz="685617" rtl="0" eaLnBrk="1" latinLnBrk="0" hangingPunct="1">
        <a:lnSpc>
          <a:spcPts val="1800"/>
        </a:lnSpc>
        <a:spcBef>
          <a:spcPts val="450"/>
        </a:spcBef>
        <a:buClr>
          <a:schemeClr val="tx1"/>
        </a:buClr>
        <a:buFont typeface="Calibri" panose="020F0502020204030204" pitchFamily="34" charset="0"/>
        <a:buChar char="−"/>
        <a:defRPr sz="1800" kern="1200">
          <a:solidFill>
            <a:schemeClr val="tx1"/>
          </a:solidFill>
          <a:latin typeface="+mn-lt"/>
          <a:ea typeface="+mn-ea"/>
          <a:cs typeface="+mn-cs"/>
        </a:defRPr>
      </a:lvl2pPr>
      <a:lvl3pPr marL="829354" indent="-257106" algn="l" defTabSz="685617" rtl="0" eaLnBrk="1" latinLnBrk="0" hangingPunct="1">
        <a:lnSpc>
          <a:spcPts val="1800"/>
        </a:lnSpc>
        <a:spcBef>
          <a:spcPts val="450"/>
        </a:spcBef>
        <a:buClr>
          <a:schemeClr val="tx1"/>
        </a:buClr>
        <a:buFont typeface="Calibri" panose="020F0502020204030204" pitchFamily="34" charset="0"/>
        <a:buChar char="−"/>
        <a:defRPr lang="nl-NL" sz="1800" kern="1200" dirty="0" smtClean="0">
          <a:solidFill>
            <a:schemeClr val="tx1"/>
          </a:solidFill>
          <a:latin typeface="+mn-lt"/>
          <a:ea typeface="+mn-ea"/>
          <a:cs typeface="+mn-cs"/>
        </a:defRPr>
      </a:lvl3pPr>
      <a:lvl4pPr marL="1085785" indent="-257106" algn="l" defTabSz="685617" rtl="0" eaLnBrk="1" latinLnBrk="0" hangingPunct="1">
        <a:lnSpc>
          <a:spcPts val="1800"/>
        </a:lnSpc>
        <a:spcBef>
          <a:spcPts val="450"/>
        </a:spcBef>
        <a:buClr>
          <a:schemeClr val="tx1"/>
        </a:buClr>
        <a:buFont typeface="Calibri" panose="020F0502020204030204" pitchFamily="34" charset="0"/>
        <a:buChar char="−"/>
        <a:defRPr lang="nl-NL" sz="1800" kern="1200" dirty="0" smtClean="0">
          <a:solidFill>
            <a:schemeClr val="tx1"/>
          </a:solidFill>
          <a:latin typeface="+mn-lt"/>
          <a:ea typeface="+mn-ea"/>
          <a:cs typeface="+mn-cs"/>
        </a:defRPr>
      </a:lvl4pPr>
      <a:lvl5pPr marL="1085111" indent="0" algn="l" defTabSz="685617" rtl="0" eaLnBrk="1" latinLnBrk="0" hangingPunct="1">
        <a:lnSpc>
          <a:spcPts val="1800"/>
        </a:lnSpc>
        <a:spcBef>
          <a:spcPts val="450"/>
        </a:spcBef>
        <a:buClr>
          <a:schemeClr val="tx1"/>
        </a:buClr>
        <a:buFontTx/>
        <a:buNone/>
        <a:defRPr lang="nl-NL" sz="1800" kern="1200" dirty="0" smtClean="0">
          <a:solidFill>
            <a:schemeClr val="tx1"/>
          </a:solidFill>
          <a:latin typeface="+mn-lt"/>
          <a:ea typeface="+mn-ea"/>
          <a:cs typeface="+mn-cs"/>
        </a:defRPr>
      </a:lvl5pPr>
      <a:lvl6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6pPr>
      <a:lvl7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7pPr>
      <a:lvl8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8pPr>
      <a:lvl9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9pPr>
    </p:bodyStyle>
    <p:otherStyle>
      <a:defPPr>
        <a:defRPr lang="nl-NL"/>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4096" y="213122"/>
            <a:ext cx="8229600" cy="857250"/>
          </a:xfrm>
          <a:prstGeom prst="rect">
            <a:avLst/>
          </a:prstGeom>
        </p:spPr>
        <p:txBody>
          <a:bodyPr vert="horz" lIns="26993" tIns="26993" rIns="26993" bIns="26993" rtlCol="0" anchor="t" anchorCtr="0">
            <a:normAutofit/>
          </a:bodyPr>
          <a:lstStyle/>
          <a:p>
            <a:endParaRPr lang="en-GB" dirty="0"/>
          </a:p>
        </p:txBody>
      </p:sp>
      <p:sp>
        <p:nvSpPr>
          <p:cNvPr id="3" name="Tijdelijke aanduiding voor tekst 2"/>
          <p:cNvSpPr>
            <a:spLocks noGrp="1"/>
          </p:cNvSpPr>
          <p:nvPr>
            <p:ph type="body" idx="1"/>
          </p:nvPr>
        </p:nvSpPr>
        <p:spPr>
          <a:xfrm>
            <a:off x="457200" y="1209600"/>
            <a:ext cx="8229600" cy="3024336"/>
          </a:xfrm>
          <a:prstGeom prst="rect">
            <a:avLst/>
          </a:prstGeom>
        </p:spPr>
        <p:txBody>
          <a:bodyPr vert="horz" lIns="68562" tIns="34281" rIns="68562" bIns="34281" rtlCol="0">
            <a:normAutofit/>
          </a:bodyPr>
          <a:lstStyle/>
          <a:p>
            <a:pPr lvl="0"/>
            <a:r>
              <a:rPr lang="en-GB" dirty="0" err="1"/>
              <a:t>Klik</a:t>
            </a:r>
            <a:r>
              <a:rPr lang="en-GB" dirty="0"/>
              <a:t> </a:t>
            </a:r>
            <a:r>
              <a:rPr lang="en-GB" dirty="0" err="1"/>
              <a:t>om</a:t>
            </a:r>
            <a:r>
              <a:rPr lang="en-GB" dirty="0"/>
              <a:t>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5"/>
            <a:r>
              <a:rPr lang="en-GB" dirty="0" err="1"/>
              <a:t>Zesde</a:t>
            </a:r>
            <a:r>
              <a:rPr lang="en-GB" dirty="0"/>
              <a:t> </a:t>
            </a:r>
            <a:r>
              <a:rPr lang="en-GB" dirty="0" err="1"/>
              <a:t>niveau</a:t>
            </a:r>
            <a:endParaRPr lang="en-GB" dirty="0"/>
          </a:p>
          <a:p>
            <a:pPr lvl="6"/>
            <a:r>
              <a:rPr lang="en-GB" dirty="0" err="1"/>
              <a:t>Zevende</a:t>
            </a:r>
            <a:r>
              <a:rPr lang="en-GB" dirty="0"/>
              <a:t> </a:t>
            </a:r>
            <a:r>
              <a:rPr lang="en-GB" dirty="0" err="1"/>
              <a:t>niveau</a:t>
            </a:r>
            <a:endParaRPr lang="en-GB" dirty="0"/>
          </a:p>
          <a:p>
            <a:pPr lvl="7"/>
            <a:r>
              <a:rPr lang="en-GB" dirty="0" err="1"/>
              <a:t>Achtste</a:t>
            </a:r>
            <a:r>
              <a:rPr lang="en-GB" dirty="0"/>
              <a:t> </a:t>
            </a:r>
            <a:r>
              <a:rPr lang="en-GB" dirty="0" err="1"/>
              <a:t>niveau</a:t>
            </a:r>
            <a:endParaRPr lang="en-GB" dirty="0"/>
          </a:p>
          <a:p>
            <a:pPr lvl="8"/>
            <a:r>
              <a:rPr lang="en-GB" dirty="0" err="1"/>
              <a:t>Negende</a:t>
            </a:r>
            <a:r>
              <a:rPr lang="en-GB" dirty="0"/>
              <a:t> </a:t>
            </a:r>
            <a:r>
              <a:rPr lang="en-GB" dirty="0" err="1"/>
              <a:t>niveau</a:t>
            </a:r>
            <a:endParaRPr lang="en-GB" dirty="0"/>
          </a:p>
        </p:txBody>
      </p:sp>
      <p:sp>
        <p:nvSpPr>
          <p:cNvPr id="6" name="Tijdelijke aanduiding voor dianummer 5"/>
          <p:cNvSpPr>
            <a:spLocks noGrp="1"/>
          </p:cNvSpPr>
          <p:nvPr>
            <p:ph type="sldNum" sz="quarter" idx="4"/>
          </p:nvPr>
        </p:nvSpPr>
        <p:spPr>
          <a:xfrm>
            <a:off x="8056714" y="4614300"/>
            <a:ext cx="730424" cy="226800"/>
          </a:xfrm>
          <a:prstGeom prst="rect">
            <a:avLst/>
          </a:prstGeom>
        </p:spPr>
        <p:txBody>
          <a:bodyPr vert="horz" lIns="0" tIns="0" rIns="68562" bIns="0" rtlCol="0" anchor="b" anchorCtr="0"/>
          <a:lstStyle>
            <a:lvl1pPr algn="r">
              <a:defRPr sz="700">
                <a:solidFill>
                  <a:schemeClr val="tx1"/>
                </a:solidFill>
              </a:defRPr>
            </a:lvl1pPr>
          </a:lstStyle>
          <a:p>
            <a:fld id="{82366C92-DFCE-40A6-8CC1-5A4741E3726D}" type="slidenum">
              <a:rPr lang="en-GB" smtClean="0"/>
              <a:pPr/>
              <a:t>‹#›</a:t>
            </a:fld>
            <a:endParaRPr lang="en-GB" dirty="0"/>
          </a:p>
        </p:txBody>
      </p:sp>
      <p:pic>
        <p:nvPicPr>
          <p:cNvPr id="9" name="LogoNutreco"/>
          <p:cNvPicPr>
            <a:picLocks/>
          </p:cNvPicPr>
          <p:nvPr userDrawn="1"/>
        </p:nvPicPr>
        <p:blipFill>
          <a:blip r:embed="rId18" cstate="print">
            <a:extLst>
              <a:ext uri="{28A0092B-C50C-407E-A947-70E740481C1C}">
                <a14:useLocalDpi xmlns:a14="http://schemas.microsoft.com/office/drawing/2010/main" val="0"/>
              </a:ext>
            </a:extLst>
          </a:blip>
          <a:stretch>
            <a:fillRect/>
          </a:stretch>
        </p:blipFill>
        <p:spPr>
          <a:xfrm>
            <a:off x="277201" y="4457701"/>
            <a:ext cx="1243468" cy="570461"/>
          </a:xfrm>
          <a:prstGeom prst="rect">
            <a:avLst/>
          </a:prstGeom>
        </p:spPr>
      </p:pic>
      <p:sp>
        <p:nvSpPr>
          <p:cNvPr id="23" name="Tijdelijke aanduiding voor titel 1"/>
          <p:cNvSpPr txBox="1">
            <a:spLocks/>
          </p:cNvSpPr>
          <p:nvPr userDrawn="1"/>
        </p:nvSpPr>
        <p:spPr>
          <a:xfrm>
            <a:off x="395536" y="1167594"/>
            <a:ext cx="8229600" cy="857250"/>
          </a:xfrm>
          <a:prstGeom prst="rect">
            <a:avLst/>
          </a:prstGeom>
        </p:spPr>
        <p:txBody>
          <a:bodyPr vert="horz" lIns="26993" tIns="26993" rIns="26993" bIns="26993" rtlCol="0" anchor="t" anchorCtr="0">
            <a:normAutofit/>
          </a:bodyPr>
          <a:lstStyle>
            <a:lvl1pPr algn="l" defTabSz="914400" rtl="0" eaLnBrk="1" latinLnBrk="0" hangingPunct="1">
              <a:spcBef>
                <a:spcPct val="0"/>
              </a:spcBef>
              <a:buNone/>
              <a:defRPr sz="3600" b="1" kern="1200" baseline="0">
                <a:solidFill>
                  <a:srgbClr val="002264"/>
                </a:solidFill>
                <a:latin typeface="+mn-lt"/>
                <a:ea typeface="+mj-ea"/>
                <a:cs typeface="+mj-cs"/>
              </a:defRPr>
            </a:lvl1pPr>
          </a:lstStyle>
          <a:p>
            <a:endParaRPr lang="en-GB" dirty="0"/>
          </a:p>
        </p:txBody>
      </p:sp>
      <p:sp>
        <p:nvSpPr>
          <p:cNvPr id="4" name="Date Placeholder 3"/>
          <p:cNvSpPr>
            <a:spLocks noGrp="1"/>
          </p:cNvSpPr>
          <p:nvPr>
            <p:ph type="dt" sz="half" idx="2"/>
          </p:nvPr>
        </p:nvSpPr>
        <p:spPr>
          <a:xfrm>
            <a:off x="457201" y="4767264"/>
            <a:ext cx="2133600" cy="273844"/>
          </a:xfrm>
          <a:prstGeom prst="rect">
            <a:avLst/>
          </a:prstGeom>
        </p:spPr>
        <p:txBody>
          <a:bodyPr vert="horz" lIns="68562" tIns="34281" rIns="68562" bIns="34281" rtlCol="0" anchor="ctr"/>
          <a:lstStyle>
            <a:lvl1pPr algn="l">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2556234" y="4614300"/>
            <a:ext cx="4615798" cy="226800"/>
          </a:xfrm>
          <a:prstGeom prst="rect">
            <a:avLst/>
          </a:prstGeom>
        </p:spPr>
        <p:txBody>
          <a:bodyPr vert="horz" lIns="0" tIns="0" rIns="0" bIns="0" rtlCol="0" anchor="b" anchorCtr="0"/>
          <a:lstStyle>
            <a:lvl1pPr algn="r">
              <a:defRPr sz="700">
                <a:solidFill>
                  <a:schemeClr val="tx1"/>
                </a:solidFill>
              </a:defRPr>
            </a:lvl1pPr>
          </a:lstStyle>
          <a:p>
            <a:endParaRPr lang="en-GB" dirty="0"/>
          </a:p>
        </p:txBody>
      </p:sp>
      <p:sp>
        <p:nvSpPr>
          <p:cNvPr id="10" name="Rectangle 9"/>
          <p:cNvSpPr/>
          <p:nvPr userDrawn="1"/>
        </p:nvSpPr>
        <p:spPr>
          <a:xfrm>
            <a:off x="0" y="0"/>
            <a:ext cx="9144000" cy="5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GB" dirty="0"/>
          </a:p>
        </p:txBody>
      </p:sp>
      <p:pic>
        <p:nvPicPr>
          <p:cNvPr id="11" name="LogoTrouw"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54388" y="4669333"/>
            <a:ext cx="1383432" cy="294119"/>
          </a:xfrm>
          <a:prstGeom prst="rect">
            <a:avLst/>
          </a:prstGeom>
        </p:spPr>
      </p:pic>
      <p:pic>
        <p:nvPicPr>
          <p:cNvPr id="7" name="LogoLandmark" hidden="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53734" y="4606201"/>
            <a:ext cx="1403634" cy="341294"/>
          </a:xfrm>
          <a:prstGeom prst="rect">
            <a:avLst/>
          </a:prstGeom>
        </p:spPr>
      </p:pic>
      <p:pic>
        <p:nvPicPr>
          <p:cNvPr id="8" name="LogoSGUK" hidden="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66978" y="4428000"/>
            <a:ext cx="637034" cy="582095"/>
          </a:xfrm>
          <a:prstGeom prst="rect">
            <a:avLst/>
          </a:prstGeom>
        </p:spPr>
      </p:pic>
      <p:pic>
        <p:nvPicPr>
          <p:cNvPr id="12" name="LogoSGFR" hidden="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66978" y="4428000"/>
            <a:ext cx="637034" cy="540097"/>
          </a:xfrm>
          <a:prstGeom prst="rect">
            <a:avLst/>
          </a:prstGeom>
        </p:spPr>
      </p:pic>
      <p:pic>
        <p:nvPicPr>
          <p:cNvPr id="14" name="subMasterlab" hidden="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51035" y="4638600"/>
            <a:ext cx="1390138" cy="366116"/>
          </a:xfrm>
          <a:prstGeom prst="rect">
            <a:avLst/>
          </a:prstGeom>
        </p:spPr>
      </p:pic>
      <p:pic>
        <p:nvPicPr>
          <p:cNvPr id="15" name="LogoMasterlabNo" hidden="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51035" y="4638601"/>
            <a:ext cx="1390138" cy="246542"/>
          </a:xfrm>
          <a:prstGeom prst="rect">
            <a:avLst/>
          </a:prstGeom>
        </p:spPr>
      </p:pic>
      <p:pic>
        <p:nvPicPr>
          <p:cNvPr id="16" name="LogoSelko" hidden="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6182" y="4422600"/>
            <a:ext cx="767337" cy="540000"/>
          </a:xfrm>
          <a:prstGeom prst="rect">
            <a:avLst/>
          </a:prstGeom>
        </p:spPr>
      </p:pic>
      <p:pic>
        <p:nvPicPr>
          <p:cNvPr id="17" name="LogoSloten" hidden="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66979" y="4457700"/>
            <a:ext cx="765233" cy="569700"/>
          </a:xfrm>
          <a:prstGeom prst="rect">
            <a:avLst/>
          </a:prstGeom>
        </p:spPr>
      </p:pic>
      <p:pic>
        <p:nvPicPr>
          <p:cNvPr id="18" name="LogoAcademy" hidden="1"/>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78028" y="4457700"/>
            <a:ext cx="1242292" cy="569700"/>
          </a:xfrm>
          <a:prstGeom prst="rect">
            <a:avLst/>
          </a:prstGeom>
        </p:spPr>
      </p:pic>
      <p:pic>
        <p:nvPicPr>
          <p:cNvPr id="19" name="subSelko" hidden="1"/>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0178" y="4582165"/>
            <a:ext cx="665686" cy="297000"/>
          </a:xfrm>
          <a:prstGeom prst="rect">
            <a:avLst/>
          </a:prstGeom>
        </p:spPr>
      </p:pic>
      <p:pic>
        <p:nvPicPr>
          <p:cNvPr id="20" name="subLifeStart" hidden="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50909" y="4627800"/>
            <a:ext cx="1200416" cy="297000"/>
          </a:xfrm>
          <a:prstGeom prst="rect">
            <a:avLst/>
          </a:prstGeom>
        </p:spPr>
      </p:pic>
      <p:pic>
        <p:nvPicPr>
          <p:cNvPr id="21" name="subCalFix" hidden="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50909" y="4665600"/>
            <a:ext cx="1089551" cy="297000"/>
          </a:xfrm>
          <a:prstGeom prst="rect">
            <a:avLst/>
          </a:prstGeom>
        </p:spPr>
      </p:pic>
      <p:pic>
        <p:nvPicPr>
          <p:cNvPr id="22" name="subFarmoSan" hidden="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350909" y="4521319"/>
            <a:ext cx="1095542" cy="297000"/>
          </a:xfrm>
          <a:prstGeom prst="rect">
            <a:avLst/>
          </a:prstGeom>
        </p:spPr>
      </p:pic>
      <p:pic>
        <p:nvPicPr>
          <p:cNvPr id="24" name="subHendrix" hidden="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50909" y="4620656"/>
            <a:ext cx="806085" cy="297000"/>
          </a:xfrm>
          <a:prstGeom prst="rect">
            <a:avLst/>
          </a:prstGeom>
        </p:spPr>
      </p:pic>
      <p:pic>
        <p:nvPicPr>
          <p:cNvPr id="25" name="subMilkivit" hidden="1"/>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50908" y="4619700"/>
            <a:ext cx="898010" cy="297000"/>
          </a:xfrm>
          <a:prstGeom prst="rect">
            <a:avLst/>
          </a:prstGeom>
        </p:spPr>
      </p:pic>
      <p:pic>
        <p:nvPicPr>
          <p:cNvPr id="26" name="subMilkiwean" hidden="1"/>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50909" y="4522357"/>
            <a:ext cx="1449152" cy="297000"/>
          </a:xfrm>
          <a:prstGeom prst="rect">
            <a:avLst/>
          </a:prstGeom>
        </p:spPr>
      </p:pic>
      <p:pic>
        <p:nvPicPr>
          <p:cNvPr id="27" name="subSloten" hidden="1"/>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350908" y="4527900"/>
            <a:ext cx="698199" cy="432000"/>
          </a:xfrm>
          <a:prstGeom prst="rect">
            <a:avLst/>
          </a:prstGeom>
        </p:spPr>
      </p:pic>
      <p:pic>
        <p:nvPicPr>
          <p:cNvPr id="28" name="subSprayfo" hidden="1"/>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50908" y="4527110"/>
            <a:ext cx="654043" cy="432000"/>
          </a:xfrm>
          <a:prstGeom prst="rect">
            <a:avLst/>
          </a:prstGeom>
        </p:spPr>
      </p:pic>
      <p:pic>
        <p:nvPicPr>
          <p:cNvPr id="29" name="LogoMasterlab" hidden="1"/>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43063" y="4638600"/>
            <a:ext cx="1390138" cy="366096"/>
          </a:xfrm>
          <a:prstGeom prst="rect">
            <a:avLst/>
          </a:prstGeom>
        </p:spPr>
      </p:pic>
      <p:pic>
        <p:nvPicPr>
          <p:cNvPr id="13" name="subMaxcare" hidden="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466979" y="4642102"/>
            <a:ext cx="864914" cy="243000"/>
          </a:xfrm>
          <a:prstGeom prst="rect">
            <a:avLst/>
          </a:prstGeom>
        </p:spPr>
      </p:pic>
      <p:pic>
        <p:nvPicPr>
          <p:cNvPr id="31" name="subNutriOpt" hidden="1"/>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466979" y="4669332"/>
            <a:ext cx="738311" cy="210600"/>
          </a:xfrm>
          <a:prstGeom prst="rect">
            <a:avLst/>
          </a:prstGeom>
        </p:spPr>
      </p:pic>
      <p:sp>
        <p:nvSpPr>
          <p:cNvPr id="33" name="Confidential" hidden="1"/>
          <p:cNvSpPr/>
          <p:nvPr userDrawn="1"/>
        </p:nvSpPr>
        <p:spPr>
          <a:xfrm>
            <a:off x="4203529" y="4641291"/>
            <a:ext cx="1068122" cy="225681"/>
          </a:xfrm>
          <a:prstGeom prst="rect">
            <a:avLst/>
          </a:prstGeom>
        </p:spPr>
        <p:txBody>
          <a:bodyPr vert="horz" lIns="0" tIns="0" rIns="0" bIns="0" rtlCol="0" anchor="b" anchorCtr="0"/>
          <a:lstStyle/>
          <a:p>
            <a:pPr lvl="0" algn="r"/>
            <a:r>
              <a:rPr lang="en-GB" sz="1500" dirty="0">
                <a:solidFill>
                  <a:schemeClr val="tx1"/>
                </a:solidFill>
              </a:rPr>
              <a:t>Confidential</a:t>
            </a:r>
          </a:p>
        </p:txBody>
      </p:sp>
    </p:spTree>
    <p:extLst>
      <p:ext uri="{BB962C8B-B14F-4D97-AF65-F5344CB8AC3E}">
        <p14:creationId xmlns:p14="http://schemas.microsoft.com/office/powerpoint/2010/main" val="10043249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19" r:id="rId7"/>
    <p:sldLayoutId id="2147483707" r:id="rId8"/>
    <p:sldLayoutId id="2147483708" r:id="rId9"/>
    <p:sldLayoutId id="2147483709" r:id="rId10"/>
    <p:sldLayoutId id="2147483710" r:id="rId11"/>
    <p:sldLayoutId id="2147483711" r:id="rId12"/>
    <p:sldLayoutId id="2147483716" r:id="rId13"/>
    <p:sldLayoutId id="2147483717" r:id="rId14"/>
    <p:sldLayoutId id="2147483724" r:id="rId15"/>
    <p:sldLayoutId id="2147483725" r:id="rId16"/>
  </p:sldLayoutIdLst>
  <p:hf hdr="0" ftr="0" dt="0"/>
  <p:txStyles>
    <p:titleStyle>
      <a:lvl1pPr algn="l" defTabSz="685617" rtl="0" eaLnBrk="1" latinLnBrk="0" hangingPunct="1">
        <a:lnSpc>
          <a:spcPts val="3149"/>
        </a:lnSpc>
        <a:spcBef>
          <a:spcPct val="0"/>
        </a:spcBef>
        <a:buNone/>
        <a:defRPr sz="2700" b="1" kern="1200" baseline="0">
          <a:solidFill>
            <a:srgbClr val="002264"/>
          </a:solidFill>
          <a:latin typeface="+mn-lt"/>
          <a:ea typeface="+mj-ea"/>
          <a:cs typeface="+mj-cs"/>
        </a:defRPr>
      </a:lvl1pPr>
    </p:titleStyle>
    <p:bodyStyle>
      <a:lvl1pPr marL="286124" indent="-286124" algn="l" defTabSz="286124" rtl="0" eaLnBrk="1" latinLnBrk="0" hangingPunct="1">
        <a:lnSpc>
          <a:spcPts val="1800"/>
        </a:lnSpc>
        <a:spcBef>
          <a:spcPts val="450"/>
        </a:spcBef>
        <a:spcAft>
          <a:spcPts val="0"/>
        </a:spcAft>
        <a:buClr>
          <a:schemeClr val="accent2"/>
        </a:buClr>
        <a:buSzPct val="100000"/>
        <a:buFont typeface="Calibri" panose="020F0502020204030204" pitchFamily="34" charset="0"/>
        <a:buChar char="●"/>
        <a:defRPr sz="1800" kern="1200">
          <a:solidFill>
            <a:schemeClr val="tx1"/>
          </a:solidFill>
          <a:latin typeface="+mn-lt"/>
          <a:ea typeface="+mn-ea"/>
          <a:cs typeface="+mn-cs"/>
        </a:defRPr>
      </a:lvl1pPr>
      <a:lvl2pPr marL="571348" indent="-286124" algn="l" defTabSz="685617" rtl="0" eaLnBrk="1" latinLnBrk="0" hangingPunct="1">
        <a:lnSpc>
          <a:spcPts val="1800"/>
        </a:lnSpc>
        <a:spcBef>
          <a:spcPts val="450"/>
        </a:spcBef>
        <a:buClr>
          <a:schemeClr val="tx1"/>
        </a:buClr>
        <a:buFont typeface="Calibri" panose="020F0502020204030204" pitchFamily="34" charset="0"/>
        <a:buChar char="−"/>
        <a:defRPr sz="1800" kern="1200">
          <a:solidFill>
            <a:schemeClr val="tx1"/>
          </a:solidFill>
          <a:latin typeface="+mn-lt"/>
          <a:ea typeface="+mn-ea"/>
          <a:cs typeface="+mn-cs"/>
        </a:defRPr>
      </a:lvl2pPr>
      <a:lvl3pPr marL="829354" indent="-257106" algn="l" defTabSz="685617" rtl="0" eaLnBrk="1" latinLnBrk="0" hangingPunct="1">
        <a:lnSpc>
          <a:spcPts val="1800"/>
        </a:lnSpc>
        <a:spcBef>
          <a:spcPts val="450"/>
        </a:spcBef>
        <a:buClr>
          <a:schemeClr val="tx1"/>
        </a:buClr>
        <a:buFont typeface="Calibri" panose="020F0502020204030204" pitchFamily="34" charset="0"/>
        <a:buChar char="−"/>
        <a:defRPr lang="nl-NL" sz="1800" kern="1200" dirty="0" smtClean="0">
          <a:solidFill>
            <a:schemeClr val="tx1"/>
          </a:solidFill>
          <a:latin typeface="+mn-lt"/>
          <a:ea typeface="+mn-ea"/>
          <a:cs typeface="+mn-cs"/>
        </a:defRPr>
      </a:lvl3pPr>
      <a:lvl4pPr marL="1085785" indent="-257106" algn="l" defTabSz="685617" rtl="0" eaLnBrk="1" latinLnBrk="0" hangingPunct="1">
        <a:lnSpc>
          <a:spcPts val="1800"/>
        </a:lnSpc>
        <a:spcBef>
          <a:spcPts val="450"/>
        </a:spcBef>
        <a:buClr>
          <a:schemeClr val="tx1"/>
        </a:buClr>
        <a:buFont typeface="Calibri" panose="020F0502020204030204" pitchFamily="34" charset="0"/>
        <a:buChar char="−"/>
        <a:defRPr lang="nl-NL" sz="1800" kern="1200" dirty="0" smtClean="0">
          <a:solidFill>
            <a:schemeClr val="tx1"/>
          </a:solidFill>
          <a:latin typeface="+mn-lt"/>
          <a:ea typeface="+mn-ea"/>
          <a:cs typeface="+mn-cs"/>
        </a:defRPr>
      </a:lvl4pPr>
      <a:lvl5pPr marL="1085111" indent="0" algn="l" defTabSz="685617" rtl="0" eaLnBrk="1" latinLnBrk="0" hangingPunct="1">
        <a:lnSpc>
          <a:spcPts val="1800"/>
        </a:lnSpc>
        <a:spcBef>
          <a:spcPts val="450"/>
        </a:spcBef>
        <a:buClr>
          <a:schemeClr val="tx1"/>
        </a:buClr>
        <a:buFontTx/>
        <a:buNone/>
        <a:defRPr lang="nl-NL" sz="1800" kern="1200" dirty="0" smtClean="0">
          <a:solidFill>
            <a:schemeClr val="tx1"/>
          </a:solidFill>
          <a:latin typeface="+mn-lt"/>
          <a:ea typeface="+mn-ea"/>
          <a:cs typeface="+mn-cs"/>
        </a:defRPr>
      </a:lvl5pPr>
      <a:lvl6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6pPr>
      <a:lvl7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7pPr>
      <a:lvl8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8pPr>
      <a:lvl9pPr marL="1085111" indent="0" algn="l" defTabSz="685617" rtl="0" eaLnBrk="1" latinLnBrk="0" hangingPunct="1">
        <a:lnSpc>
          <a:spcPts val="1800"/>
        </a:lnSpc>
        <a:spcBef>
          <a:spcPts val="450"/>
        </a:spcBef>
        <a:buFontTx/>
        <a:buNone/>
        <a:defRPr lang="nl-NL" sz="1800" kern="1200" dirty="0" smtClean="0">
          <a:solidFill>
            <a:schemeClr val="tx1"/>
          </a:solidFill>
          <a:latin typeface="+mn-lt"/>
          <a:ea typeface="+mn-ea"/>
          <a:cs typeface="+mn-cs"/>
        </a:defRPr>
      </a:lvl9pPr>
    </p:bodyStyle>
    <p:otherStyle>
      <a:defPPr>
        <a:defRPr lang="nl-NL"/>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dirty="0"/>
          </a:p>
        </p:txBody>
      </p:sp>
      <p:sp>
        <p:nvSpPr>
          <p:cNvPr id="3" name="Subtitle 2"/>
          <p:cNvSpPr>
            <a:spLocks noGrp="1"/>
          </p:cNvSpPr>
          <p:nvPr>
            <p:ph type="subTitle" idx="1"/>
          </p:nvPr>
        </p:nvSpPr>
        <p:spPr/>
        <p:txBody>
          <a:bodyPr/>
          <a:lstStyle/>
          <a:p>
            <a:endParaRPr lang="nl-NL"/>
          </a:p>
        </p:txBody>
      </p:sp>
      <p:sp>
        <p:nvSpPr>
          <p:cNvPr id="4" name="Slide Number Placeholder 3"/>
          <p:cNvSpPr>
            <a:spLocks noGrp="1"/>
          </p:cNvSpPr>
          <p:nvPr>
            <p:ph type="sldNum" sz="quarter" idx="12"/>
          </p:nvPr>
        </p:nvSpPr>
        <p:spPr/>
        <p:txBody>
          <a:bodyPr/>
          <a:lstStyle/>
          <a:p>
            <a:fld id="{E6CB196E-9841-46FD-805C-CD879F5FE91D}" type="slidenum">
              <a:rPr lang="nl-NL" smtClean="0"/>
              <a:t>1</a:t>
            </a:fld>
            <a:endParaRPr lang="nl-N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2" cy="538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662066"/>
            <a:ext cx="1286167" cy="481434"/>
          </a:xfrm>
          <a:prstGeom prst="rect">
            <a:avLst/>
          </a:prstGeom>
        </p:spPr>
      </p:pic>
    </p:spTree>
    <p:extLst>
      <p:ext uri="{BB962C8B-B14F-4D97-AF65-F5344CB8AC3E}">
        <p14:creationId xmlns:p14="http://schemas.microsoft.com/office/powerpoint/2010/main" val="44002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479"/>
            <a:ext cx="7486600" cy="576063"/>
          </a:xfrm>
        </p:spPr>
        <p:txBody>
          <a:bodyPr>
            <a:noAutofit/>
          </a:bodyPr>
          <a:lstStyle/>
          <a:p>
            <a:pPr algn="ctr"/>
            <a:r>
              <a:rPr lang="nl-NL" sz="2800" dirty="0"/>
              <a:t>Klimaatsverandering (1)</a:t>
            </a:r>
          </a:p>
        </p:txBody>
      </p:sp>
      <p:sp>
        <p:nvSpPr>
          <p:cNvPr id="3" name="Subtitle 2"/>
          <p:cNvSpPr>
            <a:spLocks noGrp="1"/>
          </p:cNvSpPr>
          <p:nvPr>
            <p:ph type="subTitle" idx="1"/>
          </p:nvPr>
        </p:nvSpPr>
        <p:spPr>
          <a:xfrm>
            <a:off x="323528" y="555526"/>
            <a:ext cx="7056784" cy="4536504"/>
          </a:xfrm>
        </p:spPr>
        <p:txBody>
          <a:bodyPr>
            <a:normAutofit/>
          </a:bodyPr>
          <a:lstStyle/>
          <a:p>
            <a:pPr algn="l">
              <a:lnSpc>
                <a:spcPct val="100000"/>
              </a:lnSpc>
            </a:pPr>
            <a:endParaRPr lang="nl-NL" sz="3200" b="1" dirty="0" smtClean="0">
              <a:solidFill>
                <a:schemeClr val="tx1"/>
              </a:solidFill>
            </a:endParaRPr>
          </a:p>
          <a:p>
            <a:pPr algn="l">
              <a:lnSpc>
                <a:spcPct val="100000"/>
              </a:lnSpc>
            </a:pPr>
            <a:r>
              <a:rPr lang="nl-NL" sz="2800" b="1" dirty="0" smtClean="0">
                <a:solidFill>
                  <a:schemeClr val="tx1"/>
                </a:solidFill>
              </a:rPr>
              <a:t>Steeds </a:t>
            </a:r>
            <a:r>
              <a:rPr lang="nl-NL" sz="2800" b="1" dirty="0">
                <a:solidFill>
                  <a:schemeClr val="tx1"/>
                </a:solidFill>
              </a:rPr>
              <a:t>meer landen met:</a:t>
            </a:r>
          </a:p>
          <a:p>
            <a:pPr marL="285750" indent="-285750" algn="l">
              <a:lnSpc>
                <a:spcPct val="100000"/>
              </a:lnSpc>
              <a:buFont typeface="Wingdings" panose="05000000000000000000" pitchFamily="2" charset="2"/>
              <a:buChar char="Ø"/>
            </a:pPr>
            <a:endParaRPr lang="nl-NL" sz="2400" b="1" dirty="0" smtClean="0">
              <a:solidFill>
                <a:schemeClr val="tx1"/>
              </a:solidFill>
            </a:endParaRPr>
          </a:p>
          <a:p>
            <a:pPr marL="285750" indent="-285750" algn="l">
              <a:lnSpc>
                <a:spcPct val="100000"/>
              </a:lnSpc>
              <a:buFont typeface="Wingdings" panose="05000000000000000000" pitchFamily="2" charset="2"/>
              <a:buChar char="Ø"/>
            </a:pPr>
            <a:r>
              <a:rPr lang="nl-NL" sz="2000" b="1" dirty="0" smtClean="0">
                <a:solidFill>
                  <a:schemeClr val="tx1"/>
                </a:solidFill>
              </a:rPr>
              <a:t>Extreme </a:t>
            </a:r>
            <a:r>
              <a:rPr lang="nl-NL" sz="2000" b="1" dirty="0">
                <a:solidFill>
                  <a:schemeClr val="tx1"/>
                </a:solidFill>
              </a:rPr>
              <a:t>droogte periodes </a:t>
            </a:r>
            <a:endParaRPr lang="nl-NL" sz="2000" b="1" dirty="0" smtClean="0">
              <a:solidFill>
                <a:schemeClr val="tx1"/>
              </a:solidFill>
            </a:endParaRPr>
          </a:p>
          <a:p>
            <a:pPr lvl="1" algn="l">
              <a:lnSpc>
                <a:spcPct val="100000"/>
              </a:lnSpc>
            </a:pPr>
            <a:r>
              <a:rPr lang="nl-NL" sz="2000" b="1" dirty="0">
                <a:solidFill>
                  <a:schemeClr val="tx1"/>
                </a:solidFill>
              </a:rPr>
              <a:t>	</a:t>
            </a:r>
            <a:r>
              <a:rPr lang="nl-NL" sz="2000" b="1" dirty="0" smtClean="0">
                <a:solidFill>
                  <a:schemeClr val="tx1"/>
                </a:solidFill>
              </a:rPr>
              <a:t>(</a:t>
            </a:r>
            <a:r>
              <a:rPr lang="nl-NL" sz="2000" b="1" dirty="0">
                <a:solidFill>
                  <a:schemeClr val="tx1"/>
                </a:solidFill>
              </a:rPr>
              <a:t>2018: </a:t>
            </a:r>
            <a:r>
              <a:rPr lang="nl-NL" sz="2000" b="1" dirty="0" smtClean="0">
                <a:solidFill>
                  <a:schemeClr val="tx1"/>
                </a:solidFill>
              </a:rPr>
              <a:t>waterrantsoenering </a:t>
            </a:r>
            <a:r>
              <a:rPr lang="nl-NL" sz="2000" b="1" dirty="0">
                <a:solidFill>
                  <a:schemeClr val="tx1"/>
                </a:solidFill>
              </a:rPr>
              <a:t>in Kaapstad)</a:t>
            </a:r>
          </a:p>
          <a:p>
            <a:pPr marL="285750" indent="-285750" algn="l">
              <a:lnSpc>
                <a:spcPct val="100000"/>
              </a:lnSpc>
              <a:buFont typeface="Wingdings" panose="05000000000000000000" pitchFamily="2" charset="2"/>
              <a:buChar char="Ø"/>
            </a:pPr>
            <a:r>
              <a:rPr lang="nl-NL" sz="2000" b="1" dirty="0">
                <a:solidFill>
                  <a:schemeClr val="tx1"/>
                </a:solidFill>
              </a:rPr>
              <a:t>Overstromingen (o.a. Bangladesh)</a:t>
            </a:r>
          </a:p>
          <a:p>
            <a:pPr marL="285750" indent="-285750" algn="l">
              <a:lnSpc>
                <a:spcPct val="100000"/>
              </a:lnSpc>
              <a:buFont typeface="Wingdings" panose="05000000000000000000" pitchFamily="2" charset="2"/>
              <a:buChar char="Ø"/>
            </a:pPr>
            <a:r>
              <a:rPr lang="nl-NL" sz="2000" b="1" dirty="0">
                <a:solidFill>
                  <a:schemeClr val="tx1"/>
                </a:solidFill>
              </a:rPr>
              <a:t>Orkanen (Mozambique: </a:t>
            </a:r>
            <a:r>
              <a:rPr lang="nl-NL" sz="2000" b="1" dirty="0" err="1">
                <a:solidFill>
                  <a:schemeClr val="tx1"/>
                </a:solidFill>
              </a:rPr>
              <a:t>Idai</a:t>
            </a:r>
            <a:r>
              <a:rPr lang="nl-NL" sz="2000" b="1" dirty="0">
                <a:solidFill>
                  <a:schemeClr val="tx1"/>
                </a:solidFill>
              </a:rPr>
              <a:t> &amp; Kenneth)</a:t>
            </a:r>
          </a:p>
          <a:p>
            <a:pPr marL="285750" indent="-285750" algn="l">
              <a:lnSpc>
                <a:spcPct val="100000"/>
              </a:lnSpc>
              <a:buFont typeface="Wingdings" panose="05000000000000000000" pitchFamily="2" charset="2"/>
              <a:buChar char="Ø"/>
            </a:pPr>
            <a:r>
              <a:rPr lang="nl-NL" sz="2000" b="1" dirty="0">
                <a:solidFill>
                  <a:schemeClr val="tx1"/>
                </a:solidFill>
              </a:rPr>
              <a:t>Dreigende voedselschaarste </a:t>
            </a:r>
          </a:p>
          <a:p>
            <a:pPr marL="693930" lvl="1" indent="-285750" algn="l">
              <a:lnSpc>
                <a:spcPct val="100000"/>
              </a:lnSpc>
              <a:buFont typeface="Wingdings" panose="05000000000000000000" pitchFamily="2" charset="2"/>
              <a:buChar char="Ø"/>
            </a:pPr>
            <a:endParaRPr lang="nl-NL" sz="2400" b="1" dirty="0">
              <a:solidFill>
                <a:schemeClr val="tx1"/>
              </a:solidFill>
            </a:endParaRPr>
          </a:p>
          <a:p>
            <a:pPr marL="1102110" lvl="2" indent="-285750" algn="l">
              <a:lnSpc>
                <a:spcPct val="100000"/>
              </a:lnSpc>
              <a:buFont typeface="Wingdings" panose="05000000000000000000" pitchFamily="2" charset="2"/>
              <a:buChar char="v"/>
            </a:pPr>
            <a:endParaRPr lang="nl-NL" sz="2400" b="1" dirty="0">
              <a:solidFill>
                <a:schemeClr val="tx1"/>
              </a:solidFill>
            </a:endParaRPr>
          </a:p>
          <a:p>
            <a:pPr marL="693930" lvl="1" indent="-285750" algn="l">
              <a:lnSpc>
                <a:spcPct val="100000"/>
              </a:lnSpc>
              <a:buFont typeface="Arial" panose="020B0604020202020204" pitchFamily="34" charset="0"/>
              <a:buChar char="•"/>
            </a:pPr>
            <a:endParaRPr lang="nl-NL" sz="3200" b="1" dirty="0"/>
          </a:p>
          <a:p>
            <a:pPr marL="693930" lvl="1" indent="-285750" algn="l">
              <a:lnSpc>
                <a:spcPct val="100000"/>
              </a:lnSpc>
              <a:buFont typeface="Arial" panose="020B0604020202020204" pitchFamily="34" charset="0"/>
              <a:buChar char="•"/>
            </a:pPr>
            <a:endParaRPr lang="nl-NL" sz="3200" dirty="0"/>
          </a:p>
        </p:txBody>
      </p:sp>
      <p:sp>
        <p:nvSpPr>
          <p:cNvPr id="4" name="Slide Number Placeholder 3"/>
          <p:cNvSpPr>
            <a:spLocks noGrp="1"/>
          </p:cNvSpPr>
          <p:nvPr>
            <p:ph type="sldNum" sz="quarter" idx="12"/>
          </p:nvPr>
        </p:nvSpPr>
        <p:spPr/>
        <p:txBody>
          <a:bodyPr/>
          <a:lstStyle/>
          <a:p>
            <a:fld id="{E6CB196E-9841-46FD-805C-CD879F5FE91D}" type="slidenum">
              <a:rPr lang="nl-NL" smtClean="0"/>
              <a:t>2</a:t>
            </a:fld>
            <a:endParaRPr lang="nl-NL"/>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81" y="4515965"/>
            <a:ext cx="1293260" cy="48408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232" y="842084"/>
            <a:ext cx="3338768" cy="4301416"/>
          </a:xfrm>
          <a:prstGeom prst="rect">
            <a:avLst/>
          </a:prstGeom>
        </p:spPr>
      </p:pic>
    </p:spTree>
    <p:extLst>
      <p:ext uri="{BB962C8B-B14F-4D97-AF65-F5344CB8AC3E}">
        <p14:creationId xmlns:p14="http://schemas.microsoft.com/office/powerpoint/2010/main" val="51313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479"/>
            <a:ext cx="6694512" cy="432047"/>
          </a:xfrm>
        </p:spPr>
        <p:txBody>
          <a:bodyPr>
            <a:noAutofit/>
          </a:bodyPr>
          <a:lstStyle/>
          <a:p>
            <a:pPr algn="ctr"/>
            <a:r>
              <a:rPr lang="nl-NL" sz="2400" dirty="0"/>
              <a:t>Klimaatsverandering (2)</a:t>
            </a:r>
          </a:p>
        </p:txBody>
      </p:sp>
      <p:sp>
        <p:nvSpPr>
          <p:cNvPr id="3" name="Subtitle 2"/>
          <p:cNvSpPr>
            <a:spLocks noGrp="1"/>
          </p:cNvSpPr>
          <p:nvPr>
            <p:ph type="subTitle" idx="1"/>
          </p:nvPr>
        </p:nvSpPr>
        <p:spPr>
          <a:xfrm>
            <a:off x="611560" y="555526"/>
            <a:ext cx="8064896" cy="4536504"/>
          </a:xfrm>
        </p:spPr>
        <p:txBody>
          <a:bodyPr>
            <a:normAutofit fontScale="92500" lnSpcReduction="10000"/>
          </a:bodyPr>
          <a:lstStyle/>
          <a:p>
            <a:pPr algn="l">
              <a:lnSpc>
                <a:spcPct val="120000"/>
              </a:lnSpc>
            </a:pPr>
            <a:r>
              <a:rPr lang="nl-NL" sz="2200" b="1" dirty="0">
                <a:solidFill>
                  <a:schemeClr val="tx1"/>
                </a:solidFill>
              </a:rPr>
              <a:t>Noodzakelijke aandachtsvelden:</a:t>
            </a:r>
            <a:r>
              <a:rPr lang="nl-NL" sz="2400" b="1" dirty="0">
                <a:solidFill>
                  <a:schemeClr val="tx1"/>
                </a:solidFill>
              </a:rPr>
              <a:t>	</a:t>
            </a:r>
          </a:p>
          <a:p>
            <a:pPr marL="1102110" lvl="2" indent="-285750" algn="l">
              <a:lnSpc>
                <a:spcPct val="120000"/>
              </a:lnSpc>
              <a:buFont typeface="Wingdings" panose="05000000000000000000" pitchFamily="2" charset="2"/>
              <a:buChar char="v"/>
            </a:pPr>
            <a:r>
              <a:rPr lang="nl-NL" b="1" dirty="0">
                <a:solidFill>
                  <a:schemeClr val="tx1"/>
                </a:solidFill>
              </a:rPr>
              <a:t>Goed waterbeheer (</a:t>
            </a:r>
            <a:r>
              <a:rPr lang="nl-NL" b="1" dirty="0" err="1">
                <a:solidFill>
                  <a:schemeClr val="tx1"/>
                </a:solidFill>
              </a:rPr>
              <a:t>oa</a:t>
            </a:r>
            <a:r>
              <a:rPr lang="nl-NL" b="1" dirty="0">
                <a:solidFill>
                  <a:schemeClr val="tx1"/>
                </a:solidFill>
              </a:rPr>
              <a:t>. minder waterverspilling)</a:t>
            </a:r>
          </a:p>
          <a:p>
            <a:pPr marL="1102110" lvl="2" indent="-285750" algn="l">
              <a:lnSpc>
                <a:spcPct val="120000"/>
              </a:lnSpc>
              <a:buFont typeface="Wingdings" panose="05000000000000000000" pitchFamily="2" charset="2"/>
              <a:buChar char="v"/>
            </a:pPr>
            <a:r>
              <a:rPr lang="nl-NL" b="1" dirty="0">
                <a:solidFill>
                  <a:schemeClr val="tx1"/>
                </a:solidFill>
              </a:rPr>
              <a:t>Minder voedselverspilling</a:t>
            </a:r>
          </a:p>
          <a:p>
            <a:pPr marL="1102110" lvl="2" indent="-285750" algn="l">
              <a:lnSpc>
                <a:spcPct val="120000"/>
              </a:lnSpc>
              <a:buFont typeface="Wingdings" panose="05000000000000000000" pitchFamily="2" charset="2"/>
              <a:buChar char="v"/>
            </a:pPr>
            <a:r>
              <a:rPr lang="nl-NL" b="1" dirty="0">
                <a:solidFill>
                  <a:schemeClr val="tx1"/>
                </a:solidFill>
              </a:rPr>
              <a:t>Minder vlees eten (m.n. in Westerse wereld)</a:t>
            </a:r>
          </a:p>
          <a:p>
            <a:pPr marL="1102110" lvl="2" indent="-285750" algn="l">
              <a:lnSpc>
                <a:spcPct val="120000"/>
              </a:lnSpc>
              <a:buFont typeface="Wingdings" panose="05000000000000000000" pitchFamily="2" charset="2"/>
              <a:buChar char="v"/>
            </a:pPr>
            <a:r>
              <a:rPr lang="nl-NL" b="1" dirty="0">
                <a:solidFill>
                  <a:schemeClr val="tx1"/>
                </a:solidFill>
              </a:rPr>
              <a:t>Scholing en kennisoverdracht</a:t>
            </a:r>
          </a:p>
          <a:p>
            <a:pPr marL="1102110" lvl="2" indent="-285750" algn="l">
              <a:lnSpc>
                <a:spcPct val="120000"/>
              </a:lnSpc>
              <a:buFont typeface="Wingdings" panose="05000000000000000000" pitchFamily="2" charset="2"/>
              <a:buChar char="v"/>
            </a:pPr>
            <a:r>
              <a:rPr lang="nl-NL" b="1" dirty="0">
                <a:solidFill>
                  <a:schemeClr val="tx1"/>
                </a:solidFill>
              </a:rPr>
              <a:t>Terugdringen corruptie</a:t>
            </a:r>
          </a:p>
          <a:p>
            <a:pPr marL="1102110" lvl="2" indent="-285750" algn="l">
              <a:lnSpc>
                <a:spcPct val="120000"/>
              </a:lnSpc>
              <a:buFont typeface="Wingdings" panose="05000000000000000000" pitchFamily="2" charset="2"/>
              <a:buChar char="v"/>
            </a:pPr>
            <a:r>
              <a:rPr lang="nl-NL" b="1" dirty="0">
                <a:solidFill>
                  <a:schemeClr val="tx1"/>
                </a:solidFill>
              </a:rPr>
              <a:t>Innovaties in Landbouw en Aquacultuur (duurzaamheid !)</a:t>
            </a:r>
          </a:p>
          <a:p>
            <a:pPr marL="1102110" lvl="2" indent="-285750" algn="l">
              <a:lnSpc>
                <a:spcPct val="120000"/>
              </a:lnSpc>
              <a:buFont typeface="Wingdings" panose="05000000000000000000" pitchFamily="2" charset="2"/>
              <a:buChar char="v"/>
            </a:pPr>
            <a:r>
              <a:rPr lang="nl-NL" b="1" dirty="0">
                <a:solidFill>
                  <a:schemeClr val="tx1"/>
                </a:solidFill>
              </a:rPr>
              <a:t>Veredeling zaaigoed </a:t>
            </a:r>
          </a:p>
          <a:p>
            <a:pPr marL="1102110" lvl="2" indent="-285750" algn="l">
              <a:lnSpc>
                <a:spcPct val="120000"/>
              </a:lnSpc>
              <a:buFont typeface="Wingdings" panose="05000000000000000000" pitchFamily="2" charset="2"/>
              <a:buChar char="v"/>
            </a:pPr>
            <a:r>
              <a:rPr lang="nl-NL" b="1" dirty="0">
                <a:solidFill>
                  <a:schemeClr val="tx1"/>
                </a:solidFill>
              </a:rPr>
              <a:t>Fokkerij en genetische selectie van vissen en landbouwhuisdieren </a:t>
            </a:r>
            <a:r>
              <a:rPr lang="nl-NL" b="1" dirty="0">
                <a:solidFill>
                  <a:schemeClr val="tx1"/>
                </a:solidFill>
                <a:sym typeface="Wingdings" panose="05000000000000000000" pitchFamily="2" charset="2"/>
              </a:rPr>
              <a:t> meer klimaatonafhankelijk , veerkrachtige productiesystemen, efficiency, dierenwelzijn, etc.</a:t>
            </a:r>
            <a:endParaRPr lang="nl-NL" b="1" dirty="0">
              <a:solidFill>
                <a:schemeClr val="tx1"/>
              </a:solidFill>
            </a:endParaRPr>
          </a:p>
          <a:p>
            <a:pPr marL="1102110" lvl="2" indent="-285750" algn="l">
              <a:lnSpc>
                <a:spcPct val="120000"/>
              </a:lnSpc>
              <a:buFont typeface="Wingdings" panose="05000000000000000000" pitchFamily="2" charset="2"/>
              <a:buChar char="v"/>
            </a:pPr>
            <a:r>
              <a:rPr lang="nl-NL" b="1" dirty="0">
                <a:solidFill>
                  <a:schemeClr val="tx1"/>
                </a:solidFill>
              </a:rPr>
              <a:t>Geboortebeperking</a:t>
            </a:r>
          </a:p>
          <a:p>
            <a:pPr marL="1102110" lvl="2" indent="-285750" algn="l">
              <a:lnSpc>
                <a:spcPct val="120000"/>
              </a:lnSpc>
              <a:buFont typeface="Wingdings" panose="05000000000000000000" pitchFamily="2" charset="2"/>
              <a:buChar char="v"/>
            </a:pPr>
            <a:r>
              <a:rPr lang="nl-NL" b="1" dirty="0">
                <a:solidFill>
                  <a:schemeClr val="tx1"/>
                </a:solidFill>
              </a:rPr>
              <a:t>Verzilting en bodemdaling</a:t>
            </a:r>
          </a:p>
          <a:p>
            <a:pPr marL="1102110" lvl="2" indent="-285750" algn="l">
              <a:lnSpc>
                <a:spcPct val="120000"/>
              </a:lnSpc>
              <a:buFont typeface="Wingdings" panose="05000000000000000000" pitchFamily="2" charset="2"/>
              <a:buChar char="v"/>
            </a:pPr>
            <a:endParaRPr lang="nl-NL" sz="1500" b="1" dirty="0">
              <a:solidFill>
                <a:schemeClr val="tx1"/>
              </a:solidFill>
            </a:endParaRPr>
          </a:p>
          <a:p>
            <a:pPr marL="693930" lvl="1" indent="-285750" algn="l">
              <a:buFont typeface="Arial" panose="020B0604020202020204" pitchFamily="34" charset="0"/>
              <a:buChar char="•"/>
            </a:pPr>
            <a:endParaRPr lang="nl-NL" b="1" dirty="0"/>
          </a:p>
          <a:p>
            <a:pPr marL="693930" lvl="1" indent="-285750" algn="l">
              <a:buFont typeface="Arial" panose="020B0604020202020204" pitchFamily="34" charset="0"/>
              <a:buChar char="•"/>
            </a:pPr>
            <a:endParaRPr lang="nl-NL" dirty="0"/>
          </a:p>
        </p:txBody>
      </p:sp>
      <p:sp>
        <p:nvSpPr>
          <p:cNvPr id="4" name="Slide Number Placeholder 3"/>
          <p:cNvSpPr>
            <a:spLocks noGrp="1"/>
          </p:cNvSpPr>
          <p:nvPr>
            <p:ph type="sldNum" sz="quarter" idx="12"/>
          </p:nvPr>
        </p:nvSpPr>
        <p:spPr/>
        <p:txBody>
          <a:bodyPr/>
          <a:lstStyle/>
          <a:p>
            <a:fld id="{E6CB196E-9841-46FD-805C-CD879F5FE91D}" type="slidenum">
              <a:rPr lang="nl-NL" smtClean="0"/>
              <a:t>3</a:t>
            </a:fld>
            <a:endParaRPr lang="nl-NL"/>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81" y="4515965"/>
            <a:ext cx="1293260" cy="484089"/>
          </a:xfrm>
          <a:prstGeom prst="rect">
            <a:avLst/>
          </a:prstGeom>
        </p:spPr>
      </p:pic>
    </p:spTree>
    <p:extLst>
      <p:ext uri="{BB962C8B-B14F-4D97-AF65-F5344CB8AC3E}">
        <p14:creationId xmlns:p14="http://schemas.microsoft.com/office/powerpoint/2010/main" val="234704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83519"/>
            <a:ext cx="4968552" cy="3888432"/>
          </a:xfrm>
        </p:spPr>
        <p:txBody>
          <a:bodyPr>
            <a:normAutofit fontScale="90000"/>
          </a:bodyPr>
          <a:lstStyle/>
          <a:p>
            <a:pPr>
              <a:lnSpc>
                <a:spcPct val="100000"/>
              </a:lnSpc>
            </a:pPr>
            <a:r>
              <a:rPr lang="nl-NL" sz="1600" i="1" dirty="0"/>
              <a:t>*	</a:t>
            </a:r>
            <a:r>
              <a:rPr lang="nl-NL" sz="2200" i="1" dirty="0"/>
              <a:t>“I </a:t>
            </a:r>
            <a:r>
              <a:rPr lang="nl-NL" sz="2200" i="1" dirty="0" err="1"/>
              <a:t>don’t</a:t>
            </a:r>
            <a:r>
              <a:rPr lang="nl-NL" sz="2200" i="1" dirty="0"/>
              <a:t> </a:t>
            </a:r>
            <a:r>
              <a:rPr lang="nl-NL" sz="2200" i="1" dirty="0" err="1"/>
              <a:t>ask</a:t>
            </a:r>
            <a:r>
              <a:rPr lang="nl-NL" sz="2200" i="1" dirty="0"/>
              <a:t> </a:t>
            </a:r>
            <a:r>
              <a:rPr lang="nl-NL" sz="2200" i="1" dirty="0" err="1"/>
              <a:t>you</a:t>
            </a:r>
            <a:r>
              <a:rPr lang="nl-NL" sz="2200" i="1" dirty="0"/>
              <a:t> </a:t>
            </a:r>
            <a:r>
              <a:rPr lang="nl-NL" sz="2200" i="1" dirty="0" err="1"/>
              <a:t>to</a:t>
            </a:r>
            <a:r>
              <a:rPr lang="nl-NL" sz="2200" i="1" dirty="0"/>
              <a:t> change </a:t>
            </a:r>
            <a:r>
              <a:rPr lang="nl-NL" sz="2200" i="1" dirty="0" err="1"/>
              <a:t>direction</a:t>
            </a:r>
            <a:r>
              <a:rPr lang="nl-NL" sz="2200" i="1" dirty="0"/>
              <a:t>, but </a:t>
            </a:r>
            <a:r>
              <a:rPr lang="nl-NL" sz="2200" i="1" dirty="0" smtClean="0"/>
              <a:t>	I </a:t>
            </a:r>
            <a:r>
              <a:rPr lang="nl-NL" sz="2200" i="1" dirty="0" err="1"/>
              <a:t>ask</a:t>
            </a:r>
            <a:r>
              <a:rPr lang="nl-NL" sz="2200" i="1" dirty="0"/>
              <a:t> </a:t>
            </a:r>
            <a:r>
              <a:rPr lang="nl-NL" sz="2200" i="1" dirty="0" err="1"/>
              <a:t>you</a:t>
            </a:r>
            <a:r>
              <a:rPr lang="nl-NL" sz="2200" i="1" dirty="0"/>
              <a:t> </a:t>
            </a:r>
            <a:r>
              <a:rPr lang="nl-NL" sz="2200" i="1" dirty="0" err="1" smtClean="0"/>
              <a:t>to</a:t>
            </a:r>
            <a:r>
              <a:rPr lang="nl-NL" sz="2200" i="1" dirty="0" smtClean="0"/>
              <a:t> </a:t>
            </a:r>
            <a:r>
              <a:rPr lang="nl-NL" sz="2200" i="1" dirty="0" err="1"/>
              <a:t>accelerate</a:t>
            </a:r>
            <a:r>
              <a:rPr lang="nl-NL" sz="2200" i="1" dirty="0"/>
              <a:t>  </a:t>
            </a:r>
            <a:r>
              <a:rPr lang="nl-NL" sz="2200" i="1" dirty="0" err="1"/>
              <a:t>progress</a:t>
            </a:r>
            <a:r>
              <a:rPr lang="nl-NL" sz="2200" i="1" dirty="0"/>
              <a:t>”</a:t>
            </a:r>
            <a:br>
              <a:rPr lang="nl-NL" sz="2200" i="1" dirty="0"/>
            </a:br>
            <a:r>
              <a:rPr lang="nl-NL" sz="1300" i="1" dirty="0"/>
              <a:t/>
            </a:r>
            <a:br>
              <a:rPr lang="nl-NL" sz="1300" i="1" dirty="0"/>
            </a:br>
            <a:r>
              <a:rPr lang="nl-NL" sz="1400" i="1" dirty="0">
                <a:solidFill>
                  <a:srgbClr val="FF0000"/>
                </a:solidFill>
              </a:rPr>
              <a:t>Kofi Annan </a:t>
            </a:r>
            <a:r>
              <a:rPr lang="nl-NL" sz="1300" i="1" dirty="0">
                <a:solidFill>
                  <a:srgbClr val="FF0000"/>
                </a:solidFill>
              </a:rPr>
              <a:t>at </a:t>
            </a:r>
            <a:r>
              <a:rPr lang="nl-NL" sz="1300" i="1" dirty="0" err="1">
                <a:solidFill>
                  <a:srgbClr val="FF0000"/>
                </a:solidFill>
              </a:rPr>
              <a:t>AquaVision</a:t>
            </a:r>
            <a:r>
              <a:rPr lang="nl-NL" sz="1300" i="1" dirty="0">
                <a:solidFill>
                  <a:srgbClr val="FF0000"/>
                </a:solidFill>
              </a:rPr>
              <a:t> 2010</a:t>
            </a:r>
            <a:br>
              <a:rPr lang="nl-NL" sz="1300" i="1" dirty="0">
                <a:solidFill>
                  <a:srgbClr val="FF0000"/>
                </a:solidFill>
              </a:rPr>
            </a:br>
            <a:r>
              <a:rPr lang="nl-NL" sz="1100" i="1" dirty="0">
                <a:solidFill>
                  <a:srgbClr val="FF0000"/>
                </a:solidFill>
              </a:rPr>
              <a:t/>
            </a:r>
            <a:br>
              <a:rPr lang="nl-NL" sz="1100" i="1" dirty="0">
                <a:solidFill>
                  <a:srgbClr val="FF0000"/>
                </a:solidFill>
              </a:rPr>
            </a:br>
            <a:r>
              <a:rPr lang="nl-NL" sz="1300" dirty="0">
                <a:solidFill>
                  <a:srgbClr val="FF0000"/>
                </a:solidFill>
              </a:rPr>
              <a:t/>
            </a:r>
            <a:br>
              <a:rPr lang="nl-NL" sz="1300" dirty="0">
                <a:solidFill>
                  <a:srgbClr val="FF0000"/>
                </a:solidFill>
              </a:rPr>
            </a:br>
            <a:r>
              <a:rPr lang="nl-NL" sz="1600" i="1" dirty="0"/>
              <a:t>*	</a:t>
            </a:r>
            <a:r>
              <a:rPr lang="nl-NL" sz="1800" i="1" dirty="0"/>
              <a:t>“</a:t>
            </a:r>
            <a:r>
              <a:rPr lang="nl-NL" sz="1800" i="1" dirty="0" err="1"/>
              <a:t>To</a:t>
            </a:r>
            <a:r>
              <a:rPr lang="nl-NL" sz="1800" i="1" dirty="0"/>
              <a:t> </a:t>
            </a:r>
            <a:r>
              <a:rPr lang="nl-NL" sz="1800" i="1" dirty="0" err="1"/>
              <a:t>achieve</a:t>
            </a:r>
            <a:r>
              <a:rPr lang="nl-NL" sz="1800" i="1" dirty="0"/>
              <a:t> food </a:t>
            </a:r>
            <a:r>
              <a:rPr lang="nl-NL" sz="1800" i="1" dirty="0" err="1"/>
              <a:t>nutrition</a:t>
            </a:r>
            <a:r>
              <a:rPr lang="nl-NL" sz="1800" i="1" dirty="0"/>
              <a:t>, </a:t>
            </a:r>
            <a:r>
              <a:rPr lang="nl-NL" sz="1800" i="1" dirty="0" err="1"/>
              <a:t>growing</a:t>
            </a:r>
            <a:r>
              <a:rPr lang="nl-NL" sz="1800" i="1" dirty="0"/>
              <a:t> more of </a:t>
            </a:r>
            <a:r>
              <a:rPr lang="nl-NL" sz="1800" i="1" dirty="0" err="1"/>
              <a:t>the</a:t>
            </a:r>
            <a:r>
              <a:rPr lang="nl-NL" sz="1800" i="1" dirty="0"/>
              <a:t> 	</a:t>
            </a:r>
            <a:r>
              <a:rPr lang="nl-NL" sz="1800" i="1" dirty="0" err="1"/>
              <a:t>same</a:t>
            </a:r>
            <a:r>
              <a:rPr lang="nl-NL" sz="1800" i="1" dirty="0"/>
              <a:t> </a:t>
            </a:r>
            <a:r>
              <a:rPr lang="nl-NL" sz="1800" i="1" dirty="0" err="1"/>
              <a:t>staple</a:t>
            </a:r>
            <a:r>
              <a:rPr lang="nl-NL" sz="1800" i="1" dirty="0"/>
              <a:t> </a:t>
            </a:r>
            <a:r>
              <a:rPr lang="nl-NL" sz="1800" i="1" dirty="0" err="1"/>
              <a:t>crops</a:t>
            </a:r>
            <a:r>
              <a:rPr lang="nl-NL" sz="1800" i="1" dirty="0"/>
              <a:t> </a:t>
            </a:r>
            <a:r>
              <a:rPr lang="nl-NL" sz="1800" i="1" dirty="0" err="1"/>
              <a:t>will</a:t>
            </a:r>
            <a:r>
              <a:rPr lang="nl-NL" sz="1800" i="1" dirty="0"/>
              <a:t> </a:t>
            </a:r>
            <a:r>
              <a:rPr lang="en-US" sz="1800" i="1" dirty="0"/>
              <a:t>not be enough; we need 	</a:t>
            </a:r>
            <a:r>
              <a:rPr lang="nl-NL" sz="1800" i="1" dirty="0" err="1"/>
              <a:t>agriculture</a:t>
            </a:r>
            <a:r>
              <a:rPr lang="nl-NL" sz="1800" i="1" dirty="0"/>
              <a:t> </a:t>
            </a:r>
            <a:r>
              <a:rPr lang="nl-NL" sz="1800" i="1" dirty="0" err="1"/>
              <a:t>to</a:t>
            </a:r>
            <a:r>
              <a:rPr lang="nl-NL" sz="1800" i="1" dirty="0"/>
              <a:t> </a:t>
            </a:r>
            <a:r>
              <a:rPr lang="nl-NL" sz="1800" i="1" dirty="0" err="1"/>
              <a:t>be</a:t>
            </a:r>
            <a:r>
              <a:rPr lang="nl-NL" sz="1800" i="1" dirty="0"/>
              <a:t> </a:t>
            </a:r>
            <a:r>
              <a:rPr lang="nl-NL" sz="1800" i="1" dirty="0" err="1"/>
              <a:t>climate</a:t>
            </a:r>
            <a:r>
              <a:rPr lang="nl-NL" sz="1800" i="1" dirty="0"/>
              <a:t> </a:t>
            </a:r>
            <a:r>
              <a:rPr lang="nl-NL" sz="1800" i="1" dirty="0" err="1"/>
              <a:t>and</a:t>
            </a:r>
            <a:r>
              <a:rPr lang="nl-NL" sz="1800" i="1" dirty="0"/>
              <a:t> </a:t>
            </a:r>
            <a:r>
              <a:rPr lang="nl-NL" sz="1800" i="1" dirty="0" err="1"/>
              <a:t>nutrition</a:t>
            </a:r>
            <a:r>
              <a:rPr lang="nl-NL" sz="1800" i="1" dirty="0"/>
              <a:t>-smart.</a:t>
            </a:r>
            <a:br>
              <a:rPr lang="nl-NL" sz="1800" i="1" dirty="0"/>
            </a:br>
            <a:r>
              <a:rPr lang="nl-NL" sz="1800" i="1" dirty="0"/>
              <a:t/>
            </a:r>
            <a:br>
              <a:rPr lang="nl-NL" sz="1800" i="1" dirty="0"/>
            </a:br>
            <a:r>
              <a:rPr lang="nl-NL" sz="1800" i="1" dirty="0"/>
              <a:t>*	</a:t>
            </a:r>
            <a:r>
              <a:rPr lang="en-US" sz="1800" i="1" dirty="0"/>
              <a:t>We must meet the needs </a:t>
            </a:r>
            <a:r>
              <a:rPr lang="nl-NL" sz="1800" i="1" dirty="0"/>
              <a:t>of </a:t>
            </a:r>
            <a:r>
              <a:rPr lang="nl-NL" sz="1800" i="1" dirty="0" err="1"/>
              <a:t>communities</a:t>
            </a:r>
            <a:r>
              <a:rPr lang="nl-NL" sz="1800" i="1" dirty="0"/>
              <a:t> </a:t>
            </a:r>
            <a:r>
              <a:rPr lang="nl-NL" sz="1800" i="1" dirty="0" err="1"/>
              <a:t>and</a:t>
            </a:r>
            <a:r>
              <a:rPr lang="nl-NL" sz="1800" i="1" dirty="0"/>
              <a:t> 	</a:t>
            </a:r>
            <a:br>
              <a:rPr lang="nl-NL" sz="1800" i="1" dirty="0"/>
            </a:br>
            <a:r>
              <a:rPr lang="nl-NL" sz="1800" i="1" dirty="0"/>
              <a:t>	</a:t>
            </a:r>
            <a:r>
              <a:rPr lang="en-US" sz="1800" i="1" dirty="0"/>
              <a:t>nations in the shift of climate by opting for food </a:t>
            </a:r>
            <a:br>
              <a:rPr lang="en-US" sz="1800" i="1" dirty="0"/>
            </a:br>
            <a:r>
              <a:rPr lang="en-US" sz="1800" i="1" dirty="0"/>
              <a:t>	</a:t>
            </a:r>
            <a:r>
              <a:rPr lang="nl-NL" sz="1800" i="1" dirty="0"/>
              <a:t>systems </a:t>
            </a:r>
            <a:r>
              <a:rPr lang="nl-NL" sz="1800" i="1" dirty="0" err="1"/>
              <a:t>that</a:t>
            </a:r>
            <a:r>
              <a:rPr lang="nl-NL" sz="1800" i="1" dirty="0"/>
              <a:t> are diverse, </a:t>
            </a:r>
            <a:r>
              <a:rPr lang="nl-NL" sz="1800" i="1" dirty="0" err="1"/>
              <a:t>efficient</a:t>
            </a:r>
            <a:r>
              <a:rPr lang="nl-NL" sz="1800" i="1" dirty="0"/>
              <a:t> </a:t>
            </a:r>
            <a:r>
              <a:rPr lang="nl-NL" sz="1800" i="1" dirty="0" err="1"/>
              <a:t>and</a:t>
            </a:r>
            <a:r>
              <a:rPr lang="nl-NL" sz="1800" i="1" dirty="0"/>
              <a:t> </a:t>
            </a:r>
            <a:r>
              <a:rPr lang="nl-NL" sz="1800" i="1" dirty="0" err="1"/>
              <a:t>resilient</a:t>
            </a:r>
            <a:r>
              <a:rPr lang="nl-NL" sz="1800" i="1" dirty="0"/>
              <a:t>.”</a:t>
            </a:r>
            <a:br>
              <a:rPr lang="nl-NL" sz="1800" i="1" dirty="0"/>
            </a:br>
            <a:r>
              <a:rPr lang="nl-NL" sz="1600" i="1" dirty="0"/>
              <a:t/>
            </a:r>
            <a:br>
              <a:rPr lang="nl-NL" sz="1600" i="1" dirty="0"/>
            </a:br>
            <a:r>
              <a:rPr lang="nl-NL" sz="1400" i="1" dirty="0">
                <a:solidFill>
                  <a:srgbClr val="FF0000"/>
                </a:solidFill>
              </a:rPr>
              <a:t>Kofi Annan at Global Panel on </a:t>
            </a:r>
            <a:r>
              <a:rPr lang="nl-NL" sz="1400" i="1" dirty="0" err="1">
                <a:solidFill>
                  <a:srgbClr val="FF0000"/>
                </a:solidFill>
              </a:rPr>
              <a:t>Agriculture</a:t>
            </a:r>
            <a:r>
              <a:rPr lang="nl-NL" sz="1400" i="1" dirty="0">
                <a:solidFill>
                  <a:srgbClr val="FF0000"/>
                </a:solidFill>
              </a:rPr>
              <a:t> </a:t>
            </a:r>
            <a:r>
              <a:rPr lang="nl-NL" sz="1400" i="1" dirty="0" err="1">
                <a:solidFill>
                  <a:srgbClr val="FF0000"/>
                </a:solidFill>
              </a:rPr>
              <a:t>and</a:t>
            </a:r>
            <a:r>
              <a:rPr lang="nl-NL" sz="1400" i="1" dirty="0">
                <a:solidFill>
                  <a:srgbClr val="FF0000"/>
                </a:solidFill>
              </a:rPr>
              <a:t> Food Systems </a:t>
            </a:r>
            <a:r>
              <a:rPr lang="nl-NL" sz="1400" i="1" dirty="0" err="1">
                <a:solidFill>
                  <a:srgbClr val="FF0000"/>
                </a:solidFill>
              </a:rPr>
              <a:t>for</a:t>
            </a:r>
            <a:r>
              <a:rPr lang="nl-NL" sz="1400" i="1" dirty="0">
                <a:solidFill>
                  <a:srgbClr val="FF0000"/>
                </a:solidFill>
              </a:rPr>
              <a:t> Nutrition. </a:t>
            </a:r>
            <a:r>
              <a:rPr lang="nl-NL" sz="1400" i="1" dirty="0" err="1">
                <a:solidFill>
                  <a:srgbClr val="FF0000"/>
                </a:solidFill>
              </a:rPr>
              <a:t>Annual</a:t>
            </a:r>
            <a:r>
              <a:rPr lang="nl-NL" sz="1400" i="1" dirty="0">
                <a:solidFill>
                  <a:srgbClr val="FF0000"/>
                </a:solidFill>
              </a:rPr>
              <a:t> meeting, Accra, 2016</a:t>
            </a:r>
            <a:br>
              <a:rPr lang="nl-NL" sz="1400" i="1" dirty="0">
                <a:solidFill>
                  <a:srgbClr val="FF0000"/>
                </a:solidFill>
              </a:rPr>
            </a:br>
            <a:r>
              <a:rPr lang="nl-NL" sz="1300" i="1" dirty="0"/>
              <a:t/>
            </a:r>
            <a:br>
              <a:rPr lang="nl-NL" sz="1300" i="1" dirty="0"/>
            </a:br>
            <a:r>
              <a:rPr lang="nl-NL" sz="1300" i="1" dirty="0" smtClean="0"/>
              <a:t/>
            </a:r>
            <a:br>
              <a:rPr lang="nl-NL" sz="1300" i="1" dirty="0" smtClean="0"/>
            </a:br>
            <a:r>
              <a:rPr lang="nl-NL" sz="1300" i="1" dirty="0"/>
              <a:t>	</a:t>
            </a:r>
            <a:endParaRPr lang="nl-NL" sz="1300" dirty="0">
              <a:solidFill>
                <a:srgbClr val="FF0000"/>
              </a:solidFill>
            </a:endParaRPr>
          </a:p>
        </p:txBody>
      </p:sp>
      <p:sp>
        <p:nvSpPr>
          <p:cNvPr id="4" name="Slide Number Placeholder 3"/>
          <p:cNvSpPr>
            <a:spLocks noGrp="1"/>
          </p:cNvSpPr>
          <p:nvPr>
            <p:ph type="sldNum" sz="quarter" idx="12"/>
          </p:nvPr>
        </p:nvSpPr>
        <p:spPr/>
        <p:txBody>
          <a:bodyPr/>
          <a:lstStyle/>
          <a:p>
            <a:fld id="{E6CB196E-9841-46FD-805C-CD879F5FE91D}" type="slidenum">
              <a:rPr lang="nl-NL" smtClean="0"/>
              <a:t>4</a:t>
            </a:fld>
            <a:endParaRPr lang="nl-NL"/>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860033" y="28902"/>
            <a:ext cx="4287564" cy="508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443958"/>
            <a:ext cx="1293260" cy="484089"/>
          </a:xfrm>
          <a:prstGeom prst="rect">
            <a:avLst/>
          </a:prstGeom>
        </p:spPr>
      </p:pic>
    </p:spTree>
    <p:extLst>
      <p:ext uri="{BB962C8B-B14F-4D97-AF65-F5344CB8AC3E}">
        <p14:creationId xmlns:p14="http://schemas.microsoft.com/office/powerpoint/2010/main" val="358363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510"/>
            <a:ext cx="7918648" cy="3960439"/>
          </a:xfrm>
        </p:spPr>
        <p:txBody>
          <a:bodyPr>
            <a:normAutofit fontScale="90000"/>
          </a:bodyPr>
          <a:lstStyle/>
          <a:p>
            <a:pPr algn="ctr"/>
            <a:r>
              <a:rPr lang="nl-NL" sz="4000" dirty="0"/>
              <a:t>Workshop: </a:t>
            </a:r>
            <a:br>
              <a:rPr lang="nl-NL" sz="4000" dirty="0"/>
            </a:br>
            <a:r>
              <a:rPr lang="nl-NL" sz="4000" dirty="0"/>
              <a:t>Water en voedselzekerheid</a:t>
            </a:r>
            <a:r>
              <a:rPr lang="nl-NL" dirty="0"/>
              <a:t/>
            </a:r>
            <a:br>
              <a:rPr lang="nl-NL" dirty="0"/>
            </a:br>
            <a:r>
              <a:rPr lang="nl-NL" dirty="0"/>
              <a:t/>
            </a:r>
            <a:br>
              <a:rPr lang="nl-NL" dirty="0"/>
            </a:br>
            <a:r>
              <a:rPr lang="nl-NL" sz="3100" dirty="0" smtClean="0"/>
              <a:t>Vragen ?</a:t>
            </a:r>
            <a:r>
              <a:rPr lang="nl-NL" dirty="0" smtClean="0"/>
              <a:t/>
            </a:r>
            <a:br>
              <a:rPr lang="nl-NL" dirty="0" smtClean="0"/>
            </a:br>
            <a:r>
              <a:rPr lang="nl-NL" dirty="0"/>
              <a:t/>
            </a:r>
            <a:br>
              <a:rPr lang="nl-NL" dirty="0"/>
            </a:br>
            <a:r>
              <a:rPr lang="nl-NL" dirty="0"/>
              <a:t>Hoe kunnen we als Rotaryorganisatie en als Rotarian bijdragen aan oplossingen voor dreigende voedselschaarste door watertekort?</a:t>
            </a:r>
            <a:br>
              <a:rPr lang="nl-NL" dirty="0"/>
            </a:br>
            <a:r>
              <a:rPr lang="nl-NL" dirty="0"/>
              <a:t/>
            </a:r>
            <a:br>
              <a:rPr lang="nl-NL" dirty="0"/>
            </a:br>
            <a:r>
              <a:rPr lang="nl-NL" dirty="0"/>
              <a:t/>
            </a:r>
            <a:br>
              <a:rPr lang="nl-NL" dirty="0"/>
            </a:br>
            <a:endParaRPr lang="nl-NL" dirty="0"/>
          </a:p>
        </p:txBody>
      </p:sp>
      <p:sp>
        <p:nvSpPr>
          <p:cNvPr id="4" name="Slide Number Placeholder 3"/>
          <p:cNvSpPr>
            <a:spLocks noGrp="1"/>
          </p:cNvSpPr>
          <p:nvPr>
            <p:ph type="sldNum" sz="quarter" idx="12"/>
          </p:nvPr>
        </p:nvSpPr>
        <p:spPr/>
        <p:txBody>
          <a:bodyPr/>
          <a:lstStyle/>
          <a:p>
            <a:fld id="{E6CB196E-9841-46FD-805C-CD879F5FE91D}" type="slidenum">
              <a:rPr lang="nl-NL" smtClean="0"/>
              <a:t>5</a:t>
            </a:fld>
            <a:endParaRPr lang="nl-NL"/>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81" y="4464713"/>
            <a:ext cx="1430184" cy="535342"/>
          </a:xfrm>
          <a:prstGeom prst="rect">
            <a:avLst/>
          </a:prstGeom>
        </p:spPr>
      </p:pic>
    </p:spTree>
    <p:extLst>
      <p:ext uri="{BB962C8B-B14F-4D97-AF65-F5344CB8AC3E}">
        <p14:creationId xmlns:p14="http://schemas.microsoft.com/office/powerpoint/2010/main" val="4201935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HANGECOLOR" val="TRUE"/>
</p:tagLst>
</file>

<file path=ppt/tags/tag10.xml><?xml version="1.0" encoding="utf-8"?>
<p:tagLst xmlns:a="http://schemas.openxmlformats.org/drawingml/2006/main" xmlns:r="http://schemas.openxmlformats.org/officeDocument/2006/relationships" xmlns:p="http://schemas.openxmlformats.org/presentationml/2006/main">
  <p:tag name="CHANGECOLOR" val="TRUE"/>
</p:tagLst>
</file>

<file path=ppt/tags/tag11.xml><?xml version="1.0" encoding="utf-8"?>
<p:tagLst xmlns:a="http://schemas.openxmlformats.org/drawingml/2006/main" xmlns:r="http://schemas.openxmlformats.org/officeDocument/2006/relationships" xmlns:p="http://schemas.openxmlformats.org/presentationml/2006/main">
  <p:tag name="CHANGECOLOR" val="TRUE"/>
</p:tagLst>
</file>

<file path=ppt/tags/tag12.xml><?xml version="1.0" encoding="utf-8"?>
<p:tagLst xmlns:a="http://schemas.openxmlformats.org/drawingml/2006/main" xmlns:r="http://schemas.openxmlformats.org/officeDocument/2006/relationships" xmlns:p="http://schemas.openxmlformats.org/presentationml/2006/main">
  <p:tag name="CHANGECOLOR" val="TRUE"/>
</p:tagLst>
</file>

<file path=ppt/tags/tag13.xml><?xml version="1.0" encoding="utf-8"?>
<p:tagLst xmlns:a="http://schemas.openxmlformats.org/drawingml/2006/main" xmlns:r="http://schemas.openxmlformats.org/officeDocument/2006/relationships" xmlns:p="http://schemas.openxmlformats.org/presentationml/2006/main">
  <p:tag name="CHANGECOLOR" val="TRUE"/>
</p:tagLst>
</file>

<file path=ppt/tags/tag14.xml><?xml version="1.0" encoding="utf-8"?>
<p:tagLst xmlns:a="http://schemas.openxmlformats.org/drawingml/2006/main" xmlns:r="http://schemas.openxmlformats.org/officeDocument/2006/relationships" xmlns:p="http://schemas.openxmlformats.org/presentationml/2006/main">
  <p:tag name="CHANGECOLOR" val="TRUE"/>
</p:tagLst>
</file>

<file path=ppt/tags/tag15.xml><?xml version="1.0" encoding="utf-8"?>
<p:tagLst xmlns:a="http://schemas.openxmlformats.org/drawingml/2006/main" xmlns:r="http://schemas.openxmlformats.org/officeDocument/2006/relationships" xmlns:p="http://schemas.openxmlformats.org/presentationml/2006/main">
  <p:tag name="CHANGECOLOR" val="TRUE"/>
</p:tagLst>
</file>

<file path=ppt/tags/tag16.xml><?xml version="1.0" encoding="utf-8"?>
<p:tagLst xmlns:a="http://schemas.openxmlformats.org/drawingml/2006/main" xmlns:r="http://schemas.openxmlformats.org/officeDocument/2006/relationships" xmlns:p="http://schemas.openxmlformats.org/presentationml/2006/main">
  <p:tag name="CHANGECOLOR" val="TRUE"/>
</p:tagLst>
</file>

<file path=ppt/tags/tag17.xml><?xml version="1.0" encoding="utf-8"?>
<p:tagLst xmlns:a="http://schemas.openxmlformats.org/drawingml/2006/main" xmlns:r="http://schemas.openxmlformats.org/officeDocument/2006/relationships" xmlns:p="http://schemas.openxmlformats.org/presentationml/2006/main">
  <p:tag name="CHANGECOLOR" val="TRUE"/>
</p:tagLst>
</file>

<file path=ppt/tags/tag18.xml><?xml version="1.0" encoding="utf-8"?>
<p:tagLst xmlns:a="http://schemas.openxmlformats.org/drawingml/2006/main" xmlns:r="http://schemas.openxmlformats.org/officeDocument/2006/relationships" xmlns:p="http://schemas.openxmlformats.org/presentationml/2006/main">
  <p:tag name="CHANGECOLOR" val="TRUE"/>
</p:tagLst>
</file>

<file path=ppt/tags/tag19.xml><?xml version="1.0" encoding="utf-8"?>
<p:tagLst xmlns:a="http://schemas.openxmlformats.org/drawingml/2006/main" xmlns:r="http://schemas.openxmlformats.org/officeDocument/2006/relationships" xmlns:p="http://schemas.openxmlformats.org/presentationml/2006/main">
  <p:tag name="CHANGECOLOR" val="TRUE"/>
</p:tagLst>
</file>

<file path=ppt/tags/tag2.xml><?xml version="1.0" encoding="utf-8"?>
<p:tagLst xmlns:a="http://schemas.openxmlformats.org/drawingml/2006/main" xmlns:r="http://schemas.openxmlformats.org/officeDocument/2006/relationships" xmlns:p="http://schemas.openxmlformats.org/presentationml/2006/main">
  <p:tag name="CHANGECOLOR" val="TRUE"/>
</p:tagLst>
</file>

<file path=ppt/tags/tag20.xml><?xml version="1.0" encoding="utf-8"?>
<p:tagLst xmlns:a="http://schemas.openxmlformats.org/drawingml/2006/main" xmlns:r="http://schemas.openxmlformats.org/officeDocument/2006/relationships" xmlns:p="http://schemas.openxmlformats.org/presentationml/2006/main">
  <p:tag name="CHANGECOLOR" val="TRUE"/>
</p:tagLst>
</file>

<file path=ppt/tags/tag21.xml><?xml version="1.0" encoding="utf-8"?>
<p:tagLst xmlns:a="http://schemas.openxmlformats.org/drawingml/2006/main" xmlns:r="http://schemas.openxmlformats.org/officeDocument/2006/relationships" xmlns:p="http://schemas.openxmlformats.org/presentationml/2006/main">
  <p:tag name="CHANGECOLOR" val="TRUE"/>
</p:tagLst>
</file>

<file path=ppt/tags/tag22.xml><?xml version="1.0" encoding="utf-8"?>
<p:tagLst xmlns:a="http://schemas.openxmlformats.org/drawingml/2006/main" xmlns:r="http://schemas.openxmlformats.org/officeDocument/2006/relationships" xmlns:p="http://schemas.openxmlformats.org/presentationml/2006/main">
  <p:tag name="CHANGECOLOR" val="TRUE"/>
</p:tagLst>
</file>

<file path=ppt/tags/tag23.xml><?xml version="1.0" encoding="utf-8"?>
<p:tagLst xmlns:a="http://schemas.openxmlformats.org/drawingml/2006/main" xmlns:r="http://schemas.openxmlformats.org/officeDocument/2006/relationships" xmlns:p="http://schemas.openxmlformats.org/presentationml/2006/main">
  <p:tag name="CHANGECOLOR" val="TRUE"/>
</p:tagLst>
</file>

<file path=ppt/tags/tag24.xml><?xml version="1.0" encoding="utf-8"?>
<p:tagLst xmlns:a="http://schemas.openxmlformats.org/drawingml/2006/main" xmlns:r="http://schemas.openxmlformats.org/officeDocument/2006/relationships" xmlns:p="http://schemas.openxmlformats.org/presentationml/2006/main">
  <p:tag name="CHANGECOLOR" val="TRUE"/>
</p:tagLst>
</file>

<file path=ppt/tags/tag25.xml><?xml version="1.0" encoding="utf-8"?>
<p:tagLst xmlns:a="http://schemas.openxmlformats.org/drawingml/2006/main" xmlns:r="http://schemas.openxmlformats.org/officeDocument/2006/relationships" xmlns:p="http://schemas.openxmlformats.org/presentationml/2006/main">
  <p:tag name="CHANGECOLOR" val="TRUE"/>
</p:tagLst>
</file>

<file path=ppt/tags/tag26.xml><?xml version="1.0" encoding="utf-8"?>
<p:tagLst xmlns:a="http://schemas.openxmlformats.org/drawingml/2006/main" xmlns:r="http://schemas.openxmlformats.org/officeDocument/2006/relationships" xmlns:p="http://schemas.openxmlformats.org/presentationml/2006/main">
  <p:tag name="CHANGECOLOR" val="TRUE"/>
</p:tagLst>
</file>

<file path=ppt/tags/tag27.xml><?xml version="1.0" encoding="utf-8"?>
<p:tagLst xmlns:a="http://schemas.openxmlformats.org/drawingml/2006/main" xmlns:r="http://schemas.openxmlformats.org/officeDocument/2006/relationships" xmlns:p="http://schemas.openxmlformats.org/presentationml/2006/main">
  <p:tag name="CHANGECOLOR" val="TRUE"/>
</p:tagLst>
</file>

<file path=ppt/tags/tag28.xml><?xml version="1.0" encoding="utf-8"?>
<p:tagLst xmlns:a="http://schemas.openxmlformats.org/drawingml/2006/main" xmlns:r="http://schemas.openxmlformats.org/officeDocument/2006/relationships" xmlns:p="http://schemas.openxmlformats.org/presentationml/2006/main">
  <p:tag name="CHANGECOLOR" val="TRUE"/>
</p:tagLst>
</file>

<file path=ppt/tags/tag29.xml><?xml version="1.0" encoding="utf-8"?>
<p:tagLst xmlns:a="http://schemas.openxmlformats.org/drawingml/2006/main" xmlns:r="http://schemas.openxmlformats.org/officeDocument/2006/relationships" xmlns:p="http://schemas.openxmlformats.org/presentationml/2006/main">
  <p:tag name="CHANGECOLOR" val="TRUE"/>
</p:tagLst>
</file>

<file path=ppt/tags/tag3.xml><?xml version="1.0" encoding="utf-8"?>
<p:tagLst xmlns:a="http://schemas.openxmlformats.org/drawingml/2006/main" xmlns:r="http://schemas.openxmlformats.org/officeDocument/2006/relationships" xmlns:p="http://schemas.openxmlformats.org/presentationml/2006/main">
  <p:tag name="CHANGECOLOR" val="TRUE"/>
</p:tagLst>
</file>

<file path=ppt/tags/tag30.xml><?xml version="1.0" encoding="utf-8"?>
<p:tagLst xmlns:a="http://schemas.openxmlformats.org/drawingml/2006/main" xmlns:r="http://schemas.openxmlformats.org/officeDocument/2006/relationships" xmlns:p="http://schemas.openxmlformats.org/presentationml/2006/main">
  <p:tag name="CHANGECOLOR" val="TRUE"/>
</p:tagLst>
</file>

<file path=ppt/tags/tag31.xml><?xml version="1.0" encoding="utf-8"?>
<p:tagLst xmlns:a="http://schemas.openxmlformats.org/drawingml/2006/main" xmlns:r="http://schemas.openxmlformats.org/officeDocument/2006/relationships" xmlns:p="http://schemas.openxmlformats.org/presentationml/2006/main">
  <p:tag name="CHANGECOLOR" val="TRUE"/>
</p:tagLst>
</file>

<file path=ppt/tags/tag32.xml><?xml version="1.0" encoding="utf-8"?>
<p:tagLst xmlns:a="http://schemas.openxmlformats.org/drawingml/2006/main" xmlns:r="http://schemas.openxmlformats.org/officeDocument/2006/relationships" xmlns:p="http://schemas.openxmlformats.org/presentationml/2006/main">
  <p:tag name="CHANGECOLOR" val="TRUE"/>
</p:tagLst>
</file>

<file path=ppt/tags/tag33.xml><?xml version="1.0" encoding="utf-8"?>
<p:tagLst xmlns:a="http://schemas.openxmlformats.org/drawingml/2006/main" xmlns:r="http://schemas.openxmlformats.org/officeDocument/2006/relationships" xmlns:p="http://schemas.openxmlformats.org/presentationml/2006/main">
  <p:tag name="CHANGECOLOR" val="TRUE"/>
</p:tagLst>
</file>

<file path=ppt/tags/tag34.xml><?xml version="1.0" encoding="utf-8"?>
<p:tagLst xmlns:a="http://schemas.openxmlformats.org/drawingml/2006/main" xmlns:r="http://schemas.openxmlformats.org/officeDocument/2006/relationships" xmlns:p="http://schemas.openxmlformats.org/presentationml/2006/main">
  <p:tag name="CHANGECOLOR" val="TRUE"/>
</p:tagLst>
</file>

<file path=ppt/tags/tag35.xml><?xml version="1.0" encoding="utf-8"?>
<p:tagLst xmlns:a="http://schemas.openxmlformats.org/drawingml/2006/main" xmlns:r="http://schemas.openxmlformats.org/officeDocument/2006/relationships" xmlns:p="http://schemas.openxmlformats.org/presentationml/2006/main">
  <p:tag name="CHANGECOLOR" val="TRUE"/>
</p:tagLst>
</file>

<file path=ppt/tags/tag36.xml><?xml version="1.0" encoding="utf-8"?>
<p:tagLst xmlns:a="http://schemas.openxmlformats.org/drawingml/2006/main" xmlns:r="http://schemas.openxmlformats.org/officeDocument/2006/relationships" xmlns:p="http://schemas.openxmlformats.org/presentationml/2006/main">
  <p:tag name="CHANGECOLOR" val="TRUE"/>
</p:tagLst>
</file>

<file path=ppt/tags/tag37.xml><?xml version="1.0" encoding="utf-8"?>
<p:tagLst xmlns:a="http://schemas.openxmlformats.org/drawingml/2006/main" xmlns:r="http://schemas.openxmlformats.org/officeDocument/2006/relationships" xmlns:p="http://schemas.openxmlformats.org/presentationml/2006/main">
  <p:tag name="CHANGECOLOR" val="TRUE"/>
</p:tagLst>
</file>

<file path=ppt/tags/tag38.xml><?xml version="1.0" encoding="utf-8"?>
<p:tagLst xmlns:a="http://schemas.openxmlformats.org/drawingml/2006/main" xmlns:r="http://schemas.openxmlformats.org/officeDocument/2006/relationships" xmlns:p="http://schemas.openxmlformats.org/presentationml/2006/main">
  <p:tag name="CHANGECOLOR" val="TRUE"/>
</p:tagLst>
</file>

<file path=ppt/tags/tag39.xml><?xml version="1.0" encoding="utf-8"?>
<p:tagLst xmlns:a="http://schemas.openxmlformats.org/drawingml/2006/main" xmlns:r="http://schemas.openxmlformats.org/officeDocument/2006/relationships" xmlns:p="http://schemas.openxmlformats.org/presentationml/2006/main">
  <p:tag name="CHANGECOLOR" val="TRUE"/>
</p:tagLst>
</file>

<file path=ppt/tags/tag4.xml><?xml version="1.0" encoding="utf-8"?>
<p:tagLst xmlns:a="http://schemas.openxmlformats.org/drawingml/2006/main" xmlns:r="http://schemas.openxmlformats.org/officeDocument/2006/relationships" xmlns:p="http://schemas.openxmlformats.org/presentationml/2006/main">
  <p:tag name="CHANGECOLOR" val="TRUE"/>
</p:tagLst>
</file>

<file path=ppt/tags/tag40.xml><?xml version="1.0" encoding="utf-8"?>
<p:tagLst xmlns:a="http://schemas.openxmlformats.org/drawingml/2006/main" xmlns:r="http://schemas.openxmlformats.org/officeDocument/2006/relationships" xmlns:p="http://schemas.openxmlformats.org/presentationml/2006/main">
  <p:tag name="CHANGECOLOR" val="TRUE"/>
</p:tagLst>
</file>

<file path=ppt/tags/tag41.xml><?xml version="1.0" encoding="utf-8"?>
<p:tagLst xmlns:a="http://schemas.openxmlformats.org/drawingml/2006/main" xmlns:r="http://schemas.openxmlformats.org/officeDocument/2006/relationships" xmlns:p="http://schemas.openxmlformats.org/presentationml/2006/main">
  <p:tag name="CHANGECOLOR" val="TRUE"/>
</p:tagLst>
</file>

<file path=ppt/tags/tag42.xml><?xml version="1.0" encoding="utf-8"?>
<p:tagLst xmlns:a="http://schemas.openxmlformats.org/drawingml/2006/main" xmlns:r="http://schemas.openxmlformats.org/officeDocument/2006/relationships" xmlns:p="http://schemas.openxmlformats.org/presentationml/2006/main">
  <p:tag name="CHANGECOLOR" val="TRUE"/>
</p:tagLst>
</file>

<file path=ppt/tags/tag5.xml><?xml version="1.0" encoding="utf-8"?>
<p:tagLst xmlns:a="http://schemas.openxmlformats.org/drawingml/2006/main" xmlns:r="http://schemas.openxmlformats.org/officeDocument/2006/relationships" xmlns:p="http://schemas.openxmlformats.org/presentationml/2006/main">
  <p:tag name="CHANGECOLOR" val="TRUE"/>
</p:tagLst>
</file>

<file path=ppt/tags/tag6.xml><?xml version="1.0" encoding="utf-8"?>
<p:tagLst xmlns:a="http://schemas.openxmlformats.org/drawingml/2006/main" xmlns:r="http://schemas.openxmlformats.org/officeDocument/2006/relationships" xmlns:p="http://schemas.openxmlformats.org/presentationml/2006/main">
  <p:tag name="CHANGECOLOR" val="TRUE"/>
</p:tagLst>
</file>

<file path=ppt/tags/tag7.xml><?xml version="1.0" encoding="utf-8"?>
<p:tagLst xmlns:a="http://schemas.openxmlformats.org/drawingml/2006/main" xmlns:r="http://schemas.openxmlformats.org/officeDocument/2006/relationships" xmlns:p="http://schemas.openxmlformats.org/presentationml/2006/main">
  <p:tag name="CHANGECOLOR" val="TRUE"/>
</p:tagLst>
</file>

<file path=ppt/tags/tag8.xml><?xml version="1.0" encoding="utf-8"?>
<p:tagLst xmlns:a="http://schemas.openxmlformats.org/drawingml/2006/main" xmlns:r="http://schemas.openxmlformats.org/officeDocument/2006/relationships" xmlns:p="http://schemas.openxmlformats.org/presentationml/2006/main">
  <p:tag name="CHANGECOLOR" val="TRUE"/>
</p:tagLst>
</file>

<file path=ppt/tags/tag9.xml><?xml version="1.0" encoding="utf-8"?>
<p:tagLst xmlns:a="http://schemas.openxmlformats.org/drawingml/2006/main" xmlns:r="http://schemas.openxmlformats.org/officeDocument/2006/relationships" xmlns:p="http://schemas.openxmlformats.org/presentationml/2006/main">
  <p:tag name="CHANGECOLOR" val="TRUE"/>
</p:tagLst>
</file>

<file path=ppt/theme/theme1.xml><?xml version="1.0" encoding="utf-8"?>
<a:theme xmlns:a="http://schemas.openxmlformats.org/drawingml/2006/main" name="Nutreco blue">
  <a:themeElements>
    <a:clrScheme name="Nutreco">
      <a:dk1>
        <a:srgbClr val="002264"/>
      </a:dk1>
      <a:lt1>
        <a:sysClr val="window" lastClr="FFFFFF"/>
      </a:lt1>
      <a:dk2>
        <a:srgbClr val="000000"/>
      </a:dk2>
      <a:lt2>
        <a:srgbClr val="DEDEE0"/>
      </a:lt2>
      <a:accent1>
        <a:srgbClr val="002264"/>
      </a:accent1>
      <a:accent2>
        <a:srgbClr val="D0DC00"/>
      </a:accent2>
      <a:accent3>
        <a:srgbClr val="0099DA"/>
      </a:accent3>
      <a:accent4>
        <a:srgbClr val="FFA400"/>
      </a:accent4>
      <a:accent5>
        <a:srgbClr val="44403F"/>
      </a:accent5>
      <a:accent6>
        <a:srgbClr val="FFD226"/>
      </a:accent6>
      <a:hlink>
        <a:srgbClr val="D26900"/>
      </a:hlink>
      <a:folHlink>
        <a:srgbClr val="D89243"/>
      </a:folHlink>
    </a:clrScheme>
    <a:fontScheme name="Nutrec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treco orange">
  <a:themeElements>
    <a:clrScheme name="Nutreco">
      <a:dk1>
        <a:srgbClr val="002264"/>
      </a:dk1>
      <a:lt1>
        <a:sysClr val="window" lastClr="FFFFFF"/>
      </a:lt1>
      <a:dk2>
        <a:srgbClr val="000000"/>
      </a:dk2>
      <a:lt2>
        <a:srgbClr val="DEDEE0"/>
      </a:lt2>
      <a:accent1>
        <a:srgbClr val="002264"/>
      </a:accent1>
      <a:accent2>
        <a:srgbClr val="D0DC00"/>
      </a:accent2>
      <a:accent3>
        <a:srgbClr val="0099DA"/>
      </a:accent3>
      <a:accent4>
        <a:srgbClr val="FFA400"/>
      </a:accent4>
      <a:accent5>
        <a:srgbClr val="44403F"/>
      </a:accent5>
      <a:accent6>
        <a:srgbClr val="FFD226"/>
      </a:accent6>
      <a:hlink>
        <a:srgbClr val="D26900"/>
      </a:hlink>
      <a:folHlink>
        <a:srgbClr val="D89243"/>
      </a:folHlink>
    </a:clrScheme>
    <a:fontScheme name="Nutrec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utreco green">
  <a:themeElements>
    <a:clrScheme name="Nutreco">
      <a:dk1>
        <a:srgbClr val="002264"/>
      </a:dk1>
      <a:lt1>
        <a:sysClr val="window" lastClr="FFFFFF"/>
      </a:lt1>
      <a:dk2>
        <a:srgbClr val="000000"/>
      </a:dk2>
      <a:lt2>
        <a:srgbClr val="DEDEE0"/>
      </a:lt2>
      <a:accent1>
        <a:srgbClr val="002264"/>
      </a:accent1>
      <a:accent2>
        <a:srgbClr val="D0DC00"/>
      </a:accent2>
      <a:accent3>
        <a:srgbClr val="0099DA"/>
      </a:accent3>
      <a:accent4>
        <a:srgbClr val="FFA400"/>
      </a:accent4>
      <a:accent5>
        <a:srgbClr val="44403F"/>
      </a:accent5>
      <a:accent6>
        <a:srgbClr val="FFD226"/>
      </a:accent6>
      <a:hlink>
        <a:srgbClr val="D26900"/>
      </a:hlink>
      <a:folHlink>
        <a:srgbClr val="D89243"/>
      </a:folHlink>
    </a:clrScheme>
    <a:fontScheme name="Nutrec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6557</TotalTime>
  <Words>27</Words>
  <Application>Microsoft Office PowerPoint</Application>
  <PresentationFormat>On-screen Show (16:9)</PresentationFormat>
  <Paragraphs>31</Paragraphs>
  <Slides>5</Slides>
  <Notes>0</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Nutreco blue</vt:lpstr>
      <vt:lpstr>Nutreco orange</vt:lpstr>
      <vt:lpstr>Nutreco green</vt:lpstr>
      <vt:lpstr>PowerPoint Presentation</vt:lpstr>
      <vt:lpstr>Klimaatsverandering (1)</vt:lpstr>
      <vt:lpstr>Klimaatsverandering (2)</vt:lpstr>
      <vt:lpstr>* “I don’t ask you to change direction, but  I ask you to accelerate  progress”  Kofi Annan at AquaVision 2010   * “To achieve food nutrition, growing more of the  same staple crops will not be enough; we need  agriculture to be climate and nutrition-smart.  * We must meet the needs of communities and    nations in the shift of climate by opting for food   systems that are diverse, efficient and resilient.”  Kofi Annan at Global Panel on Agriculture and Food Systems for Nutrition. Annual meeting, Accra, 2016    </vt:lpstr>
      <vt:lpstr>Workshop:  Water en voedselzekerheid  Vragen ?  Hoe kunnen we als Rotaryorganisatie en als Rotarian bijdragen aan oplossingen voor dreigende voedselschaarste door watertekort?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DotOffice B.V.</dc:creator>
  <cp:lastModifiedBy>Hans Vink</cp:lastModifiedBy>
  <cp:revision>283</cp:revision>
  <cp:lastPrinted>2018-11-27T07:29:46Z</cp:lastPrinted>
  <dcterms:created xsi:type="dcterms:W3CDTF">2013-12-02T14:31:25Z</dcterms:created>
  <dcterms:modified xsi:type="dcterms:W3CDTF">2019-05-23T13:52:06Z</dcterms:modified>
  <dc:language>UK</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ype">
    <vt:lpwstr>Presentation</vt:lpwstr>
  </property>
  <property fmtid="{D5CDD505-2E9C-101B-9397-08002B2CF9AE}" pid="3" name="do_Language">
    <vt:lpwstr>2057</vt:lpwstr>
  </property>
  <property fmtid="{D5CDD505-2E9C-101B-9397-08002B2CF9AE}" pid="4" name="do_Date">
    <vt:lpwstr>25-4-17</vt:lpwstr>
  </property>
  <property fmtid="{D5CDD505-2E9C-101B-9397-08002B2CF9AE}" pid="5" name="do_Company">
    <vt:lpwstr>Nutreco</vt:lpwstr>
  </property>
  <property fmtid="{D5CDD505-2E9C-101B-9397-08002B2CF9AE}" pid="6" name="do_Color">
    <vt:lpwstr>Blue</vt:lpwstr>
  </property>
  <property fmtid="{D5CDD505-2E9C-101B-9397-08002B2CF9AE}" pid="7" name="do_Size">
    <vt:lpwstr>16:9</vt:lpwstr>
  </property>
</Properties>
</file>