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8" r:id="rId1"/>
    <p:sldMasterId id="2147488087" r:id="rId2"/>
    <p:sldMasterId id="2147488099" r:id="rId3"/>
    <p:sldMasterId id="2147488123" r:id="rId4"/>
    <p:sldMasterId id="2147488147" r:id="rId5"/>
    <p:sldMasterId id="2147488159" r:id="rId6"/>
  </p:sldMasterIdLst>
  <p:notesMasterIdLst>
    <p:notesMasterId r:id="rId24"/>
  </p:notesMasterIdLst>
  <p:handoutMasterIdLst>
    <p:handoutMasterId r:id="rId25"/>
  </p:handoutMasterIdLst>
  <p:sldIdLst>
    <p:sldId id="361" r:id="rId7"/>
    <p:sldId id="511" r:id="rId8"/>
    <p:sldId id="396" r:id="rId9"/>
    <p:sldId id="389" r:id="rId10"/>
    <p:sldId id="510" r:id="rId11"/>
    <p:sldId id="398" r:id="rId12"/>
    <p:sldId id="383" r:id="rId13"/>
    <p:sldId id="406" r:id="rId14"/>
    <p:sldId id="404" r:id="rId15"/>
    <p:sldId id="407" r:id="rId16"/>
    <p:sldId id="306" r:id="rId17"/>
    <p:sldId id="372" r:id="rId18"/>
    <p:sldId id="399" r:id="rId19"/>
    <p:sldId id="357" r:id="rId20"/>
    <p:sldId id="509" r:id="rId21"/>
    <p:sldId id="350" r:id="rId22"/>
    <p:sldId id="326" r:id="rId23"/>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799">
          <p15:clr>
            <a:srgbClr val="A4A3A4"/>
          </p15:clr>
        </p15:guide>
        <p15:guide id="2" orient="horz" pos="482">
          <p15:clr>
            <a:srgbClr val="A4A3A4"/>
          </p15:clr>
        </p15:guide>
        <p15:guide id="3" orient="horz" pos="3838">
          <p15:clr>
            <a:srgbClr val="A4A3A4"/>
          </p15:clr>
        </p15:guide>
        <p15:guide id="4" orient="horz" pos="2296">
          <p15:clr>
            <a:srgbClr val="A4A3A4"/>
          </p15:clr>
        </p15:guide>
        <p15:guide id="5" orient="horz" pos="119">
          <p15:clr>
            <a:srgbClr val="A4A3A4"/>
          </p15:clr>
        </p15:guide>
        <p15:guide id="6" pos="204">
          <p15:clr>
            <a:srgbClr val="A4A3A4"/>
          </p15:clr>
        </p15:guide>
        <p15:guide id="7" pos="431">
          <p15:clr>
            <a:srgbClr val="A4A3A4"/>
          </p15:clr>
        </p15:guide>
        <p15:guide id="8" pos="5329">
          <p15:clr>
            <a:srgbClr val="A4A3A4"/>
          </p15:clr>
        </p15:guide>
        <p15:guide id="9" pos="2835">
          <p15:clr>
            <a:srgbClr val="A4A3A4"/>
          </p15:clr>
        </p15:guide>
        <p15:guide id="10"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A"/>
    <a:srgbClr val="001935"/>
    <a:srgbClr val="0087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94694" autoAdjust="0"/>
  </p:normalViewPr>
  <p:slideViewPr>
    <p:cSldViewPr>
      <p:cViewPr varScale="1">
        <p:scale>
          <a:sx n="116" d="100"/>
          <a:sy n="116" d="100"/>
        </p:scale>
        <p:origin x="2056" y="176"/>
      </p:cViewPr>
      <p:guideLst>
        <p:guide orient="horz" pos="799"/>
        <p:guide orient="horz" pos="482"/>
        <p:guide orient="horz" pos="3838"/>
        <p:guide orient="horz" pos="2296"/>
        <p:guide orient="horz" pos="119"/>
        <p:guide pos="204"/>
        <p:guide pos="431"/>
        <p:guide pos="5329"/>
        <p:guide pos="2835"/>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1" y="2"/>
            <a:ext cx="2944813" cy="496888"/>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defRPr sz="1200">
                <a:latin typeface="Arial" charset="0"/>
                <a:ea typeface="ＭＳ Ｐゴシック" pitchFamily="34" charset="-128"/>
                <a:cs typeface="+mn-cs"/>
              </a:defRPr>
            </a:lvl1pPr>
          </a:lstStyle>
          <a:p>
            <a:pPr>
              <a:defRPr/>
            </a:pPr>
            <a:endParaRPr lang="en-US"/>
          </a:p>
        </p:txBody>
      </p:sp>
      <p:sp>
        <p:nvSpPr>
          <p:cNvPr id="162819" name="Rectangle 3"/>
          <p:cNvSpPr>
            <a:spLocks noGrp="1" noChangeArrowheads="1"/>
          </p:cNvSpPr>
          <p:nvPr>
            <p:ph type="dt" sz="quarter" idx="1"/>
          </p:nvPr>
        </p:nvSpPr>
        <p:spPr bwMode="auto">
          <a:xfrm>
            <a:off x="3851276" y="2"/>
            <a:ext cx="2944813" cy="496888"/>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lgn="r">
              <a:defRPr sz="1200">
                <a:latin typeface="Arial" charset="0"/>
                <a:ea typeface="ＭＳ Ｐゴシック" pitchFamily="34" charset="-128"/>
                <a:cs typeface="+mn-cs"/>
              </a:defRPr>
            </a:lvl1pPr>
          </a:lstStyle>
          <a:p>
            <a:pPr>
              <a:defRPr/>
            </a:pPr>
            <a:endParaRPr lang="en-US"/>
          </a:p>
        </p:txBody>
      </p:sp>
      <p:sp>
        <p:nvSpPr>
          <p:cNvPr id="162820" name="Rectangle 4"/>
          <p:cNvSpPr>
            <a:spLocks noGrp="1" noChangeArrowheads="1"/>
          </p:cNvSpPr>
          <p:nvPr>
            <p:ph type="ftr" sz="quarter" idx="2"/>
          </p:nvPr>
        </p:nvSpPr>
        <p:spPr bwMode="auto">
          <a:xfrm>
            <a:off x="1" y="9428163"/>
            <a:ext cx="2944813" cy="496887"/>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defRPr sz="1200">
                <a:latin typeface="Arial" charset="0"/>
                <a:ea typeface="ＭＳ Ｐゴシック" pitchFamily="34" charset="-128"/>
                <a:cs typeface="+mn-cs"/>
              </a:defRPr>
            </a:lvl1pPr>
          </a:lstStyle>
          <a:p>
            <a:pPr>
              <a:defRPr/>
            </a:pPr>
            <a:endParaRPr lang="en-US"/>
          </a:p>
        </p:txBody>
      </p:sp>
      <p:sp>
        <p:nvSpPr>
          <p:cNvPr id="162821" name="Rectangle 5"/>
          <p:cNvSpPr>
            <a:spLocks noGrp="1" noChangeArrowheads="1"/>
          </p:cNvSpPr>
          <p:nvPr>
            <p:ph type="sldNum" sz="quarter" idx="3"/>
          </p:nvPr>
        </p:nvSpPr>
        <p:spPr bwMode="auto">
          <a:xfrm>
            <a:off x="3851276" y="9428163"/>
            <a:ext cx="2944813" cy="496887"/>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lgn="r">
              <a:defRPr sz="1200">
                <a:latin typeface="Arial" pitchFamily="34" charset="0"/>
              </a:defRPr>
            </a:lvl1pPr>
          </a:lstStyle>
          <a:p>
            <a:pPr>
              <a:defRPr/>
            </a:pPr>
            <a:fld id="{844E50C7-6180-43FC-AB25-138AE54DA1A5}" type="slidenum">
              <a:rPr lang="en-US"/>
              <a:pPr>
                <a:defRPr/>
              </a:pPr>
              <a:t>‹nr.›</a:t>
            </a:fld>
            <a:endParaRPr lang="en-US"/>
          </a:p>
        </p:txBody>
      </p:sp>
    </p:spTree>
    <p:extLst>
      <p:ext uri="{BB962C8B-B14F-4D97-AF65-F5344CB8AC3E}">
        <p14:creationId xmlns:p14="http://schemas.microsoft.com/office/powerpoint/2010/main" val="730916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2"/>
            <a:ext cx="2944813"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defRPr sz="1200">
                <a:latin typeface="Arial" charset="0"/>
                <a:ea typeface="ＭＳ Ｐゴシック" pitchFamily="34" charset="-128"/>
                <a:cs typeface="+mn-cs"/>
              </a:defRPr>
            </a:lvl1pPr>
          </a:lstStyle>
          <a:p>
            <a:pPr>
              <a:defRPr/>
            </a:pPr>
            <a:endParaRPr lang="en-US"/>
          </a:p>
        </p:txBody>
      </p:sp>
      <p:sp>
        <p:nvSpPr>
          <p:cNvPr id="9219" name="Rectangle 3"/>
          <p:cNvSpPr>
            <a:spLocks noGrp="1" noChangeArrowheads="1"/>
          </p:cNvSpPr>
          <p:nvPr>
            <p:ph type="dt" idx="1"/>
          </p:nvPr>
        </p:nvSpPr>
        <p:spPr bwMode="auto">
          <a:xfrm>
            <a:off x="3852863" y="2"/>
            <a:ext cx="2944812" cy="496888"/>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lvl1pPr algn="r">
              <a:defRPr sz="1200">
                <a:latin typeface="Arial" charset="0"/>
                <a:ea typeface="ＭＳ Ｐゴシック" pitchFamily="34" charset="-128"/>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917575" y="742950"/>
            <a:ext cx="4964113" cy="3724275"/>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06463" y="4714877"/>
            <a:ext cx="4984750" cy="4468813"/>
          </a:xfrm>
          <a:prstGeom prst="rect">
            <a:avLst/>
          </a:prstGeom>
          <a:noFill/>
          <a:ln w="9525">
            <a:noFill/>
            <a:miter lim="800000"/>
            <a:headEnd/>
            <a:tailEnd/>
          </a:ln>
        </p:spPr>
        <p:txBody>
          <a:bodyPr vert="horz" wrap="square" lIns="92190" tIns="46095" rIns="92190" bIns="46095" numCol="1" anchor="t" anchorCtr="0" compatLnSpc="1">
            <a:prstTxWarp prst="textNoShape">
              <a:avLst/>
            </a:prstTxWarp>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9222" name="Rectangle 6"/>
          <p:cNvSpPr>
            <a:spLocks noGrp="1" noChangeArrowheads="1"/>
          </p:cNvSpPr>
          <p:nvPr>
            <p:ph type="ftr" sz="quarter" idx="4"/>
          </p:nvPr>
        </p:nvSpPr>
        <p:spPr bwMode="auto">
          <a:xfrm>
            <a:off x="1" y="9429750"/>
            <a:ext cx="2944813" cy="496888"/>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defRPr sz="1200">
                <a:latin typeface="Arial" charset="0"/>
                <a:ea typeface="ＭＳ Ｐゴシック" pitchFamily="34"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52863" y="9429750"/>
            <a:ext cx="2944812" cy="496888"/>
          </a:xfrm>
          <a:prstGeom prst="rect">
            <a:avLst/>
          </a:prstGeom>
          <a:noFill/>
          <a:ln w="9525">
            <a:noFill/>
            <a:miter lim="800000"/>
            <a:headEnd/>
            <a:tailEnd/>
          </a:ln>
        </p:spPr>
        <p:txBody>
          <a:bodyPr vert="horz" wrap="square" lIns="92190" tIns="46095" rIns="92190" bIns="46095" numCol="1" anchor="b" anchorCtr="0" compatLnSpc="1">
            <a:prstTxWarp prst="textNoShape">
              <a:avLst/>
            </a:prstTxWarp>
          </a:bodyPr>
          <a:lstStyle>
            <a:lvl1pPr algn="r">
              <a:defRPr sz="1200">
                <a:latin typeface="Arial" pitchFamily="34" charset="0"/>
              </a:defRPr>
            </a:lvl1pPr>
          </a:lstStyle>
          <a:p>
            <a:pPr>
              <a:defRPr/>
            </a:pPr>
            <a:fld id="{5D0C6A2F-7E8E-43D4-B91E-CE95A23D4E88}" type="slidenum">
              <a:rPr lang="en-US"/>
              <a:pPr>
                <a:defRPr/>
              </a:pPr>
              <a:t>‹nr.›</a:t>
            </a:fld>
            <a:endParaRPr lang="en-US"/>
          </a:p>
        </p:txBody>
      </p:sp>
    </p:spTree>
    <p:extLst>
      <p:ext uri="{BB962C8B-B14F-4D97-AF65-F5344CB8AC3E}">
        <p14:creationId xmlns:p14="http://schemas.microsoft.com/office/powerpoint/2010/main" val="2290244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AEE29BC-74B7-4FEE-81B6-6CA032BED286}" type="slidenum">
              <a:rPr lang="en-US" smtClean="0"/>
              <a:pPr/>
              <a:t>1</a:t>
            </a:fld>
            <a:endParaRPr lang="en-US"/>
          </a:p>
        </p:txBody>
      </p:sp>
      <p:sp>
        <p:nvSpPr>
          <p:cNvPr id="73731" name="Rectangle 2"/>
          <p:cNvSpPr>
            <a:spLocks noGrp="1" noRot="1" noChangeAspect="1" noChangeArrowheads="1" noTextEdit="1"/>
          </p:cNvSpPr>
          <p:nvPr>
            <p:ph type="sldImg"/>
          </p:nvPr>
        </p:nvSpPr>
        <p:spPr>
          <a:xfrm>
            <a:off x="917575" y="742950"/>
            <a:ext cx="4964113" cy="3724275"/>
          </a:xfrm>
          <a:ln/>
        </p:spPr>
      </p:sp>
      <p:sp>
        <p:nvSpPr>
          <p:cNvPr id="73732" name="Rectangle 3"/>
          <p:cNvSpPr>
            <a:spLocks noGrp="1" noChangeArrowheads="1"/>
          </p:cNvSpPr>
          <p:nvPr>
            <p:ph type="body" idx="1"/>
          </p:nvPr>
        </p:nvSpPr>
        <p:spPr>
          <a:noFill/>
          <a:ln/>
        </p:spPr>
        <p:txBody>
          <a:bodyPr/>
          <a:lstStyle/>
          <a:p>
            <a:pPr eaLnBrk="1" hangingPunct="1"/>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55E33-F886-4576-8B4A-551F59D5D639}"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92163" name="Rectangle 2"/>
          <p:cNvSpPr>
            <a:spLocks noGrp="1" noRot="1" noChangeAspect="1" noChangeArrowheads="1" noTextEdit="1"/>
          </p:cNvSpPr>
          <p:nvPr>
            <p:ph type="sldImg"/>
          </p:nvPr>
        </p:nvSpPr>
        <p:spPr>
          <a:xfrm>
            <a:off x="919163" y="744538"/>
            <a:ext cx="4960937" cy="3722687"/>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p>
        </p:txBody>
      </p:sp>
    </p:spTree>
    <p:extLst>
      <p:ext uri="{BB962C8B-B14F-4D97-AF65-F5344CB8AC3E}">
        <p14:creationId xmlns:p14="http://schemas.microsoft.com/office/powerpoint/2010/main" val="4123562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21934-299A-4FB8-AFE1-053A08D0AE89}"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58371" name="Rectangle 2"/>
          <p:cNvSpPr>
            <a:spLocks noGrp="1" noRot="1" noChangeAspect="1" noChangeArrowheads="1" noTextEdit="1"/>
          </p:cNvSpPr>
          <p:nvPr>
            <p:ph type="sldImg"/>
          </p:nvPr>
        </p:nvSpPr>
        <p:spPr>
          <a:xfrm>
            <a:off x="917575" y="742950"/>
            <a:ext cx="4964113" cy="3724275"/>
          </a:xfrm>
          <a:ln/>
        </p:spPr>
      </p:sp>
      <p:sp>
        <p:nvSpPr>
          <p:cNvPr id="5837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13080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A1A565-95B3-47C6-B730-93208AF9CA0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9395" name="Rectangle 2"/>
          <p:cNvSpPr>
            <a:spLocks noGrp="1" noRot="1" noChangeAspect="1" noChangeArrowheads="1" noTextEdit="1"/>
          </p:cNvSpPr>
          <p:nvPr>
            <p:ph type="sldImg"/>
          </p:nvPr>
        </p:nvSpPr>
        <p:spPr>
          <a:xfrm>
            <a:off x="917575" y="742950"/>
            <a:ext cx="4964113" cy="3724275"/>
          </a:xfrm>
          <a:ln/>
        </p:spPr>
      </p:sp>
      <p:sp>
        <p:nvSpPr>
          <p:cNvPr id="5939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A74C92-8E76-4A1D-83DF-6276B4262A9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0179" name="Rectangle 2"/>
          <p:cNvSpPr>
            <a:spLocks noGrp="1" noRot="1" noChangeAspect="1" noChangeArrowheads="1" noTextEdit="1"/>
          </p:cNvSpPr>
          <p:nvPr>
            <p:ph type="sldImg"/>
          </p:nvPr>
        </p:nvSpPr>
        <p:spPr>
          <a:xfrm>
            <a:off x="917575" y="742950"/>
            <a:ext cx="4964113" cy="3724275"/>
          </a:xfrm>
          <a:ln/>
        </p:spPr>
      </p:sp>
      <p:sp>
        <p:nvSpPr>
          <p:cNvPr id="50180"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39026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A830DE-F91E-4EBB-BCCD-1FB30B0B84A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44035" name="Rectangle 2"/>
          <p:cNvSpPr>
            <a:spLocks noGrp="1" noRot="1" noChangeAspect="1" noChangeArrowheads="1" noTextEdit="1"/>
          </p:cNvSpPr>
          <p:nvPr>
            <p:ph type="sldImg"/>
          </p:nvPr>
        </p:nvSpPr>
        <p:spPr>
          <a:xfrm>
            <a:off x="917575" y="742950"/>
            <a:ext cx="4964113" cy="3724275"/>
          </a:xfrm>
          <a:ln/>
        </p:spPr>
      </p:sp>
      <p:sp>
        <p:nvSpPr>
          <p:cNvPr id="44036"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395506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0EBCCB1-B9D1-4763-B2CE-E082ED8D6215}" type="slidenum">
              <a:rPr lang="en-US" smtClean="0">
                <a:solidFill>
                  <a:prstClr val="black"/>
                </a:solidFill>
              </a:rPr>
              <a:pPr/>
              <a:t>3</a:t>
            </a:fld>
            <a:endParaRPr lang="en-US" dirty="0">
              <a:solidFill>
                <a:prstClr val="black"/>
              </a:solidFill>
            </a:endParaRPr>
          </a:p>
        </p:txBody>
      </p:sp>
      <p:sp>
        <p:nvSpPr>
          <p:cNvPr id="43011" name="Rectangle 2"/>
          <p:cNvSpPr>
            <a:spLocks noGrp="1" noRot="1" noChangeAspect="1" noChangeArrowheads="1" noTextEdit="1"/>
          </p:cNvSpPr>
          <p:nvPr>
            <p:ph type="sldImg"/>
          </p:nvPr>
        </p:nvSpPr>
        <p:spPr>
          <a:xfrm>
            <a:off x="917575" y="742950"/>
            <a:ext cx="4965700" cy="3724275"/>
          </a:xfrm>
          <a:ln/>
        </p:spPr>
      </p:sp>
      <p:sp>
        <p:nvSpPr>
          <p:cNvPr id="43012" name="Rectangle 3"/>
          <p:cNvSpPr>
            <a:spLocks noGrp="1" noChangeArrowheads="1"/>
          </p:cNvSpPr>
          <p:nvPr>
            <p:ph type="body" idx="1"/>
          </p:nvPr>
        </p:nvSpPr>
        <p:spPr>
          <a:noFill/>
          <a:ln/>
        </p:spPr>
        <p:txBody>
          <a:bodyPr/>
          <a:lstStyle/>
          <a:p>
            <a:pPr eaLnBrk="1" hangingPunct="1"/>
            <a:endParaRPr lang="nl-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BEA795C-7114-40E2-A61C-97AB2CE0D417}" type="slidenum">
              <a:rPr lang="en-US" smtClean="0">
                <a:solidFill>
                  <a:prstClr val="black"/>
                </a:solidFill>
              </a:rPr>
              <a:pPr/>
              <a:t>4</a:t>
            </a:fld>
            <a:endParaRPr lang="en-US">
              <a:solidFill>
                <a:prstClr val="black"/>
              </a:solidFill>
            </a:endParaRPr>
          </a:p>
        </p:txBody>
      </p:sp>
      <p:sp>
        <p:nvSpPr>
          <p:cNvPr id="47107" name="Rectangle 2"/>
          <p:cNvSpPr>
            <a:spLocks noGrp="1" noRot="1" noChangeAspect="1" noChangeArrowheads="1" noTextEdit="1"/>
          </p:cNvSpPr>
          <p:nvPr>
            <p:ph type="sldImg"/>
          </p:nvPr>
        </p:nvSpPr>
        <p:spPr>
          <a:xfrm>
            <a:off x="917575" y="742950"/>
            <a:ext cx="4964113" cy="3724275"/>
          </a:xfrm>
          <a:ln/>
        </p:spPr>
      </p:sp>
      <p:sp>
        <p:nvSpPr>
          <p:cNvPr id="47108" name="Rectangle 3"/>
          <p:cNvSpPr>
            <a:spLocks noGrp="1" noChangeArrowheads="1"/>
          </p:cNvSpPr>
          <p:nvPr>
            <p:ph type="body" idx="1"/>
          </p:nvPr>
        </p:nvSpPr>
        <p:spPr>
          <a:noFill/>
          <a:ln/>
        </p:spPr>
        <p:txBody>
          <a:bodyPr/>
          <a:lstStyle/>
          <a:p>
            <a:pPr eaLnBrk="1" hangingPunct="1"/>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A74C92-8E76-4A1D-83DF-6276B4262A9D}" type="slidenum">
              <a:rPr lang="en-US" smtClean="0">
                <a:latin typeface="Arial" charset="0"/>
              </a:rPr>
              <a:pPr/>
              <a:t>5</a:t>
            </a:fld>
            <a:endParaRPr lang="en-US">
              <a:latin typeface="Arial" charset="0"/>
            </a:endParaRPr>
          </a:p>
        </p:txBody>
      </p:sp>
      <p:sp>
        <p:nvSpPr>
          <p:cNvPr id="50179" name="Rectangle 2"/>
          <p:cNvSpPr>
            <a:spLocks noGrp="1" noRot="1" noChangeAspect="1" noChangeArrowheads="1" noTextEdit="1"/>
          </p:cNvSpPr>
          <p:nvPr>
            <p:ph type="sldImg"/>
          </p:nvPr>
        </p:nvSpPr>
        <p:spPr>
          <a:xfrm>
            <a:off x="917575" y="742950"/>
            <a:ext cx="4964113" cy="3724275"/>
          </a:xfrm>
          <a:ln/>
        </p:spPr>
      </p:sp>
      <p:sp>
        <p:nvSpPr>
          <p:cNvPr id="50180"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304126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D2B2B1-7E35-4F4A-9E00-F8848B0CAB3B}" type="slidenum">
              <a:rPr kumimoji="0" lang="en-US" altLang="nl-NL"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nl-NL"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dirty="0"/>
          </a:p>
        </p:txBody>
      </p:sp>
    </p:spTree>
    <p:extLst>
      <p:ext uri="{BB962C8B-B14F-4D97-AF65-F5344CB8AC3E}">
        <p14:creationId xmlns:p14="http://schemas.microsoft.com/office/powerpoint/2010/main" val="377823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480E1CC-398A-4465-890D-B56888E47C6C}" type="slidenum">
              <a:rPr lang="en-US" smtClean="0">
                <a:solidFill>
                  <a:prstClr val="black"/>
                </a:solidFill>
              </a:rPr>
              <a:pPr/>
              <a:t>7</a:t>
            </a:fld>
            <a:endParaRPr lang="en-US">
              <a:solidFill>
                <a:prstClr val="black"/>
              </a:solidFill>
            </a:endParaRPr>
          </a:p>
        </p:txBody>
      </p:sp>
      <p:sp>
        <p:nvSpPr>
          <p:cNvPr id="51203" name="Rectangle 2"/>
          <p:cNvSpPr>
            <a:spLocks noGrp="1" noRot="1" noChangeAspect="1" noChangeArrowheads="1" noTextEdit="1"/>
          </p:cNvSpPr>
          <p:nvPr>
            <p:ph type="sldImg"/>
          </p:nvPr>
        </p:nvSpPr>
        <p:spPr>
          <a:xfrm>
            <a:off x="915988" y="741363"/>
            <a:ext cx="4967287" cy="3725862"/>
          </a:xfrm>
          <a:ln/>
        </p:spPr>
      </p:sp>
      <p:sp>
        <p:nvSpPr>
          <p:cNvPr id="51204" name="Rectangle 3"/>
          <p:cNvSpPr>
            <a:spLocks noGrp="1" noChangeArrowheads="1"/>
          </p:cNvSpPr>
          <p:nvPr>
            <p:ph type="body" idx="1"/>
          </p:nvPr>
        </p:nvSpPr>
        <p:spPr>
          <a:noFill/>
          <a:ln/>
        </p:spPr>
        <p:txBody>
          <a:bodyPr/>
          <a:lstStyle/>
          <a:p>
            <a:pPr eaLnBrk="1" hangingPunct="1"/>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928050-47F6-4532-BF5E-E5373BD2B01C}"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111619" name="Rectangle 2"/>
          <p:cNvSpPr>
            <a:spLocks noGrp="1" noRot="1" noChangeAspect="1" noChangeArrowheads="1" noTextEdit="1"/>
          </p:cNvSpPr>
          <p:nvPr>
            <p:ph type="sldImg"/>
          </p:nvPr>
        </p:nvSpPr>
        <p:spPr>
          <a:xfrm>
            <a:off x="917575" y="742950"/>
            <a:ext cx="4964113" cy="3724275"/>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Tree>
    <p:extLst>
      <p:ext uri="{BB962C8B-B14F-4D97-AF65-F5344CB8AC3E}">
        <p14:creationId xmlns:p14="http://schemas.microsoft.com/office/powerpoint/2010/main" val="52638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221C144-7615-4FE0-A48F-2FBAFEFFAE4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60419" name="Rectangle 2"/>
          <p:cNvSpPr>
            <a:spLocks noGrp="1" noRot="1" noChangeAspect="1" noChangeArrowheads="1" noTextEdit="1"/>
          </p:cNvSpPr>
          <p:nvPr>
            <p:ph type="sldImg"/>
          </p:nvPr>
        </p:nvSpPr>
        <p:spPr>
          <a:xfrm>
            <a:off x="917575" y="742950"/>
            <a:ext cx="4964113" cy="3724275"/>
          </a:xfrm>
          <a:ln/>
        </p:spPr>
      </p:sp>
      <p:sp>
        <p:nvSpPr>
          <p:cNvPr id="60420"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143722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92C1D3-F772-4FED-BB8F-5FC648E3F04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63491" name="Rectangle 2"/>
          <p:cNvSpPr>
            <a:spLocks noGrp="1" noRot="1" noChangeAspect="1" noChangeArrowheads="1" noTextEdit="1"/>
          </p:cNvSpPr>
          <p:nvPr>
            <p:ph type="sldImg"/>
          </p:nvPr>
        </p:nvSpPr>
        <p:spPr>
          <a:xfrm>
            <a:off x="917575" y="742950"/>
            <a:ext cx="4964113" cy="3724275"/>
          </a:xfrm>
          <a:ln/>
        </p:spPr>
      </p:sp>
      <p:sp>
        <p:nvSpPr>
          <p:cNvPr id="63492"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666823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823882" y="2985255"/>
            <a:ext cx="5996590" cy="1734671"/>
          </a:xfrm>
        </p:spPr>
        <p:txBody>
          <a:bodyPr/>
          <a:lstStyle/>
          <a:p>
            <a:r>
              <a:rPr lang="nl-NL" dirty="0"/>
              <a:t>Klik om de stijl te bewerken</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1268417"/>
            <a:ext cx="7772400" cy="4827587"/>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B1DCF42-446D-46B0-891C-34B86944E98A}"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823882" y="2985255"/>
            <a:ext cx="5996590" cy="1734671"/>
          </a:xfrm>
        </p:spPr>
        <p:txBody>
          <a:bodyPr/>
          <a:lstStyle/>
          <a:p>
            <a:r>
              <a:rPr lang="nl-NL" dirty="0"/>
              <a:t>Klik om de stijl te bewerken</a:t>
            </a:r>
            <a:endParaRPr lang="de-DE" dirty="0"/>
          </a:p>
        </p:txBody>
      </p:sp>
    </p:spTree>
    <p:extLst>
      <p:ext uri="{BB962C8B-B14F-4D97-AF65-F5344CB8AC3E}">
        <p14:creationId xmlns:p14="http://schemas.microsoft.com/office/powerpoint/2010/main" val="1254321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de-DE" dirty="0"/>
          </a:p>
        </p:txBody>
      </p:sp>
      <p:sp>
        <p:nvSpPr>
          <p:cNvPr id="3" name="Tijdelijke aanduiding voor inhoud 2"/>
          <p:cNvSpPr>
            <a:spLocks noGrp="1"/>
          </p:cNvSpPr>
          <p:nvPr>
            <p:ph idx="1" hasCustomPrompt="1"/>
          </p:nvPr>
        </p:nvSpPr>
        <p:spPr/>
        <p:txBody>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A0F51F0-3F3A-4C5D-849E-14C2598A3D9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31965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4213" y="4407018"/>
            <a:ext cx="7775575"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684213" y="2906713"/>
            <a:ext cx="77755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144FC74-B2C1-44C1-8C23-058299859D2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11081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hasCustomPrompt="1"/>
          </p:nvPr>
        </p:nvSpPr>
        <p:spPr>
          <a:xfrm>
            <a:off x="6858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Tijdelijke aanduiding voor inhoud 3"/>
          <p:cNvSpPr>
            <a:spLocks noGrp="1"/>
          </p:cNvSpPr>
          <p:nvPr>
            <p:ph sz="half" idx="2" hasCustomPrompt="1"/>
          </p:nvPr>
        </p:nvSpPr>
        <p:spPr>
          <a:xfrm>
            <a:off x="46482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55F6AD6-FD96-477D-B4F6-0CB08EABFDF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20262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67736" y="193675"/>
            <a:ext cx="6236513" cy="858838"/>
          </a:xfrm>
        </p:spPr>
        <p:txBody>
          <a:bodyPr/>
          <a:lstStyle>
            <a:lvl1pPr>
              <a:defRPr/>
            </a:lvl1pPr>
          </a:lstStyle>
          <a:p>
            <a:r>
              <a:rPr lang="nl-NL" dirty="0"/>
              <a:t>Klik om de stijl te bewerken</a:t>
            </a:r>
            <a:endParaRPr lang="de-DE" dirty="0"/>
          </a:p>
        </p:txBody>
      </p:sp>
      <p:sp>
        <p:nvSpPr>
          <p:cNvPr id="3" name="Tijdelijke aanduiding voor tekst 2"/>
          <p:cNvSpPr>
            <a:spLocks noGrp="1"/>
          </p:cNvSpPr>
          <p:nvPr>
            <p:ph type="body" idx="1"/>
          </p:nvPr>
        </p:nvSpPr>
        <p:spPr>
          <a:xfrm>
            <a:off x="684213" y="1277070"/>
            <a:ext cx="3813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84213" y="1988840"/>
            <a:ext cx="3813175"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5" name="Tijdelijke aanduiding voor tekst 4"/>
          <p:cNvSpPr>
            <a:spLocks noGrp="1"/>
          </p:cNvSpPr>
          <p:nvPr>
            <p:ph type="body" sz="quarter" idx="3"/>
          </p:nvPr>
        </p:nvSpPr>
        <p:spPr>
          <a:xfrm>
            <a:off x="4645027" y="1277070"/>
            <a:ext cx="38147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4645027" y="1988840"/>
            <a:ext cx="3814763"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8D75C2B-BBC1-4953-B0DD-07B058E3BD5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867826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913BA1D-7AA0-4AE1-8A5A-F4FF2F076F6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784130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728F29B6-D6EB-4FA8-ACF9-CAD5FE67D4D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48807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59" y="0"/>
            <a:ext cx="9143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2" name="Titel 1"/>
          <p:cNvSpPr>
            <a:spLocks noGrp="1"/>
          </p:cNvSpPr>
          <p:nvPr>
            <p:ph type="title"/>
          </p:nvPr>
        </p:nvSpPr>
        <p:spPr>
          <a:xfrm>
            <a:off x="684213" y="5526087"/>
            <a:ext cx="5486400" cy="566738"/>
          </a:xfrm>
        </p:spPr>
        <p:txBody>
          <a:bodyPr anchor="b"/>
          <a:lstStyle>
            <a:lvl1pPr algn="l">
              <a:defRPr sz="2000" b="1"/>
            </a:lvl1pPr>
          </a:lstStyle>
          <a:p>
            <a:r>
              <a:rPr lang="nl-NL"/>
              <a:t>Klik om de stijl te bewerken</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401A8BD-E0B4-45A9-8B84-ED2CE196EA1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50486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de-DE" dirty="0"/>
          </a:p>
        </p:txBody>
      </p:sp>
      <p:sp>
        <p:nvSpPr>
          <p:cNvPr id="3" name="Tijdelijke aanduiding voor inhoud 2"/>
          <p:cNvSpPr>
            <a:spLocks noGrp="1"/>
          </p:cNvSpPr>
          <p:nvPr>
            <p:ph idx="1" hasCustomPrompt="1"/>
          </p:nvPr>
        </p:nvSpPr>
        <p:spPr/>
        <p:txBody>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A0F51F0-3F3A-4C5D-849E-14C2598A3D9B}" type="slidenum">
              <a:rPr lang="en-US"/>
              <a:pPr>
                <a:defRPr/>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53BC1A0-5E6F-405C-ACAA-7C0257BDDE7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46001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1268417"/>
            <a:ext cx="7772400" cy="4827587"/>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1DCF42-446D-46B0-891C-34B86944E98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02970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7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823882" y="2985255"/>
            <a:ext cx="5996590" cy="1734671"/>
          </a:xfrm>
        </p:spPr>
        <p:txBody>
          <a:bodyPr/>
          <a:lstStyle/>
          <a:p>
            <a:r>
              <a:rPr lang="nl-NL" dirty="0"/>
              <a:t>Klik om de stijl te bewerken</a:t>
            </a:r>
            <a:endParaRPr lang="de-DE" dirty="0"/>
          </a:p>
        </p:txBody>
      </p:sp>
    </p:spTree>
    <p:extLst>
      <p:ext uri="{BB962C8B-B14F-4D97-AF65-F5344CB8AC3E}">
        <p14:creationId xmlns:p14="http://schemas.microsoft.com/office/powerpoint/2010/main" val="1788599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de-DE" dirty="0"/>
          </a:p>
        </p:txBody>
      </p:sp>
      <p:sp>
        <p:nvSpPr>
          <p:cNvPr id="3" name="Tijdelijke aanduiding voor inhoud 2"/>
          <p:cNvSpPr>
            <a:spLocks noGrp="1"/>
          </p:cNvSpPr>
          <p:nvPr>
            <p:ph idx="1" hasCustomPrompt="1"/>
          </p:nvPr>
        </p:nvSpPr>
        <p:spPr/>
        <p:txBody>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A0F51F0-3F3A-4C5D-849E-14C2598A3D9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49904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4213" y="4407018"/>
            <a:ext cx="7775575"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684213" y="2906713"/>
            <a:ext cx="77755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144FC74-B2C1-44C1-8C23-058299859D20}"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3143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hasCustomPrompt="1"/>
          </p:nvPr>
        </p:nvSpPr>
        <p:spPr>
          <a:xfrm>
            <a:off x="6858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Tijdelijke aanduiding voor inhoud 3"/>
          <p:cNvSpPr>
            <a:spLocks noGrp="1"/>
          </p:cNvSpPr>
          <p:nvPr>
            <p:ph sz="half" idx="2" hasCustomPrompt="1"/>
          </p:nvPr>
        </p:nvSpPr>
        <p:spPr>
          <a:xfrm>
            <a:off x="46482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55F6AD6-FD96-477D-B4F6-0CB08EABFDF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7165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67736" y="193675"/>
            <a:ext cx="6236513" cy="858838"/>
          </a:xfrm>
        </p:spPr>
        <p:txBody>
          <a:bodyPr/>
          <a:lstStyle>
            <a:lvl1pPr>
              <a:defRPr/>
            </a:lvl1pPr>
          </a:lstStyle>
          <a:p>
            <a:r>
              <a:rPr lang="nl-NL" dirty="0"/>
              <a:t>Klik om de stijl te bewerken</a:t>
            </a:r>
            <a:endParaRPr lang="de-DE" dirty="0"/>
          </a:p>
        </p:txBody>
      </p:sp>
      <p:sp>
        <p:nvSpPr>
          <p:cNvPr id="3" name="Tijdelijke aanduiding voor tekst 2"/>
          <p:cNvSpPr>
            <a:spLocks noGrp="1"/>
          </p:cNvSpPr>
          <p:nvPr>
            <p:ph type="body" idx="1"/>
          </p:nvPr>
        </p:nvSpPr>
        <p:spPr>
          <a:xfrm>
            <a:off x="684213" y="1277070"/>
            <a:ext cx="3813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84213" y="1988840"/>
            <a:ext cx="3813175"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5" name="Tijdelijke aanduiding voor tekst 4"/>
          <p:cNvSpPr>
            <a:spLocks noGrp="1"/>
          </p:cNvSpPr>
          <p:nvPr>
            <p:ph type="body" sz="quarter" idx="3"/>
          </p:nvPr>
        </p:nvSpPr>
        <p:spPr>
          <a:xfrm>
            <a:off x="4645027" y="1277070"/>
            <a:ext cx="38147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4645027" y="1988840"/>
            <a:ext cx="3814763"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8D75C2B-BBC1-4953-B0DD-07B058E3BD5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72215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913BA1D-7AA0-4AE1-8A5A-F4FF2F076F6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43039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728F29B6-D6EB-4FA8-ACF9-CAD5FE67D4DB}"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91803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4213" y="4407018"/>
            <a:ext cx="7775575"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684213" y="2906713"/>
            <a:ext cx="77755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144FC74-B2C1-44C1-8C23-058299859D20}" type="slidenum">
              <a:rPr lang="en-US"/>
              <a:pPr>
                <a:defRPr/>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59" y="0"/>
            <a:ext cx="9143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2" name="Titel 1"/>
          <p:cNvSpPr>
            <a:spLocks noGrp="1"/>
          </p:cNvSpPr>
          <p:nvPr>
            <p:ph type="title"/>
          </p:nvPr>
        </p:nvSpPr>
        <p:spPr>
          <a:xfrm>
            <a:off x="684213" y="5526087"/>
            <a:ext cx="5486400" cy="566738"/>
          </a:xfrm>
        </p:spPr>
        <p:txBody>
          <a:bodyPr anchor="b"/>
          <a:lstStyle>
            <a:lvl1pPr algn="l">
              <a:defRPr sz="2000" b="1"/>
            </a:lvl1pPr>
          </a:lstStyle>
          <a:p>
            <a:r>
              <a:rPr lang="nl-NL"/>
              <a:t>Klik om de stijl te bewerken</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401A8BD-E0B4-45A9-8B84-ED2CE196EA1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1117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53BC1A0-5E6F-405C-ACAA-7C0257BDDE7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32825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1268417"/>
            <a:ext cx="7772400" cy="4827587"/>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1DCF42-446D-46B0-891C-34B86944E98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768023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05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823882" y="2985255"/>
            <a:ext cx="5996590" cy="1734671"/>
          </a:xfrm>
        </p:spPr>
        <p:txBody>
          <a:bodyPr/>
          <a:lstStyle/>
          <a:p>
            <a:r>
              <a:rPr lang="nl-NL" dirty="0"/>
              <a:t>Klik om de stijl te bewerken</a:t>
            </a:r>
            <a:endParaRPr lang="de-DE" dirty="0"/>
          </a:p>
        </p:txBody>
      </p:sp>
    </p:spTree>
    <p:extLst>
      <p:ext uri="{BB962C8B-B14F-4D97-AF65-F5344CB8AC3E}">
        <p14:creationId xmlns:p14="http://schemas.microsoft.com/office/powerpoint/2010/main" val="1486834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de-DE" dirty="0"/>
          </a:p>
        </p:txBody>
      </p:sp>
      <p:sp>
        <p:nvSpPr>
          <p:cNvPr id="3" name="Tijdelijke aanduiding voor inhoud 2"/>
          <p:cNvSpPr>
            <a:spLocks noGrp="1"/>
          </p:cNvSpPr>
          <p:nvPr>
            <p:ph idx="1" hasCustomPrompt="1"/>
          </p:nvPr>
        </p:nvSpPr>
        <p:spPr/>
        <p:txBody>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A0F51F0-3F3A-4C5D-849E-14C2598A3D9B}"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51527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84213" y="4407052"/>
            <a:ext cx="7775575"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684213" y="2906713"/>
            <a:ext cx="77755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144FC74-B2C1-44C1-8C23-058299859D20}"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517028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hasCustomPrompt="1"/>
          </p:nvPr>
        </p:nvSpPr>
        <p:spPr>
          <a:xfrm>
            <a:off x="6858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Tijdelijke aanduiding voor inhoud 3"/>
          <p:cNvSpPr>
            <a:spLocks noGrp="1"/>
          </p:cNvSpPr>
          <p:nvPr>
            <p:ph sz="half" idx="2" hasCustomPrompt="1"/>
          </p:nvPr>
        </p:nvSpPr>
        <p:spPr>
          <a:xfrm>
            <a:off x="46482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55F6AD6-FD96-477D-B4F6-0CB08EABFDF1}"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14393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67736" y="193675"/>
            <a:ext cx="6236513" cy="858838"/>
          </a:xfrm>
        </p:spPr>
        <p:txBody>
          <a:bodyPr/>
          <a:lstStyle>
            <a:lvl1pPr>
              <a:defRPr/>
            </a:lvl1pPr>
          </a:lstStyle>
          <a:p>
            <a:r>
              <a:rPr lang="nl-NL" dirty="0"/>
              <a:t>Klik om de stijl te bewerken</a:t>
            </a:r>
            <a:endParaRPr lang="de-DE" dirty="0"/>
          </a:p>
        </p:txBody>
      </p:sp>
      <p:sp>
        <p:nvSpPr>
          <p:cNvPr id="3" name="Tijdelijke aanduiding voor tekst 2"/>
          <p:cNvSpPr>
            <a:spLocks noGrp="1"/>
          </p:cNvSpPr>
          <p:nvPr>
            <p:ph type="body" idx="1"/>
          </p:nvPr>
        </p:nvSpPr>
        <p:spPr>
          <a:xfrm>
            <a:off x="684213" y="1277070"/>
            <a:ext cx="3813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84213" y="1988840"/>
            <a:ext cx="3813175"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5" name="Tijdelijke aanduiding voor tekst 4"/>
          <p:cNvSpPr>
            <a:spLocks noGrp="1"/>
          </p:cNvSpPr>
          <p:nvPr>
            <p:ph type="body" sz="quarter" idx="3"/>
          </p:nvPr>
        </p:nvSpPr>
        <p:spPr>
          <a:xfrm>
            <a:off x="4645027" y="1277070"/>
            <a:ext cx="38147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4645027" y="1988840"/>
            <a:ext cx="3814763"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8D75C2B-BBC1-4953-B0DD-07B058E3BD5A}"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033151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913BA1D-7AA0-4AE1-8A5A-F4FF2F076F69}"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68711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hasCustomPrompt="1"/>
          </p:nvPr>
        </p:nvSpPr>
        <p:spPr>
          <a:xfrm>
            <a:off x="6858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 name="Tijdelijke aanduiding voor inhoud 3"/>
          <p:cNvSpPr>
            <a:spLocks noGrp="1"/>
          </p:cNvSpPr>
          <p:nvPr>
            <p:ph sz="half" idx="2" hasCustomPrompt="1"/>
          </p:nvPr>
        </p:nvSpPr>
        <p:spPr>
          <a:xfrm>
            <a:off x="4648200" y="1268417"/>
            <a:ext cx="3810000" cy="4827587"/>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55F6AD6-FD96-477D-B4F6-0CB08EABFDF1}" type="slidenum">
              <a:rPr lang="en-US"/>
              <a:pPr>
                <a:defRPr/>
              </a:pPr>
              <a:t>‹nr.›</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728F29B6-D6EB-4FA8-ACF9-CAD5FE67D4DB}"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68315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72" y="0"/>
            <a:ext cx="9143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2" name="Titel 1"/>
          <p:cNvSpPr>
            <a:spLocks noGrp="1"/>
          </p:cNvSpPr>
          <p:nvPr>
            <p:ph type="title"/>
          </p:nvPr>
        </p:nvSpPr>
        <p:spPr>
          <a:xfrm>
            <a:off x="684213" y="5526087"/>
            <a:ext cx="5486400" cy="566738"/>
          </a:xfrm>
        </p:spPr>
        <p:txBody>
          <a:bodyPr anchor="b"/>
          <a:lstStyle>
            <a:lvl1pPr algn="l">
              <a:defRPr sz="2000" b="1"/>
            </a:lvl1pPr>
          </a:lstStyle>
          <a:p>
            <a:r>
              <a:rPr lang="nl-NL"/>
              <a:t>Klik om de stijl te bewerken</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401A8BD-E0B4-45A9-8B84-ED2CE196EA1A}"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758996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53BC1A0-5E6F-405C-ACAA-7C0257BDDE73}"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46568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1268417"/>
            <a:ext cx="7772400" cy="4827587"/>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1DCF42-446D-46B0-891C-34B86944E98A}"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724736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105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543"/>
            <a:ext cx="7772400" cy="1470025"/>
          </a:xfrm>
        </p:spPr>
        <p:txBody>
          <a:bodyPr/>
          <a:lstStyle/>
          <a:p>
            <a:r>
              <a:rPr lang="nl-NL"/>
              <a:t>Klik om de stijl te bewerken</a:t>
            </a:r>
            <a:endParaRPr lang="de-D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21E09-5FFF-450E-A29A-CB57F17475A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50279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DCE175-5F78-4F39-8BDB-CE37966B4E9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168754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018"/>
            <a:ext cx="7772400"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5E3D-E0C5-4008-9043-1A39CE595E9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66420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8DE53-098E-481C-ABA9-06B6D9664058}"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65335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de-D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BE9379-C0DE-4304-A75F-6A0AF090E8C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3513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67736" y="193675"/>
            <a:ext cx="6236513" cy="858838"/>
          </a:xfrm>
        </p:spPr>
        <p:txBody>
          <a:bodyPr/>
          <a:lstStyle>
            <a:lvl1pPr>
              <a:defRPr/>
            </a:lvl1pPr>
          </a:lstStyle>
          <a:p>
            <a:r>
              <a:rPr lang="nl-NL" dirty="0"/>
              <a:t>Klik om de stijl te bewerken</a:t>
            </a:r>
            <a:endParaRPr lang="de-DE" dirty="0"/>
          </a:p>
        </p:txBody>
      </p:sp>
      <p:sp>
        <p:nvSpPr>
          <p:cNvPr id="3" name="Tijdelijke aanduiding voor tekst 2"/>
          <p:cNvSpPr>
            <a:spLocks noGrp="1"/>
          </p:cNvSpPr>
          <p:nvPr>
            <p:ph type="body" idx="1"/>
          </p:nvPr>
        </p:nvSpPr>
        <p:spPr>
          <a:xfrm>
            <a:off x="684213" y="1277070"/>
            <a:ext cx="3813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84213" y="1988840"/>
            <a:ext cx="3813175"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5" name="Tijdelijke aanduiding voor tekst 4"/>
          <p:cNvSpPr>
            <a:spLocks noGrp="1"/>
          </p:cNvSpPr>
          <p:nvPr>
            <p:ph type="body" sz="quarter" idx="3"/>
          </p:nvPr>
        </p:nvSpPr>
        <p:spPr>
          <a:xfrm>
            <a:off x="4645027" y="1277070"/>
            <a:ext cx="38147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4645027" y="1988840"/>
            <a:ext cx="3814763" cy="4103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de-DE" dirty="0"/>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08D75C2B-BBC1-4953-B0DD-07B058E3BD5A}" type="slidenum">
              <a:rPr lang="en-US"/>
              <a:pPr>
                <a:defRPr/>
              </a:pPr>
              <a:t>‹nr.›</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30B08D-7FD7-410F-BBA0-A35052EAF8B5}"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969380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735E4A-4B61-42BC-9853-CB37DD49D89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581662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de-DE"/>
          </a:p>
        </p:txBody>
      </p:sp>
      <p:sp>
        <p:nvSpPr>
          <p:cNvPr id="3" name="Tijdelijke aanduiding voor inhoud 2"/>
          <p:cNvSpPr>
            <a:spLocks noGrp="1"/>
          </p:cNvSpPr>
          <p:nvPr>
            <p:ph idx="1"/>
          </p:nvPr>
        </p:nvSpPr>
        <p:spPr>
          <a:xfrm>
            <a:off x="3575051" y="2731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721D0-EFC6-4E2B-8D7D-D3708DF94CF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948994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de-D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700AE-129C-43FE-8956-031C89FA443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888370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ACEB82-6925-4F25-ADE7-3F506F54F2E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47087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0B8E8D-7FC4-4DBB-8562-390FE0EF56B9}"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749690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de-D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1645BC6-DDA5-4C22-A2FE-5615BB28443A}" type="slidenum">
              <a:rPr lang="en-US"/>
              <a:pPr>
                <a:defRPr/>
              </a:pPr>
              <a:t>‹nr.›</a:t>
            </a:fld>
            <a:endParaRPr lang="en-US"/>
          </a:p>
        </p:txBody>
      </p:sp>
    </p:spTree>
    <p:extLst>
      <p:ext uri="{BB962C8B-B14F-4D97-AF65-F5344CB8AC3E}">
        <p14:creationId xmlns:p14="http://schemas.microsoft.com/office/powerpoint/2010/main" val="2697460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C1357C7-4054-4830-9009-7E83B1F5FDD4}" type="slidenum">
              <a:rPr lang="en-US"/>
              <a:pPr>
                <a:defRPr/>
              </a:pPr>
              <a:t>‹nr.›</a:t>
            </a:fld>
            <a:endParaRPr lang="en-US"/>
          </a:p>
        </p:txBody>
      </p:sp>
    </p:spTree>
    <p:extLst>
      <p:ext uri="{BB962C8B-B14F-4D97-AF65-F5344CB8AC3E}">
        <p14:creationId xmlns:p14="http://schemas.microsoft.com/office/powerpoint/2010/main" val="2347125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de-D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D94827D-13B4-4B16-9CF9-56A33562FDF1}" type="slidenum">
              <a:rPr lang="en-US"/>
              <a:pPr>
                <a:defRPr/>
              </a:pPr>
              <a:t>‹nr.›</a:t>
            </a:fld>
            <a:endParaRPr lang="en-US"/>
          </a:p>
        </p:txBody>
      </p:sp>
    </p:spTree>
    <p:extLst>
      <p:ext uri="{BB962C8B-B14F-4D97-AF65-F5344CB8AC3E}">
        <p14:creationId xmlns:p14="http://schemas.microsoft.com/office/powerpoint/2010/main" val="3266542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F658BCDF-5ED2-4141-80FD-3F74145D75CB}" type="slidenum">
              <a:rPr lang="en-US"/>
              <a:pPr>
                <a:defRPr/>
              </a:pPr>
              <a:t>‹nr.›</a:t>
            </a:fld>
            <a:endParaRPr lang="en-US"/>
          </a:p>
        </p:txBody>
      </p:sp>
    </p:spTree>
    <p:extLst>
      <p:ext uri="{BB962C8B-B14F-4D97-AF65-F5344CB8AC3E}">
        <p14:creationId xmlns:p14="http://schemas.microsoft.com/office/powerpoint/2010/main" val="407765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913BA1D-7AA0-4AE1-8A5A-F4FF2F076F69}" type="slidenum">
              <a:rPr lang="en-US"/>
              <a:pPr>
                <a:defRPr/>
              </a:pPr>
              <a:t>‹nr.›</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de-D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D19F0A0-0387-4002-B9FE-E9E7D0FB6172}" type="slidenum">
              <a:rPr lang="en-US"/>
              <a:pPr>
                <a:defRPr/>
              </a:pPr>
              <a:t>‹nr.›</a:t>
            </a:fld>
            <a:endParaRPr lang="en-US"/>
          </a:p>
        </p:txBody>
      </p:sp>
    </p:spTree>
    <p:extLst>
      <p:ext uri="{BB962C8B-B14F-4D97-AF65-F5344CB8AC3E}">
        <p14:creationId xmlns:p14="http://schemas.microsoft.com/office/powerpoint/2010/main" val="1914590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708FBC6C-45D8-4AC6-A9E3-6FD1A14BF8C0}" type="slidenum">
              <a:rPr lang="en-US"/>
              <a:pPr>
                <a:defRPr/>
              </a:pPr>
              <a:t>‹nr.›</a:t>
            </a:fld>
            <a:endParaRPr lang="en-US"/>
          </a:p>
        </p:txBody>
      </p:sp>
    </p:spTree>
    <p:extLst>
      <p:ext uri="{BB962C8B-B14F-4D97-AF65-F5344CB8AC3E}">
        <p14:creationId xmlns:p14="http://schemas.microsoft.com/office/powerpoint/2010/main" val="2480781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CFD0262C-FEE6-4574-926F-D160766157A2}" type="slidenum">
              <a:rPr lang="en-US"/>
              <a:pPr>
                <a:defRPr/>
              </a:pPr>
              <a:t>‹nr.›</a:t>
            </a:fld>
            <a:endParaRPr lang="en-US"/>
          </a:p>
        </p:txBody>
      </p:sp>
    </p:spTree>
    <p:extLst>
      <p:ext uri="{BB962C8B-B14F-4D97-AF65-F5344CB8AC3E}">
        <p14:creationId xmlns:p14="http://schemas.microsoft.com/office/powerpoint/2010/main" val="1995225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de-D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F872A06-5ADB-483A-9833-C879356E0605}" type="slidenum">
              <a:rPr lang="en-US"/>
              <a:pPr>
                <a:defRPr/>
              </a:pPr>
              <a:t>‹nr.›</a:t>
            </a:fld>
            <a:endParaRPr lang="en-US"/>
          </a:p>
        </p:txBody>
      </p:sp>
    </p:spTree>
    <p:extLst>
      <p:ext uri="{BB962C8B-B14F-4D97-AF65-F5344CB8AC3E}">
        <p14:creationId xmlns:p14="http://schemas.microsoft.com/office/powerpoint/2010/main" val="3896004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de-D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93B55FB-A302-48E7-B37A-8BA55F5EB026}" type="slidenum">
              <a:rPr lang="en-US"/>
              <a:pPr>
                <a:defRPr/>
              </a:pPr>
              <a:t>‹nr.›</a:t>
            </a:fld>
            <a:endParaRPr lang="en-US"/>
          </a:p>
        </p:txBody>
      </p:sp>
    </p:spTree>
    <p:extLst>
      <p:ext uri="{BB962C8B-B14F-4D97-AF65-F5344CB8AC3E}">
        <p14:creationId xmlns:p14="http://schemas.microsoft.com/office/powerpoint/2010/main" val="2454373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9F8594C-2329-4AB4-9C1D-6D042DC77944}" type="slidenum">
              <a:rPr lang="en-US"/>
              <a:pPr>
                <a:defRPr/>
              </a:pPr>
              <a:t>‹nr.›</a:t>
            </a:fld>
            <a:endParaRPr lang="en-US"/>
          </a:p>
        </p:txBody>
      </p:sp>
    </p:spTree>
    <p:extLst>
      <p:ext uri="{BB962C8B-B14F-4D97-AF65-F5344CB8AC3E}">
        <p14:creationId xmlns:p14="http://schemas.microsoft.com/office/powerpoint/2010/main" val="2051788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BEF50E0-D9B0-45F8-AF0D-5BAE360E2896}" type="slidenum">
              <a:rPr lang="en-US"/>
              <a:pPr>
                <a:defRPr/>
              </a:pPr>
              <a:t>‹nr.›</a:t>
            </a:fld>
            <a:endParaRPr lang="en-US"/>
          </a:p>
        </p:txBody>
      </p:sp>
    </p:spTree>
    <p:extLst>
      <p:ext uri="{BB962C8B-B14F-4D97-AF65-F5344CB8AC3E}">
        <p14:creationId xmlns:p14="http://schemas.microsoft.com/office/powerpoint/2010/main" val="3428915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609600"/>
            <a:ext cx="7772400" cy="548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0A9C33C9-2D9F-4622-BBA5-4B0A51120997}" type="slidenum">
              <a:rPr lang="en-US"/>
              <a:pPr>
                <a:defRPr/>
              </a:pPr>
              <a:t>‹nr.›</a:t>
            </a:fld>
            <a:endParaRPr lang="en-US"/>
          </a:p>
        </p:txBody>
      </p:sp>
    </p:spTree>
    <p:extLst>
      <p:ext uri="{BB962C8B-B14F-4D97-AF65-F5344CB8AC3E}">
        <p14:creationId xmlns:p14="http://schemas.microsoft.com/office/powerpoint/2010/main" val="202376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728F29B6-D6EB-4FA8-ACF9-CAD5FE67D4DB}"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59" y="0"/>
            <a:ext cx="9143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2" name="Titel 1"/>
          <p:cNvSpPr>
            <a:spLocks noGrp="1"/>
          </p:cNvSpPr>
          <p:nvPr>
            <p:ph type="title"/>
          </p:nvPr>
        </p:nvSpPr>
        <p:spPr>
          <a:xfrm>
            <a:off x="684213" y="5526087"/>
            <a:ext cx="5486400" cy="566738"/>
          </a:xfrm>
        </p:spPr>
        <p:txBody>
          <a:bodyPr anchor="b"/>
          <a:lstStyle>
            <a:lvl1pPr algn="l">
              <a:defRPr sz="2000" b="1"/>
            </a:lvl1pPr>
          </a:lstStyle>
          <a:p>
            <a:r>
              <a:rPr lang="nl-NL"/>
              <a:t>Klik om de stijl te bewerken</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401A8BD-E0B4-45A9-8B84-ED2CE196EA1A}"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53BC1A0-5E6F-405C-ACAA-7C0257BDDE73}"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9952" y="183867"/>
            <a:ext cx="6224355"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a:t>Titelstijl</a:t>
            </a:r>
            <a:r>
              <a:rPr lang="en-US" dirty="0"/>
              <a:t> van model </a:t>
            </a:r>
            <a:r>
              <a:rPr lang="en-US" dirty="0" err="1"/>
              <a:t>bewerken</a:t>
            </a:r>
            <a:endParaRPr lang="en-US" dirty="0"/>
          </a:p>
        </p:txBody>
      </p:sp>
      <p:sp>
        <p:nvSpPr>
          <p:cNvPr id="2051" name="Rectangle 3"/>
          <p:cNvSpPr>
            <a:spLocks noGrp="1" noChangeArrowheads="1"/>
          </p:cNvSpPr>
          <p:nvPr>
            <p:ph type="body" idx="1"/>
          </p:nvPr>
        </p:nvSpPr>
        <p:spPr bwMode="auto">
          <a:xfrm>
            <a:off x="685800" y="1268417"/>
            <a:ext cx="7772400" cy="4827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15422CEB-BF7E-497D-AFA5-2BA7FDBD549F}"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7791" r:id="rId1"/>
    <p:sldLayoutId id="2147487792" r:id="rId2"/>
    <p:sldLayoutId id="2147487793" r:id="rId3"/>
    <p:sldLayoutId id="2147487794" r:id="rId4"/>
    <p:sldLayoutId id="2147487795" r:id="rId5"/>
    <p:sldLayoutId id="2147487796" r:id="rId6"/>
    <p:sldLayoutId id="2147487797" r:id="rId7"/>
    <p:sldLayoutId id="2147487799" r:id="rId8"/>
    <p:sldLayoutId id="2147487800" r:id="rId9"/>
    <p:sldLayoutId id="2147487802" r:id="rId10"/>
    <p:sldLayoutId id="2147487813" r:id="rId11"/>
  </p:sldLayoutIdLst>
  <p:txStyles>
    <p:titleStyle>
      <a:lvl1pPr algn="l" rtl="0" eaLnBrk="0" fontAlgn="base" hangingPunct="0">
        <a:spcBef>
          <a:spcPct val="0"/>
        </a:spcBef>
        <a:spcAft>
          <a:spcPct val="0"/>
        </a:spcAft>
        <a:defRPr sz="2800" b="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9952" y="183867"/>
            <a:ext cx="6224355"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a:t>Titelstijl</a:t>
            </a:r>
            <a:r>
              <a:rPr lang="en-US" dirty="0"/>
              <a:t> van model </a:t>
            </a:r>
            <a:r>
              <a:rPr lang="en-US" dirty="0" err="1"/>
              <a:t>bewerken</a:t>
            </a:r>
            <a:endParaRPr lang="en-US" dirty="0"/>
          </a:p>
        </p:txBody>
      </p:sp>
      <p:sp>
        <p:nvSpPr>
          <p:cNvPr id="2051" name="Rectangle 3"/>
          <p:cNvSpPr>
            <a:spLocks noGrp="1" noChangeArrowheads="1"/>
          </p:cNvSpPr>
          <p:nvPr>
            <p:ph type="body" idx="1"/>
          </p:nvPr>
        </p:nvSpPr>
        <p:spPr bwMode="auto">
          <a:xfrm>
            <a:off x="685800" y="1268417"/>
            <a:ext cx="7772400" cy="4827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15422CEB-BF7E-497D-AFA5-2BA7FDBD549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855617697"/>
      </p:ext>
    </p:extLst>
  </p:cSld>
  <p:clrMap bg1="lt1" tx1="dk1" bg2="lt2" tx2="dk2" accent1="accent1" accent2="accent2" accent3="accent3" accent4="accent4" accent5="accent5" accent6="accent6" hlink="hlink" folHlink="folHlink"/>
  <p:sldLayoutIdLst>
    <p:sldLayoutId id="2147488088" r:id="rId1"/>
    <p:sldLayoutId id="2147488089" r:id="rId2"/>
    <p:sldLayoutId id="2147488090" r:id="rId3"/>
    <p:sldLayoutId id="2147488091" r:id="rId4"/>
    <p:sldLayoutId id="2147488092" r:id="rId5"/>
    <p:sldLayoutId id="2147488093" r:id="rId6"/>
    <p:sldLayoutId id="2147488094" r:id="rId7"/>
    <p:sldLayoutId id="2147488095" r:id="rId8"/>
    <p:sldLayoutId id="2147488096" r:id="rId9"/>
    <p:sldLayoutId id="2147488097" r:id="rId10"/>
    <p:sldLayoutId id="2147488098" r:id="rId11"/>
  </p:sldLayoutIdLst>
  <p:txStyles>
    <p:titleStyle>
      <a:lvl1pPr algn="l" rtl="0" eaLnBrk="0" fontAlgn="base" hangingPunct="0">
        <a:spcBef>
          <a:spcPct val="0"/>
        </a:spcBef>
        <a:spcAft>
          <a:spcPct val="0"/>
        </a:spcAft>
        <a:defRPr sz="2800" b="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9952" y="183867"/>
            <a:ext cx="6224355"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a:t>Titelstijl</a:t>
            </a:r>
            <a:r>
              <a:rPr lang="en-US" dirty="0"/>
              <a:t> van model </a:t>
            </a:r>
            <a:r>
              <a:rPr lang="en-US" dirty="0" err="1"/>
              <a:t>bewerken</a:t>
            </a:r>
            <a:endParaRPr lang="en-US" dirty="0"/>
          </a:p>
        </p:txBody>
      </p:sp>
      <p:sp>
        <p:nvSpPr>
          <p:cNvPr id="2051" name="Rectangle 3"/>
          <p:cNvSpPr>
            <a:spLocks noGrp="1" noChangeArrowheads="1"/>
          </p:cNvSpPr>
          <p:nvPr>
            <p:ph type="body" idx="1"/>
          </p:nvPr>
        </p:nvSpPr>
        <p:spPr bwMode="auto">
          <a:xfrm>
            <a:off x="685800" y="1268417"/>
            <a:ext cx="7772400" cy="4827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15422CEB-BF7E-497D-AFA5-2BA7FDBD549F}"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161526777"/>
      </p:ext>
    </p:extLst>
  </p:cSld>
  <p:clrMap bg1="lt1" tx1="dk1" bg2="lt2" tx2="dk2" accent1="accent1" accent2="accent2" accent3="accent3" accent4="accent4" accent5="accent5" accent6="accent6" hlink="hlink" folHlink="folHlink"/>
  <p:sldLayoutIdLst>
    <p:sldLayoutId id="2147488100" r:id="rId1"/>
    <p:sldLayoutId id="2147488101" r:id="rId2"/>
    <p:sldLayoutId id="2147488102" r:id="rId3"/>
    <p:sldLayoutId id="2147488103" r:id="rId4"/>
    <p:sldLayoutId id="2147488104" r:id="rId5"/>
    <p:sldLayoutId id="2147488105" r:id="rId6"/>
    <p:sldLayoutId id="2147488106" r:id="rId7"/>
    <p:sldLayoutId id="2147488107" r:id="rId8"/>
    <p:sldLayoutId id="2147488108" r:id="rId9"/>
    <p:sldLayoutId id="2147488109" r:id="rId10"/>
    <p:sldLayoutId id="2147488110" r:id="rId11"/>
  </p:sldLayoutIdLst>
  <p:txStyles>
    <p:titleStyle>
      <a:lvl1pPr algn="l" rtl="0" eaLnBrk="0" fontAlgn="base" hangingPunct="0">
        <a:spcBef>
          <a:spcPct val="0"/>
        </a:spcBef>
        <a:spcAft>
          <a:spcPct val="0"/>
        </a:spcAft>
        <a:defRPr sz="2800" b="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9969" y="183867"/>
            <a:ext cx="6224355"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a:t>Titelstijl</a:t>
            </a:r>
            <a:r>
              <a:rPr lang="en-US" dirty="0"/>
              <a:t> van model </a:t>
            </a:r>
            <a:r>
              <a:rPr lang="en-US" dirty="0" err="1"/>
              <a:t>bewerken</a:t>
            </a:r>
            <a:endParaRPr lang="en-US" dirty="0"/>
          </a:p>
        </p:txBody>
      </p:sp>
      <p:sp>
        <p:nvSpPr>
          <p:cNvPr id="2051" name="Rectangle 3"/>
          <p:cNvSpPr>
            <a:spLocks noGrp="1" noChangeArrowheads="1"/>
          </p:cNvSpPr>
          <p:nvPr>
            <p:ph type="body" idx="1"/>
          </p:nvPr>
        </p:nvSpPr>
        <p:spPr bwMode="auto">
          <a:xfrm>
            <a:off x="685800" y="1268417"/>
            <a:ext cx="7772400" cy="4827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dirty="0">
              <a:solidFill>
                <a:srgbClr val="000000"/>
              </a:solidFill>
            </a:endParaRPr>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15422CEB-BF7E-497D-AFA5-2BA7FDBD549F}"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1260606492"/>
      </p:ext>
    </p:extLst>
  </p:cSld>
  <p:clrMap bg1="lt1" tx1="dk1" bg2="lt2" tx2="dk2" accent1="accent1" accent2="accent2" accent3="accent3" accent4="accent4" accent5="accent5" accent6="accent6" hlink="hlink" folHlink="folHlink"/>
  <p:sldLayoutIdLst>
    <p:sldLayoutId id="2147488124" r:id="rId1"/>
    <p:sldLayoutId id="2147488125" r:id="rId2"/>
    <p:sldLayoutId id="2147488126" r:id="rId3"/>
    <p:sldLayoutId id="2147488127" r:id="rId4"/>
    <p:sldLayoutId id="2147488128" r:id="rId5"/>
    <p:sldLayoutId id="2147488129" r:id="rId6"/>
    <p:sldLayoutId id="2147488130" r:id="rId7"/>
    <p:sldLayoutId id="2147488131" r:id="rId8"/>
    <p:sldLayoutId id="2147488132" r:id="rId9"/>
    <p:sldLayoutId id="2147488133" r:id="rId10"/>
    <p:sldLayoutId id="2147488134" r:id="rId11"/>
  </p:sldLayoutIdLst>
  <p:txStyles>
    <p:titleStyle>
      <a:lvl1pPr algn="l" rtl="0" eaLnBrk="0" fontAlgn="base" hangingPunct="0">
        <a:spcBef>
          <a:spcPct val="0"/>
        </a:spcBef>
        <a:spcAft>
          <a:spcPct val="0"/>
        </a:spcAft>
        <a:defRPr sz="2800" b="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Titelstijl van model bewerken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1689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pitchFamily="34" charset="-128"/>
              </a:defRPr>
            </a:lvl1pPr>
          </a:lstStyle>
          <a:p>
            <a:pPr>
              <a:defRPr/>
            </a:pPr>
            <a:endParaRPr lang="en-US">
              <a:solidFill>
                <a:srgbClr val="000000"/>
              </a:solidFill>
            </a:endParaRPr>
          </a:p>
        </p:txBody>
      </p:sp>
      <p:sp>
        <p:nvSpPr>
          <p:cNvPr id="168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pitchFamily="34" charset="-128"/>
              </a:defRPr>
            </a:lvl1pPr>
          </a:lstStyle>
          <a:p>
            <a:pPr>
              <a:defRPr/>
            </a:pPr>
            <a:endParaRPr lang="en-US">
              <a:solidFill>
                <a:srgbClr val="000000"/>
              </a:solidFill>
            </a:endParaRPr>
          </a:p>
        </p:txBody>
      </p:sp>
      <p:sp>
        <p:nvSpPr>
          <p:cNvPr id="168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34" charset="-128"/>
              </a:defRPr>
            </a:lvl1pPr>
          </a:lstStyle>
          <a:p>
            <a:pPr>
              <a:defRPr/>
            </a:pPr>
            <a:fld id="{9ED82679-2FD3-4605-AA30-48931D51C27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672569623"/>
      </p:ext>
    </p:extLst>
  </p:cSld>
  <p:clrMap bg1="lt1" tx1="dk1" bg2="lt2" tx2="dk2" accent1="accent1" accent2="accent2" accent3="accent3" accent4="accent4" accent5="accent5" accent6="accent6" hlink="hlink" folHlink="folHlink"/>
  <p:sldLayoutIdLst>
    <p:sldLayoutId id="2147488148" r:id="rId1"/>
    <p:sldLayoutId id="2147488149" r:id="rId2"/>
    <p:sldLayoutId id="2147488150" r:id="rId3"/>
    <p:sldLayoutId id="2147488151" r:id="rId4"/>
    <p:sldLayoutId id="2147488152" r:id="rId5"/>
    <p:sldLayoutId id="2147488153" r:id="rId6"/>
    <p:sldLayoutId id="2147488154" r:id="rId7"/>
    <p:sldLayoutId id="2147488155" r:id="rId8"/>
    <p:sldLayoutId id="2147488156" r:id="rId9"/>
    <p:sldLayoutId id="2147488157" r:id="rId10"/>
    <p:sldLayoutId id="21474881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EAFC65E1-CF11-42F0-89E0-5616E1A62C15}" type="slidenum">
              <a:rPr lang="en-US"/>
              <a:pPr>
                <a:defRPr/>
              </a:pPr>
              <a:t>‹nr.›</a:t>
            </a:fld>
            <a:endParaRPr lang="en-US"/>
          </a:p>
        </p:txBody>
      </p:sp>
    </p:spTree>
    <p:extLst>
      <p:ext uri="{BB962C8B-B14F-4D97-AF65-F5344CB8AC3E}">
        <p14:creationId xmlns:p14="http://schemas.microsoft.com/office/powerpoint/2010/main" val="1184638240"/>
      </p:ext>
    </p:extLst>
  </p:cSld>
  <p:clrMap bg1="lt1" tx1="dk1" bg2="lt2" tx2="dk2" accent1="accent1" accent2="accent2" accent3="accent3" accent4="accent4" accent5="accent5" accent6="accent6" hlink="hlink" folHlink="folHlink"/>
  <p:sldLayoutIdLst>
    <p:sldLayoutId id="2147488160" r:id="rId1"/>
    <p:sldLayoutId id="2147488161" r:id="rId2"/>
    <p:sldLayoutId id="2147488162" r:id="rId3"/>
    <p:sldLayoutId id="2147488163" r:id="rId4"/>
    <p:sldLayoutId id="2147488164" r:id="rId5"/>
    <p:sldLayoutId id="2147488165" r:id="rId6"/>
    <p:sldLayoutId id="2147488166" r:id="rId7"/>
    <p:sldLayoutId id="2147488167" r:id="rId8"/>
    <p:sldLayoutId id="2147488168" r:id="rId9"/>
    <p:sldLayoutId id="2147488169" r:id="rId10"/>
    <p:sldLayoutId id="2147488170" r:id="rId11"/>
    <p:sldLayoutId id="21474881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kstvak 2"/>
          <p:cNvSpPr txBox="1">
            <a:spLocks noChangeArrowheads="1"/>
          </p:cNvSpPr>
          <p:nvPr/>
        </p:nvSpPr>
        <p:spPr bwMode="auto">
          <a:xfrm>
            <a:off x="6985446" y="6525462"/>
            <a:ext cx="2051050" cy="246221"/>
          </a:xfrm>
          <a:prstGeom prst="rect">
            <a:avLst/>
          </a:prstGeom>
          <a:noFill/>
          <a:ln w="9525">
            <a:noFill/>
            <a:miter lim="800000"/>
            <a:headEnd/>
            <a:tailEnd/>
          </a:ln>
        </p:spPr>
        <p:txBody>
          <a:bodyPr wrap="square">
            <a:spAutoFit/>
          </a:bodyPr>
          <a:lstStyle/>
          <a:p>
            <a:r>
              <a:rPr lang="nl-NL" sz="1000" dirty="0">
                <a:solidFill>
                  <a:schemeClr val="bg1"/>
                </a:solidFill>
                <a:latin typeface="Calibri" panose="020F0502020204030204" pitchFamily="34" charset="0"/>
              </a:rPr>
              <a:t>                               mei </a:t>
            </a:r>
            <a:r>
              <a:rPr lang="en-GB" sz="1000" dirty="0">
                <a:solidFill>
                  <a:schemeClr val="bg1"/>
                </a:solidFill>
                <a:latin typeface="Calibri" panose="020F0502020204030204" pitchFamily="34" charset="0"/>
              </a:rPr>
              <a:t>2019</a:t>
            </a:r>
          </a:p>
        </p:txBody>
      </p:sp>
      <p:sp>
        <p:nvSpPr>
          <p:cNvPr id="4" name="Title 3"/>
          <p:cNvSpPr>
            <a:spLocks noGrp="1"/>
          </p:cNvSpPr>
          <p:nvPr>
            <p:ph type="ctrTitle"/>
          </p:nvPr>
        </p:nvSpPr>
        <p:spPr>
          <a:xfrm>
            <a:off x="3275856" y="2486417"/>
            <a:ext cx="5580112" cy="1734671"/>
          </a:xfrm>
        </p:spPr>
        <p:txBody>
          <a:bodyPr/>
          <a:lstStyle/>
          <a:p>
            <a:r>
              <a:rPr lang="nl-NL" sz="4400" dirty="0">
                <a:latin typeface="Calibri" panose="020F0502020204030204" pitchFamily="34" charset="0"/>
              </a:rPr>
              <a:t>Veilig drinkwater </a:t>
            </a:r>
            <a:br>
              <a:rPr lang="nl-NL" sz="4400" dirty="0">
                <a:latin typeface="Calibri" panose="020F0502020204030204" pitchFamily="34" charset="0"/>
              </a:rPr>
            </a:br>
            <a:r>
              <a:rPr lang="nl-NL" sz="4400" dirty="0">
                <a:latin typeface="Calibri" panose="020F0502020204030204" pitchFamily="34" charset="0"/>
              </a:rPr>
              <a:t>voor evenementen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51901" y="286172"/>
            <a:ext cx="6728411" cy="694556"/>
          </a:xfrm>
        </p:spPr>
        <p:txBody>
          <a:bodyPr/>
          <a:lstStyle/>
          <a:p>
            <a:r>
              <a:rPr lang="pt-BR" sz="3200" dirty="0">
                <a:latin typeface="Calibri" panose="020F0502020204030204" pitchFamily="34" charset="0"/>
              </a:rPr>
              <a:t>FIFA WK Voetbal 2018 (Rusland)</a:t>
            </a:r>
            <a:endParaRPr lang="en-GB" sz="3200" dirty="0">
              <a:latin typeface="Calibri" panose="020F0502020204030204" pitchFamily="34" charset="0"/>
            </a:endParaRPr>
          </a:p>
        </p:txBody>
      </p:sp>
      <p:sp>
        <p:nvSpPr>
          <p:cNvPr id="8" name="Content Placeholder 7"/>
          <p:cNvSpPr>
            <a:spLocks noGrp="1"/>
          </p:cNvSpPr>
          <p:nvPr>
            <p:ph sz="half" idx="1"/>
          </p:nvPr>
        </p:nvSpPr>
        <p:spPr>
          <a:xfrm>
            <a:off x="596398" y="1412776"/>
            <a:ext cx="4263634" cy="694556"/>
          </a:xfrm>
        </p:spPr>
        <p:txBody>
          <a:bodyPr/>
          <a:lstStyle/>
          <a:p>
            <a:pPr marL="0" indent="0">
              <a:buNone/>
            </a:pPr>
            <a:r>
              <a:rPr lang="pt-BR" sz="2000" dirty="0">
                <a:solidFill>
                  <a:srgbClr val="002C5A"/>
                </a:solidFill>
                <a:latin typeface="Calibri" panose="020F0502020204030204" pitchFamily="34" charset="0"/>
              </a:rPr>
              <a:t>Waterinfrastructuur voor Fanzone, IBC en het Luzhniky Stadion</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450370"/>
            <a:ext cx="5086185" cy="381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9264"/>
          <a:stretch/>
        </p:blipFill>
        <p:spPr bwMode="auto">
          <a:xfrm>
            <a:off x="5556286" y="1802704"/>
            <a:ext cx="3384376" cy="20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14747"/>
          <a:stretch/>
        </p:blipFill>
        <p:spPr bwMode="auto">
          <a:xfrm>
            <a:off x="5556286" y="4100068"/>
            <a:ext cx="3384376" cy="216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83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51520" y="260648"/>
            <a:ext cx="7088451" cy="720080"/>
          </a:xfrm>
        </p:spPr>
        <p:txBody>
          <a:bodyPr/>
          <a:lstStyle/>
          <a:p>
            <a:r>
              <a:rPr lang="pt-BR" sz="3200" dirty="0">
                <a:latin typeface="Calibri" panose="020F0502020204030204" pitchFamily="34" charset="0"/>
              </a:rPr>
              <a:t>Asian Games &amp; Para Games Jakarta 2018</a:t>
            </a:r>
            <a:endParaRPr lang="en-GB" sz="3200" dirty="0">
              <a:latin typeface="Calibri" panose="020F0502020204030204" pitchFamily="34" charset="0"/>
            </a:endParaRPr>
          </a:p>
        </p:txBody>
      </p:sp>
      <p:sp>
        <p:nvSpPr>
          <p:cNvPr id="10" name="Content Placeholder 9"/>
          <p:cNvSpPr>
            <a:spLocks noGrp="1"/>
          </p:cNvSpPr>
          <p:nvPr>
            <p:ph sz="half" idx="1"/>
          </p:nvPr>
        </p:nvSpPr>
        <p:spPr>
          <a:xfrm>
            <a:off x="251521" y="1652234"/>
            <a:ext cx="4680520" cy="939155"/>
          </a:xfrm>
        </p:spPr>
        <p:txBody>
          <a:bodyPr/>
          <a:lstStyle/>
          <a:p>
            <a:pPr marL="0" indent="0">
              <a:buNone/>
            </a:pPr>
            <a:r>
              <a:rPr lang="pt-BR" sz="2000" dirty="0">
                <a:solidFill>
                  <a:srgbClr val="002C5A"/>
                </a:solidFill>
                <a:latin typeface="Calibri" panose="020F0502020204030204" pitchFamily="34" charset="0"/>
              </a:rPr>
              <a:t>Wateraansluitingen en waterfiltratie voor de atletenkeuken</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39" y="3159636"/>
            <a:ext cx="4932548" cy="328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061" y="1647468"/>
            <a:ext cx="3600400" cy="48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124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289347" y="-27384"/>
            <a:ext cx="7523013" cy="792163"/>
          </a:xfrm>
          <a:prstGeom prst="rect">
            <a:avLst/>
          </a:prstGeom>
          <a:noFill/>
          <a:ln w="9525">
            <a:noFill/>
            <a:miter lim="800000"/>
            <a:headEnd/>
            <a:tailEnd/>
          </a:ln>
        </p:spPr>
        <p:txBody>
          <a:bodyPr lIns="0" tIns="0" rIns="0" bIns="0" anchor="b"/>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sz="3200" dirty="0">
                <a:solidFill>
                  <a:srgbClr val="FFFFFF"/>
                </a:solidFill>
                <a:latin typeface="Calibri" panose="020F0502020204030204" pitchFamily="34" charset="0"/>
              </a:rPr>
              <a:t>Youth Olympic Games </a:t>
            </a:r>
            <a:r>
              <a:rPr kumimoji="0" lang="nl-NL"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mn-cs"/>
              </a:rPr>
              <a:t>Buenos Aires 2018</a:t>
            </a:r>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576825"/>
            <a:ext cx="4248472" cy="318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0745" b="21558"/>
          <a:stretch/>
        </p:blipFill>
        <p:spPr bwMode="auto">
          <a:xfrm>
            <a:off x="3849181" y="4037980"/>
            <a:ext cx="4818112" cy="2446316"/>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6" name="Tekstvak 5">
            <a:extLst>
              <a:ext uri="{FF2B5EF4-FFF2-40B4-BE49-F238E27FC236}">
                <a16:creationId xmlns:a16="http://schemas.microsoft.com/office/drawing/2014/main" id="{FBB9E5BD-5BA7-4EB3-8B0D-28DC4C765793}"/>
              </a:ext>
            </a:extLst>
          </p:cNvPr>
          <p:cNvSpPr txBox="1"/>
          <p:nvPr/>
        </p:nvSpPr>
        <p:spPr>
          <a:xfrm>
            <a:off x="323529" y="1549241"/>
            <a:ext cx="367240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2000" dirty="0">
                <a:solidFill>
                  <a:srgbClr val="002C5A"/>
                </a:solidFill>
                <a:latin typeface="Calibri" panose="020F0502020204030204" pitchFamily="34" charset="0"/>
              </a:rPr>
              <a:t>De totale waterinfrastructuur voor</a:t>
            </a:r>
            <a:r>
              <a:rPr kumimoji="0" lang="nl-NL" sz="2000" b="0" i="0" u="none" strike="noStrike" kern="1200" cap="none" spc="0" normalizeH="0" baseline="0" noProof="0" dirty="0">
                <a:ln>
                  <a:noFill/>
                </a:ln>
                <a:solidFill>
                  <a:srgbClr val="002C5A"/>
                </a:solidFill>
                <a:effectLst/>
                <a:uLnTx/>
                <a:uFillTx/>
                <a:latin typeface="Calibri" panose="020F0502020204030204" pitchFamily="34" charset="0"/>
                <a:ea typeface="ＭＳ Ｐゴシック" pitchFamily="34" charset="-128"/>
                <a:cs typeface="+mn-cs"/>
              </a:rPr>
              <a:t> alle locaties inclusief de atletenkeukens</a:t>
            </a: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23" y="3317979"/>
            <a:ext cx="4248472" cy="3186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7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39552" y="116632"/>
            <a:ext cx="7088451" cy="864096"/>
          </a:xfrm>
        </p:spPr>
        <p:txBody>
          <a:bodyPr/>
          <a:lstStyle/>
          <a:p>
            <a:r>
              <a:rPr lang="pt-BR" dirty="0">
                <a:latin typeface="Calibri" panose="020F0502020204030204" pitchFamily="34" charset="0"/>
              </a:rPr>
              <a:t>Cirque du Soleil shows 2018 - 2019</a:t>
            </a:r>
            <a:endParaRPr lang="es-ES" dirty="0">
              <a:latin typeface="Calibri" panose="020F0502020204030204" pitchFamily="34" charset="0"/>
            </a:endParaRPr>
          </a:p>
        </p:txBody>
      </p:sp>
      <p:sp>
        <p:nvSpPr>
          <p:cNvPr id="3" name="Tekstvak 2"/>
          <p:cNvSpPr txBox="1"/>
          <p:nvPr/>
        </p:nvSpPr>
        <p:spPr>
          <a:xfrm>
            <a:off x="251520" y="1412776"/>
            <a:ext cx="3384376"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2000" dirty="0">
                <a:solidFill>
                  <a:srgbClr val="002C5A"/>
                </a:solidFill>
                <a:latin typeface="Calibri" panose="020F0502020204030204" pitchFamily="34" charset="0"/>
              </a:rPr>
              <a:t>Waterinfrastructuur voor </a:t>
            </a:r>
            <a:r>
              <a:rPr lang="nl-NL" sz="2000" dirty="0" err="1">
                <a:solidFill>
                  <a:srgbClr val="002C5A"/>
                </a:solidFill>
                <a:latin typeface="Calibri" panose="020F0502020204030204" pitchFamily="34" charset="0"/>
              </a:rPr>
              <a:t>CdS</a:t>
            </a:r>
            <a:r>
              <a:rPr lang="nl-NL" sz="2000" dirty="0">
                <a:solidFill>
                  <a:srgbClr val="002C5A"/>
                </a:solidFill>
                <a:latin typeface="Calibri" panose="020F0502020204030204" pitchFamily="34" charset="0"/>
              </a:rPr>
              <a:t> shows in de landen</a:t>
            </a:r>
            <a:r>
              <a:rPr kumimoji="0" lang="nl-NL" sz="2000" b="0" i="0" u="none" strike="noStrike" kern="1200" cap="none" spc="0" normalizeH="0" baseline="0" noProof="0" dirty="0">
                <a:ln>
                  <a:noFill/>
                </a:ln>
                <a:solidFill>
                  <a:srgbClr val="002C5A"/>
                </a:solidFill>
                <a:effectLst/>
                <a:uLnTx/>
                <a:uFillTx/>
                <a:latin typeface="Calibri" panose="020F0502020204030204" pitchFamily="34" charset="0"/>
                <a:ea typeface="ＭＳ Ｐゴシック" pitchFamily="34" charset="-128"/>
                <a:cs typeface="+mn-cs"/>
              </a:rPr>
              <a:t> USA, Mexico, China</a:t>
            </a:r>
            <a:r>
              <a:rPr lang="nl-NL" sz="2000" dirty="0">
                <a:solidFill>
                  <a:srgbClr val="002C5A"/>
                </a:solidFill>
                <a:latin typeface="Calibri" panose="020F0502020204030204" pitchFamily="34" charset="0"/>
              </a:rPr>
              <a:t>, Zuid</a:t>
            </a:r>
            <a:r>
              <a:rPr kumimoji="0" lang="nl-NL" sz="2000" b="0" i="0" u="none" strike="noStrike" kern="1200" cap="none" spc="0" normalizeH="0" baseline="0" noProof="0" dirty="0">
                <a:ln>
                  <a:noFill/>
                </a:ln>
                <a:solidFill>
                  <a:srgbClr val="002C5A"/>
                </a:solidFill>
                <a:effectLst/>
                <a:uLnTx/>
                <a:uFillTx/>
                <a:latin typeface="Calibri" panose="020F0502020204030204" pitchFamily="34" charset="0"/>
                <a:ea typeface="ＭＳ Ｐゴシック" pitchFamily="34" charset="-128"/>
                <a:cs typeface="+mn-cs"/>
              </a:rPr>
              <a:t> Korea, Singapore en Australië</a:t>
            </a:r>
            <a:r>
              <a:rPr kumimoji="0" lang="en-GB" sz="2000" b="0" i="0" u="none" strike="noStrike" kern="1200" cap="none" spc="0" normalizeH="0" baseline="0" noProof="0" dirty="0">
                <a:ln>
                  <a:noFill/>
                </a:ln>
                <a:solidFill>
                  <a:srgbClr val="002C5A"/>
                </a:solidFill>
                <a:effectLst/>
                <a:uLnTx/>
                <a:uFillTx/>
                <a:latin typeface="Calibri" panose="020F0502020204030204" pitchFamily="34" charset="0"/>
                <a:ea typeface="ＭＳ Ｐゴシック" pitchFamily="34" charset="-128"/>
                <a:cs typeface="+mn-cs"/>
              </a:rPr>
              <a:t>.</a:t>
            </a:r>
            <a:endParaRPr kumimoji="0" lang="es-ES" sz="2000" b="0" i="0" u="none" strike="noStrike" kern="1200" cap="none" spc="0" normalizeH="0" baseline="0" noProof="0" dirty="0">
              <a:ln>
                <a:noFill/>
              </a:ln>
              <a:solidFill>
                <a:srgbClr val="002C5A"/>
              </a:solidFill>
              <a:effectLst/>
              <a:uLnTx/>
              <a:uFillTx/>
              <a:latin typeface="Calibri" panose="020F0502020204030204" pitchFamily="34" charset="0"/>
              <a:ea typeface="ＭＳ Ｐゴシック" pitchFamily="34" charset="-128"/>
              <a:cs typeface="+mn-cs"/>
            </a:endParaRPr>
          </a:p>
        </p:txBody>
      </p:sp>
      <p:pic>
        <p:nvPicPr>
          <p:cNvPr id="6" name="Afbeelding 5">
            <a:extLst>
              <a:ext uri="{FF2B5EF4-FFF2-40B4-BE49-F238E27FC236}">
                <a16:creationId xmlns:a16="http://schemas.microsoft.com/office/drawing/2014/main" id="{5D8CED97-89B2-41FC-A30A-46CD13516898}"/>
              </a:ext>
            </a:extLst>
          </p:cNvPr>
          <p:cNvPicPr>
            <a:picLocks noChangeAspect="1"/>
          </p:cNvPicPr>
          <p:nvPr/>
        </p:nvPicPr>
        <p:blipFill rotWithShape="1">
          <a:blip r:embed="rId4">
            <a:extLst>
              <a:ext uri="{28A0092B-C50C-407E-A947-70E740481C1C}">
                <a14:useLocalDpi xmlns:a14="http://schemas.microsoft.com/office/drawing/2010/main" val="0"/>
              </a:ext>
            </a:extLst>
          </a:blip>
          <a:srcRect t="21583" b="22302"/>
          <a:stretch/>
        </p:blipFill>
        <p:spPr>
          <a:xfrm>
            <a:off x="3923928" y="1692044"/>
            <a:ext cx="4788832" cy="4779721"/>
          </a:xfrm>
          <a:prstGeom prst="rect">
            <a:avLst/>
          </a:prstGeom>
        </p:spPr>
      </p:pic>
      <p:pic>
        <p:nvPicPr>
          <p:cNvPr id="4" name="Afbeelding 3">
            <a:extLst>
              <a:ext uri="{FF2B5EF4-FFF2-40B4-BE49-F238E27FC236}">
                <a16:creationId xmlns:a16="http://schemas.microsoft.com/office/drawing/2014/main" id="{3776B7AA-733B-433D-AB72-2CB02B339806}"/>
              </a:ext>
            </a:extLst>
          </p:cNvPr>
          <p:cNvPicPr>
            <a:picLocks noChangeAspect="1"/>
          </p:cNvPicPr>
          <p:nvPr/>
        </p:nvPicPr>
        <p:blipFill rotWithShape="1">
          <a:blip r:embed="rId5">
            <a:extLst>
              <a:ext uri="{28A0092B-C50C-407E-A947-70E740481C1C}">
                <a14:useLocalDpi xmlns:a14="http://schemas.microsoft.com/office/drawing/2010/main" val="0"/>
              </a:ext>
            </a:extLst>
          </a:blip>
          <a:srcRect t="26901" b="26901"/>
          <a:stretch/>
        </p:blipFill>
        <p:spPr>
          <a:xfrm>
            <a:off x="314238" y="2895422"/>
            <a:ext cx="4329770" cy="355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06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395542" y="1268531"/>
            <a:ext cx="8424930" cy="504403"/>
          </a:xfrm>
        </p:spPr>
        <p:txBody>
          <a:bodyPr/>
          <a:lstStyle/>
          <a:p>
            <a:pPr marL="0" indent="0">
              <a:buNone/>
            </a:pPr>
            <a:r>
              <a:rPr lang="nl-NL" sz="2000" dirty="0">
                <a:solidFill>
                  <a:srgbClr val="002C5A"/>
                </a:solidFill>
                <a:latin typeface="Calibri" panose="020F0502020204030204" pitchFamily="34" charset="0"/>
              </a:rPr>
              <a:t>Tijdelijke geïsoleerde waterinfrastructuur </a:t>
            </a:r>
            <a:r>
              <a:rPr lang="pt-BR" sz="2000" dirty="0">
                <a:solidFill>
                  <a:srgbClr val="002C5A"/>
                </a:solidFill>
                <a:latin typeface="Calibri" panose="020F0502020204030204" pitchFamily="34" charset="0"/>
              </a:rPr>
              <a:t>voor het winter festival in Frankrijk</a:t>
            </a:r>
          </a:p>
        </p:txBody>
      </p:sp>
      <p:sp>
        <p:nvSpPr>
          <p:cNvPr id="8" name="Title 7"/>
          <p:cNvSpPr>
            <a:spLocks noGrp="1"/>
          </p:cNvSpPr>
          <p:nvPr>
            <p:ph type="title"/>
          </p:nvPr>
        </p:nvSpPr>
        <p:spPr>
          <a:xfrm>
            <a:off x="579893" y="116632"/>
            <a:ext cx="6224355" cy="864096"/>
          </a:xfrm>
        </p:spPr>
        <p:txBody>
          <a:bodyPr/>
          <a:lstStyle/>
          <a:p>
            <a:r>
              <a:rPr lang="pt-BR" sz="3200" dirty="0">
                <a:latin typeface="Calibri" panose="020F0502020204030204" pitchFamily="34" charset="0"/>
              </a:rPr>
              <a:t>Tomorrowland winter festival 2019</a:t>
            </a:r>
            <a:endParaRPr lang="en-GB" sz="3200" dirty="0">
              <a:latin typeface="Calibri" panose="020F0502020204030204" pitchFamily="34" charset="0"/>
            </a:endParaRPr>
          </a:p>
        </p:txBody>
      </p:sp>
      <p:pic>
        <p:nvPicPr>
          <p:cNvPr id="3" name="Afbeelding 2">
            <a:extLst>
              <a:ext uri="{FF2B5EF4-FFF2-40B4-BE49-F238E27FC236}">
                <a16:creationId xmlns:a16="http://schemas.microsoft.com/office/drawing/2014/main" id="{E6314C63-CA26-4E43-96ED-F5BA4082C4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542" y="2348317"/>
            <a:ext cx="5029250" cy="3352833"/>
          </a:xfrm>
          <a:prstGeom prst="rect">
            <a:avLst/>
          </a:prstGeom>
        </p:spPr>
      </p:pic>
      <p:pic>
        <p:nvPicPr>
          <p:cNvPr id="5" name="Afbeelding 4">
            <a:extLst>
              <a:ext uri="{FF2B5EF4-FFF2-40B4-BE49-F238E27FC236}">
                <a16:creationId xmlns:a16="http://schemas.microsoft.com/office/drawing/2014/main" id="{AFAD89EC-F7AA-4634-AACC-3710C883C7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0112" y="4221088"/>
            <a:ext cx="3347864" cy="2231909"/>
          </a:xfrm>
          <a:prstGeom prst="rect">
            <a:avLst/>
          </a:prstGeom>
        </p:spPr>
      </p:pic>
      <p:pic>
        <p:nvPicPr>
          <p:cNvPr id="7" name="Afbeelding 6">
            <a:extLst>
              <a:ext uri="{FF2B5EF4-FFF2-40B4-BE49-F238E27FC236}">
                <a16:creationId xmlns:a16="http://schemas.microsoft.com/office/drawing/2014/main" id="{4B915AA9-F3C5-4CEA-8D36-F67A43EE90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5125" y="1792825"/>
            <a:ext cx="3347864" cy="22319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579893" y="116632"/>
            <a:ext cx="6224355" cy="864096"/>
          </a:xfrm>
        </p:spPr>
        <p:txBody>
          <a:bodyPr/>
          <a:lstStyle/>
          <a:p>
            <a:r>
              <a:rPr lang="pt-BR" sz="3200" dirty="0">
                <a:solidFill>
                  <a:srgbClr val="FFFFFF"/>
                </a:solidFill>
                <a:latin typeface="Calibri" panose="020F0502020204030204" pitchFamily="34" charset="0"/>
              </a:rPr>
              <a:t>Veilig drinkwater voor events</a:t>
            </a:r>
            <a:endParaRPr lang="en-GB" sz="3200" dirty="0">
              <a:latin typeface="Calibri" panose="020F0502020204030204" pitchFamily="34" charset="0"/>
            </a:endParaRPr>
          </a:p>
        </p:txBody>
      </p:sp>
      <p:sp>
        <p:nvSpPr>
          <p:cNvPr id="8" name="Content Placeholder 7">
            <a:extLst>
              <a:ext uri="{FF2B5EF4-FFF2-40B4-BE49-F238E27FC236}">
                <a16:creationId xmlns:a16="http://schemas.microsoft.com/office/drawing/2014/main" id="{EBD6E339-3193-4E30-A6D8-CBE27584A095}"/>
              </a:ext>
            </a:extLst>
          </p:cNvPr>
          <p:cNvSpPr>
            <a:spLocks noGrp="1"/>
          </p:cNvSpPr>
          <p:nvPr>
            <p:ph sz="half" idx="1"/>
          </p:nvPr>
        </p:nvSpPr>
        <p:spPr>
          <a:xfrm>
            <a:off x="251519" y="1340768"/>
            <a:ext cx="8685249" cy="1872208"/>
          </a:xfrm>
        </p:spPr>
        <p:txBody>
          <a:bodyPr/>
          <a:lstStyle/>
          <a:p>
            <a:r>
              <a:rPr lang="pt-BR" sz="2000" dirty="0">
                <a:solidFill>
                  <a:srgbClr val="002C5A"/>
                </a:solidFill>
                <a:latin typeface="Calibri" panose="020F0502020204030204" pitchFamily="34" charset="0"/>
              </a:rPr>
              <a:t>Het is moeilijk om een bedrijf te hebben wat wereldmarktleider is en elke dag  op champions league niveau op tijd moet presteren, in deze niche markt</a:t>
            </a:r>
          </a:p>
          <a:p>
            <a:r>
              <a:rPr lang="pt-BR" sz="2000" dirty="0">
                <a:solidFill>
                  <a:srgbClr val="002C5A"/>
                </a:solidFill>
                <a:latin typeface="Calibri" panose="020F0502020204030204" pitchFamily="34" charset="0"/>
              </a:rPr>
              <a:t>MTD is een zeer klein bedrijf met multinational problemen die we elke dag met een paar man moeten oplossen</a:t>
            </a:r>
          </a:p>
          <a:p>
            <a:r>
              <a:rPr lang="pt-BR" sz="2000" dirty="0">
                <a:solidFill>
                  <a:srgbClr val="002C5A"/>
                </a:solidFill>
                <a:latin typeface="Calibri" panose="020F0502020204030204" pitchFamily="34" charset="0"/>
              </a:rPr>
              <a:t>Het zijn enorme risico’s voor MTD en mij privé, elke dag weer.</a:t>
            </a:r>
          </a:p>
          <a:p>
            <a:endParaRPr lang="pt-BR" dirty="0"/>
          </a:p>
        </p:txBody>
      </p:sp>
      <p:pic>
        <p:nvPicPr>
          <p:cNvPr id="3" name="Afbeelding 2">
            <a:extLst>
              <a:ext uri="{FF2B5EF4-FFF2-40B4-BE49-F238E27FC236}">
                <a16:creationId xmlns:a16="http://schemas.microsoft.com/office/drawing/2014/main" id="{CBB53BAA-58FF-42DE-AE8B-C2F3446345E6}"/>
              </a:ext>
            </a:extLst>
          </p:cNvPr>
          <p:cNvPicPr>
            <a:picLocks noChangeAspect="1"/>
          </p:cNvPicPr>
          <p:nvPr/>
        </p:nvPicPr>
        <p:blipFill rotWithShape="1">
          <a:blip r:embed="rId4"/>
          <a:srcRect l="5917" r="14769"/>
          <a:stretch/>
        </p:blipFill>
        <p:spPr>
          <a:xfrm>
            <a:off x="4887752" y="3331159"/>
            <a:ext cx="3860712" cy="3266015"/>
          </a:xfrm>
          <a:prstGeom prst="rect">
            <a:avLst/>
          </a:prstGeom>
        </p:spPr>
      </p:pic>
      <p:pic>
        <p:nvPicPr>
          <p:cNvPr id="4" name="Afbeelding 3">
            <a:extLst>
              <a:ext uri="{FF2B5EF4-FFF2-40B4-BE49-F238E27FC236}">
                <a16:creationId xmlns:a16="http://schemas.microsoft.com/office/drawing/2014/main" id="{A0B7BC0B-554B-4439-8D9A-A1B51A880E34}"/>
              </a:ext>
            </a:extLst>
          </p:cNvPr>
          <p:cNvPicPr>
            <a:picLocks noChangeAspect="1"/>
          </p:cNvPicPr>
          <p:nvPr/>
        </p:nvPicPr>
        <p:blipFill rotWithShape="1">
          <a:blip r:embed="rId5"/>
          <a:srcRect l="5595" r="5776"/>
          <a:stretch/>
        </p:blipFill>
        <p:spPr>
          <a:xfrm>
            <a:off x="567271" y="3331337"/>
            <a:ext cx="3860713" cy="3266015"/>
          </a:xfrm>
          <a:prstGeom prst="rect">
            <a:avLst/>
          </a:prstGeom>
        </p:spPr>
      </p:pic>
    </p:spTree>
    <p:extLst>
      <p:ext uri="{BB962C8B-B14F-4D97-AF65-F5344CB8AC3E}">
        <p14:creationId xmlns:p14="http://schemas.microsoft.com/office/powerpoint/2010/main" val="1594524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723909" y="116632"/>
            <a:ext cx="6224355" cy="864096"/>
          </a:xfrm>
        </p:spPr>
        <p:txBody>
          <a:bodyPr/>
          <a:lstStyle/>
          <a:p>
            <a:r>
              <a:rPr lang="en-GB" sz="3200" dirty="0">
                <a:latin typeface="Calibri" panose="020F0502020204030204" pitchFamily="34" charset="0"/>
              </a:rPr>
              <a:t>World Expo Dubai 2020</a:t>
            </a:r>
            <a:endParaRPr lang="nl-NL" sz="3200" dirty="0">
              <a:latin typeface="Calibri" panose="020F0502020204030204" pitchFamily="34" charset="0"/>
            </a:endParaRPr>
          </a:p>
        </p:txBody>
      </p:sp>
    </p:spTree>
    <p:extLst>
      <p:ext uri="{BB962C8B-B14F-4D97-AF65-F5344CB8AC3E}">
        <p14:creationId xmlns:p14="http://schemas.microsoft.com/office/powerpoint/2010/main" val="9763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3D648D45-CC93-5843-B098-871F4916002E}"/>
              </a:ext>
            </a:extLst>
          </p:cNvPr>
          <p:cNvSpPr>
            <a:spLocks noGrp="1"/>
          </p:cNvSpPr>
          <p:nvPr>
            <p:ph type="title"/>
          </p:nvPr>
        </p:nvSpPr>
        <p:spPr/>
        <p:txBody>
          <a:bodyPr/>
          <a:lstStyle/>
          <a:p>
            <a:r>
              <a:rPr lang="en-GB" sz="3200" dirty="0">
                <a:latin typeface="Calibri" panose="020F0502020204030204" pitchFamily="34" charset="0"/>
              </a:rPr>
              <a:t>Volvo Ocean Race 2018</a:t>
            </a:r>
            <a:endParaRPr lang="nl-NL" sz="3200" dirty="0">
              <a:latin typeface="Calibri" panose="020F0502020204030204" pitchFamily="34" charset="0"/>
            </a:endParaRPr>
          </a:p>
        </p:txBody>
      </p:sp>
    </p:spTree>
    <p:extLst>
      <p:ext uri="{BB962C8B-B14F-4D97-AF65-F5344CB8AC3E}">
        <p14:creationId xmlns:p14="http://schemas.microsoft.com/office/powerpoint/2010/main" val="594405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251596" y="1196752"/>
            <a:ext cx="8352852" cy="2661022"/>
          </a:xfrm>
        </p:spPr>
        <p:txBody>
          <a:bodyPr/>
          <a:lstStyle/>
          <a:p>
            <a:pPr eaLnBrk="1" hangingPunct="1">
              <a:lnSpc>
                <a:spcPct val="90000"/>
              </a:lnSpc>
              <a:buFont typeface="Arial" charset="0"/>
              <a:buChar char="•"/>
            </a:pPr>
            <a:r>
              <a:rPr lang="pt-BR" sz="2000" dirty="0">
                <a:solidFill>
                  <a:srgbClr val="002C5A"/>
                </a:solidFill>
                <a:latin typeface="Calibri" panose="020F0502020204030204" pitchFamily="34" charset="0"/>
              </a:rPr>
              <a:t>Opgericht in 1987</a:t>
            </a:r>
          </a:p>
          <a:p>
            <a:pPr eaLnBrk="1" hangingPunct="1">
              <a:lnSpc>
                <a:spcPct val="90000"/>
              </a:lnSpc>
              <a:buFont typeface="Arial" charset="0"/>
              <a:buChar char="•"/>
            </a:pPr>
            <a:r>
              <a:rPr lang="pt-BR" sz="2000" dirty="0">
                <a:solidFill>
                  <a:srgbClr val="002C5A"/>
                </a:solidFill>
                <a:latin typeface="Calibri" panose="020F0502020204030204" pitchFamily="34" charset="0"/>
              </a:rPr>
              <a:t>Hoofdkantoor in Tilburg, op een terrein van 17.000m</a:t>
            </a:r>
            <a:r>
              <a:rPr lang="pt-BR" sz="2000" baseline="30000" dirty="0">
                <a:solidFill>
                  <a:srgbClr val="002C5A"/>
                </a:solidFill>
                <a:latin typeface="Calibri" panose="020F0502020204030204" pitchFamily="34" charset="0"/>
              </a:rPr>
              <a:t>2</a:t>
            </a:r>
          </a:p>
          <a:p>
            <a:pPr eaLnBrk="1" hangingPunct="1">
              <a:lnSpc>
                <a:spcPct val="90000"/>
              </a:lnSpc>
              <a:buFont typeface="Arial" charset="0"/>
              <a:buChar char="•"/>
            </a:pPr>
            <a:r>
              <a:rPr lang="pt-BR" sz="2000" dirty="0">
                <a:solidFill>
                  <a:srgbClr val="002C5A"/>
                </a:solidFill>
                <a:latin typeface="Calibri" panose="020F0502020204030204" pitchFamily="34" charset="0"/>
              </a:rPr>
              <a:t>MTD kantoren en magazijnen in Nederland, Belgie, UK, Duitsland, Frankrijk, Rusland, Canada, Brazilie, USA, Zuid Korea, Singapore en Japan</a:t>
            </a:r>
          </a:p>
          <a:p>
            <a:pPr eaLnBrk="1" hangingPunct="1">
              <a:lnSpc>
                <a:spcPct val="90000"/>
              </a:lnSpc>
              <a:buFont typeface="Arial" charset="0"/>
              <a:buChar char="•"/>
            </a:pPr>
            <a:r>
              <a:rPr lang="pt-BR" sz="2000" dirty="0">
                <a:solidFill>
                  <a:srgbClr val="002C5A"/>
                </a:solidFill>
                <a:latin typeface="Calibri" panose="020F0502020204030204" pitchFamily="34" charset="0"/>
              </a:rPr>
              <a:t>Drie business units, events, expo and industrie</a:t>
            </a:r>
          </a:p>
          <a:p>
            <a:pPr eaLnBrk="1" hangingPunct="1">
              <a:lnSpc>
                <a:spcPct val="90000"/>
              </a:lnSpc>
            </a:pPr>
            <a:r>
              <a:rPr lang="nl-NL" sz="2000" dirty="0">
                <a:solidFill>
                  <a:srgbClr val="002C5A"/>
                </a:solidFill>
                <a:latin typeface="Calibri" panose="020F0502020204030204" pitchFamily="34" charset="0"/>
              </a:rPr>
              <a:t>Meer 120+ medewerkers en 100+ freelancers</a:t>
            </a:r>
          </a:p>
          <a:p>
            <a:pPr eaLnBrk="1" hangingPunct="1">
              <a:lnSpc>
                <a:spcPct val="90000"/>
              </a:lnSpc>
            </a:pPr>
            <a:r>
              <a:rPr lang="nl-NL" sz="2000" dirty="0">
                <a:solidFill>
                  <a:srgbClr val="002C5A"/>
                </a:solidFill>
                <a:latin typeface="Calibri" panose="020F0502020204030204" pitchFamily="34" charset="0"/>
              </a:rPr>
              <a:t>Meer dan 1,500 projecten worden jaarlijks uitgevoerd</a:t>
            </a:r>
          </a:p>
          <a:p>
            <a:pPr eaLnBrk="1" hangingPunct="1">
              <a:lnSpc>
                <a:spcPct val="90000"/>
              </a:lnSpc>
            </a:pPr>
            <a:r>
              <a:rPr lang="nl-NL" sz="2000" dirty="0">
                <a:solidFill>
                  <a:srgbClr val="002C5A"/>
                </a:solidFill>
                <a:latin typeface="Calibri" panose="020F0502020204030204" pitchFamily="34" charset="0"/>
              </a:rPr>
              <a:t>24/7 service gedreven</a:t>
            </a:r>
            <a:r>
              <a:rPr lang="en-US" sz="2000" dirty="0">
                <a:solidFill>
                  <a:srgbClr val="002C5A"/>
                </a:solidFill>
                <a:latin typeface="Calibri" panose="020F0502020204030204" pitchFamily="34" charset="0"/>
              </a:rPr>
              <a:t> </a:t>
            </a:r>
            <a:r>
              <a:rPr lang="nl-NL" sz="2000" dirty="0">
                <a:solidFill>
                  <a:srgbClr val="002C5A"/>
                </a:solidFill>
                <a:latin typeface="Calibri" panose="020F0502020204030204" pitchFamily="34" charset="0"/>
              </a:rPr>
              <a:t>organisatie</a:t>
            </a:r>
          </a:p>
          <a:p>
            <a:pPr eaLnBrk="1" hangingPunct="1">
              <a:lnSpc>
                <a:spcPct val="90000"/>
              </a:lnSpc>
            </a:pPr>
            <a:r>
              <a:rPr lang="en-GB" sz="2000" dirty="0">
                <a:solidFill>
                  <a:srgbClr val="002C5A"/>
                </a:solidFill>
                <a:latin typeface="Calibri" panose="020F0502020204030204" pitchFamily="34" charset="0"/>
              </a:rPr>
              <a:t>AGES </a:t>
            </a:r>
            <a:r>
              <a:rPr lang="nl-NL" sz="2000" dirty="0">
                <a:solidFill>
                  <a:srgbClr val="002C5A"/>
                </a:solidFill>
                <a:latin typeface="Calibri" panose="020F0502020204030204" pitchFamily="34" charset="0"/>
              </a:rPr>
              <a:t>initiatiefnemer</a:t>
            </a:r>
          </a:p>
          <a:p>
            <a:pPr marL="0" indent="0" eaLnBrk="1" hangingPunct="1">
              <a:lnSpc>
                <a:spcPct val="90000"/>
              </a:lnSpc>
              <a:buNone/>
            </a:pPr>
            <a:endParaRPr lang="pt-BR" dirty="0">
              <a:solidFill>
                <a:srgbClr val="001935"/>
              </a:solidFill>
              <a:latin typeface="Calibri" pitchFamily="34" charset="0"/>
            </a:endParaRPr>
          </a:p>
          <a:p>
            <a:pPr eaLnBrk="1" hangingPunct="1">
              <a:lnSpc>
                <a:spcPct val="90000"/>
              </a:lnSpc>
              <a:buFont typeface="Arial" charset="0"/>
              <a:buChar char="•"/>
            </a:pPr>
            <a:endParaRPr lang="pt-BR" dirty="0">
              <a:solidFill>
                <a:srgbClr val="001935"/>
              </a:solidFill>
              <a:latin typeface="Calibri" pitchFamily="34" charset="0"/>
            </a:endParaRPr>
          </a:p>
        </p:txBody>
      </p:sp>
      <p:sp>
        <p:nvSpPr>
          <p:cNvPr id="18434" name="Text Box 3"/>
          <p:cNvSpPr txBox="1">
            <a:spLocks noChangeArrowheads="1"/>
          </p:cNvSpPr>
          <p:nvPr/>
        </p:nvSpPr>
        <p:spPr bwMode="auto">
          <a:xfrm>
            <a:off x="674688" y="268288"/>
            <a:ext cx="5883275" cy="565150"/>
          </a:xfrm>
          <a:prstGeom prst="rect">
            <a:avLst/>
          </a:prstGeom>
          <a:noFill/>
          <a:ln w="9525">
            <a:noFill/>
            <a:miter lim="800000"/>
            <a:headEnd/>
            <a:tailEnd/>
          </a:ln>
        </p:spPr>
        <p:txBody>
          <a:bodyPr lIns="0" tIns="0" rIns="0" bIns="0" anchor="b"/>
          <a:lstStyle/>
          <a:p>
            <a:pPr>
              <a:spcBef>
                <a:spcPct val="50000"/>
              </a:spcBef>
            </a:pPr>
            <a:endParaRPr lang="pt-BR" sz="2800" b="1">
              <a:solidFill>
                <a:srgbClr val="FFFFFF"/>
              </a:solidFill>
            </a:endParaRPr>
          </a:p>
        </p:txBody>
      </p:sp>
      <p:sp>
        <p:nvSpPr>
          <p:cNvPr id="6" name="Title 5"/>
          <p:cNvSpPr>
            <a:spLocks noGrp="1"/>
          </p:cNvSpPr>
          <p:nvPr>
            <p:ph type="title"/>
          </p:nvPr>
        </p:nvSpPr>
        <p:spPr>
          <a:xfrm>
            <a:off x="539552" y="0"/>
            <a:ext cx="6552728" cy="1124744"/>
          </a:xfrm>
        </p:spPr>
        <p:txBody>
          <a:bodyPr/>
          <a:lstStyle/>
          <a:p>
            <a:r>
              <a:rPr lang="pt-BR" sz="3200" dirty="0">
                <a:latin typeface="Calibri" panose="020F0502020204030204" pitchFamily="34" charset="0"/>
              </a:rPr>
              <a:t>MTD</a:t>
            </a:r>
            <a:endParaRPr lang="en-GB" sz="3200" dirty="0">
              <a:latin typeface="Calibri" panose="020F0502020204030204" pitchFamily="34"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993" y="4293096"/>
            <a:ext cx="849788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7963" y="3212976"/>
            <a:ext cx="2206268" cy="95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90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 name="Afbeelding 4" descr="Afbeelding met lucht, buiten, persoon, gras&#10;&#10;Beschrijving is gegenereerd met zeer hoge betrouwbaarheid">
            <a:extLst>
              <a:ext uri="{FF2B5EF4-FFF2-40B4-BE49-F238E27FC236}">
                <a16:creationId xmlns:a16="http://schemas.microsoft.com/office/drawing/2014/main" id="{DF4B53FC-6386-4166-9900-03B561B21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4769" y="1412776"/>
            <a:ext cx="2921687" cy="4357898"/>
          </a:xfrm>
          <a:prstGeom prst="rect">
            <a:avLst/>
          </a:prstGeom>
        </p:spPr>
      </p:pic>
      <p:sp>
        <p:nvSpPr>
          <p:cNvPr id="7" name="Title 6"/>
          <p:cNvSpPr>
            <a:spLocks noGrp="1"/>
          </p:cNvSpPr>
          <p:nvPr>
            <p:ph type="title"/>
          </p:nvPr>
        </p:nvSpPr>
        <p:spPr>
          <a:xfrm>
            <a:off x="651901" y="116632"/>
            <a:ext cx="6224355" cy="864096"/>
          </a:xfrm>
        </p:spPr>
        <p:txBody>
          <a:bodyPr/>
          <a:lstStyle/>
          <a:p>
            <a:r>
              <a:rPr lang="en-GB" sz="3200" dirty="0">
                <a:latin typeface="Calibri" panose="020F0502020204030204" pitchFamily="34" charset="0"/>
              </a:rPr>
              <a:t>Water</a:t>
            </a:r>
            <a:r>
              <a:rPr lang="nl-NL" sz="3200" dirty="0">
                <a:latin typeface="Calibri" panose="020F0502020204030204" pitchFamily="34" charset="0"/>
              </a:rPr>
              <a:t>kwaliteit</a:t>
            </a:r>
          </a:p>
        </p:txBody>
      </p:sp>
      <p:sp>
        <p:nvSpPr>
          <p:cNvPr id="8" name="Content Placeholder 7"/>
          <p:cNvSpPr>
            <a:spLocks noGrp="1"/>
          </p:cNvSpPr>
          <p:nvPr>
            <p:ph sz="half" idx="1"/>
          </p:nvPr>
        </p:nvSpPr>
        <p:spPr>
          <a:xfrm>
            <a:off x="323528" y="1268759"/>
            <a:ext cx="4896544" cy="2837111"/>
          </a:xfrm>
        </p:spPr>
        <p:txBody>
          <a:bodyPr/>
          <a:lstStyle/>
          <a:p>
            <a:r>
              <a:rPr lang="pt-BR" sz="2000" dirty="0">
                <a:solidFill>
                  <a:srgbClr val="002C5A"/>
                </a:solidFill>
                <a:latin typeface="Calibri" panose="020F0502020204030204" pitchFamily="34" charset="0"/>
              </a:rPr>
              <a:t>Desinfectie van het systeem</a:t>
            </a:r>
          </a:p>
          <a:p>
            <a:r>
              <a:rPr lang="pt-BR" sz="2000" dirty="0">
                <a:solidFill>
                  <a:srgbClr val="002C5A"/>
                </a:solidFill>
                <a:latin typeface="Calibri" panose="020F0502020204030204" pitchFamily="34" charset="0"/>
              </a:rPr>
              <a:t>Watermonsters nemen en analyseren door een lokaal waterlaboratorium op:    E-coli, coliformen, legionella en kiemgetal</a:t>
            </a:r>
          </a:p>
          <a:p>
            <a:r>
              <a:rPr lang="pt-BR" sz="2000" dirty="0">
                <a:solidFill>
                  <a:srgbClr val="002C5A"/>
                </a:solidFill>
                <a:latin typeface="Calibri" panose="020F0502020204030204" pitchFamily="34" charset="0"/>
              </a:rPr>
              <a:t>Bewijs van laboratorium voor veilig water</a:t>
            </a:r>
          </a:p>
          <a:p>
            <a:r>
              <a:rPr lang="pt-BR" sz="2000" dirty="0">
                <a:solidFill>
                  <a:srgbClr val="002C5A"/>
                </a:solidFill>
                <a:latin typeface="Calibri" panose="020F0502020204030204" pitchFamily="34" charset="0"/>
              </a:rPr>
              <a:t>Elke dag waterkwaliteit monitoren</a:t>
            </a:r>
          </a:p>
          <a:p>
            <a:endParaRPr lang="pt-BR" dirty="0"/>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487764"/>
            <a:ext cx="2147271" cy="30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Afbeelding 13" descr="Afbeelding met persoon, man&#10;&#10;Beschrijving is gegenereerd met zeer hoge betrouwbaarheid">
            <a:extLst>
              <a:ext uri="{FF2B5EF4-FFF2-40B4-BE49-F238E27FC236}">
                <a16:creationId xmlns:a16="http://schemas.microsoft.com/office/drawing/2014/main" id="{1E544B91-6ADF-4865-9733-FAE8271540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299"/>
          <a:stretch/>
        </p:blipFill>
        <p:spPr>
          <a:xfrm>
            <a:off x="1835696" y="4005064"/>
            <a:ext cx="2338519" cy="2535835"/>
          </a:xfrm>
          <a:prstGeom prst="rect">
            <a:avLst/>
          </a:prstGeom>
        </p:spPr>
      </p:pic>
      <p:pic>
        <p:nvPicPr>
          <p:cNvPr id="2" name="Afbeelding 1">
            <a:extLst>
              <a:ext uri="{FF2B5EF4-FFF2-40B4-BE49-F238E27FC236}">
                <a16:creationId xmlns:a16="http://schemas.microsoft.com/office/drawing/2014/main" id="{C7CAEA50-9C51-45BD-97A2-466F54714D9B}"/>
              </a:ext>
            </a:extLst>
          </p:cNvPr>
          <p:cNvPicPr>
            <a:picLocks noChangeAspect="1"/>
          </p:cNvPicPr>
          <p:nvPr/>
        </p:nvPicPr>
        <p:blipFill>
          <a:blip r:embed="rId7"/>
          <a:stretch>
            <a:fillRect/>
          </a:stretch>
        </p:blipFill>
        <p:spPr>
          <a:xfrm>
            <a:off x="467544" y="4390384"/>
            <a:ext cx="1572904" cy="1566808"/>
          </a:xfrm>
          <a:prstGeom prst="rect">
            <a:avLst/>
          </a:prstGeom>
        </p:spPr>
      </p:pic>
    </p:spTree>
    <p:extLst>
      <p:ext uri="{BB962C8B-B14F-4D97-AF65-F5344CB8AC3E}">
        <p14:creationId xmlns:p14="http://schemas.microsoft.com/office/powerpoint/2010/main" val="375245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79893" y="116632"/>
            <a:ext cx="6224355" cy="864096"/>
          </a:xfrm>
        </p:spPr>
        <p:txBody>
          <a:bodyPr/>
          <a:lstStyle/>
          <a:p>
            <a:r>
              <a:rPr lang="pt-BR" sz="3200" dirty="0">
                <a:solidFill>
                  <a:srgbClr val="FFFFFF"/>
                </a:solidFill>
                <a:latin typeface="Calibri" panose="020F0502020204030204" pitchFamily="34" charset="0"/>
              </a:rPr>
              <a:t>Veilig drinkwater voor events</a:t>
            </a:r>
            <a:endParaRPr lang="en-GB" sz="3200" dirty="0">
              <a:latin typeface="Calibri" panose="020F0502020204030204" pitchFamily="34" charset="0"/>
            </a:endParaRPr>
          </a:p>
        </p:txBody>
      </p:sp>
      <p:sp>
        <p:nvSpPr>
          <p:cNvPr id="8" name="Content Placeholder 7">
            <a:extLst>
              <a:ext uri="{FF2B5EF4-FFF2-40B4-BE49-F238E27FC236}">
                <a16:creationId xmlns:a16="http://schemas.microsoft.com/office/drawing/2014/main" id="{EBD6E339-3193-4E30-A6D8-CBE27584A095}"/>
              </a:ext>
            </a:extLst>
          </p:cNvPr>
          <p:cNvSpPr>
            <a:spLocks noGrp="1"/>
          </p:cNvSpPr>
          <p:nvPr>
            <p:ph sz="half" idx="1"/>
          </p:nvPr>
        </p:nvSpPr>
        <p:spPr>
          <a:xfrm>
            <a:off x="251520" y="1268760"/>
            <a:ext cx="5040560" cy="4878968"/>
          </a:xfrm>
        </p:spPr>
        <p:txBody>
          <a:bodyPr/>
          <a:lstStyle/>
          <a:p>
            <a:r>
              <a:rPr lang="pt-BR" sz="2000" dirty="0">
                <a:solidFill>
                  <a:srgbClr val="002C5A"/>
                </a:solidFill>
                <a:latin typeface="Calibri" panose="020F0502020204030204" pitchFamily="34" charset="0"/>
              </a:rPr>
              <a:t>Bezoekers kunnen ziek worden</a:t>
            </a:r>
          </a:p>
          <a:p>
            <a:r>
              <a:rPr lang="pt-BR" sz="2000" dirty="0">
                <a:solidFill>
                  <a:srgbClr val="002C5A"/>
                </a:solidFill>
                <a:latin typeface="Calibri" panose="020F0502020204030204" pitchFamily="34" charset="0"/>
              </a:rPr>
              <a:t>Wetgeving ontbreekt in NL</a:t>
            </a:r>
          </a:p>
          <a:p>
            <a:r>
              <a:rPr lang="pt-BR" sz="2000" dirty="0">
                <a:solidFill>
                  <a:srgbClr val="002C5A"/>
                </a:solidFill>
                <a:latin typeface="Calibri" panose="020F0502020204030204" pitchFamily="34" charset="0"/>
              </a:rPr>
              <a:t>Grote imago schade</a:t>
            </a:r>
          </a:p>
          <a:p>
            <a:r>
              <a:rPr lang="pt-BR" sz="2000" dirty="0">
                <a:solidFill>
                  <a:srgbClr val="002C5A"/>
                </a:solidFill>
                <a:latin typeface="Calibri" panose="020F0502020204030204" pitchFamily="34" charset="0"/>
              </a:rPr>
              <a:t>10 miljoen journalisten tijdens de Olympische Spelen</a:t>
            </a:r>
          </a:p>
          <a:p>
            <a:r>
              <a:rPr lang="pt-BR" sz="2000" dirty="0">
                <a:solidFill>
                  <a:srgbClr val="002C5A"/>
                </a:solidFill>
                <a:latin typeface="Calibri" panose="020F0502020204030204" pitchFamily="34" charset="0"/>
              </a:rPr>
              <a:t>Gebrek aan kennis in lokale organisaties</a:t>
            </a:r>
          </a:p>
          <a:p>
            <a:pPr marL="0" indent="0">
              <a:buNone/>
            </a:pPr>
            <a:endParaRPr lang="pt-BR" dirty="0"/>
          </a:p>
        </p:txBody>
      </p:sp>
      <p:pic>
        <p:nvPicPr>
          <p:cNvPr id="4" name="Afbeelding 3">
            <a:extLst>
              <a:ext uri="{FF2B5EF4-FFF2-40B4-BE49-F238E27FC236}">
                <a16:creationId xmlns:a16="http://schemas.microsoft.com/office/drawing/2014/main" id="{0DCCA1B7-46FC-4888-A11B-045780EC3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523" y="1412776"/>
            <a:ext cx="3271030" cy="4878968"/>
          </a:xfrm>
          <a:prstGeom prst="rect">
            <a:avLst/>
          </a:prstGeom>
        </p:spPr>
      </p:pic>
      <p:pic>
        <p:nvPicPr>
          <p:cNvPr id="2" name="Afbeelding 1">
            <a:extLst>
              <a:ext uri="{FF2B5EF4-FFF2-40B4-BE49-F238E27FC236}">
                <a16:creationId xmlns:a16="http://schemas.microsoft.com/office/drawing/2014/main" id="{6DA00C41-542A-4624-814D-376AAD014E5B}"/>
              </a:ext>
            </a:extLst>
          </p:cNvPr>
          <p:cNvPicPr>
            <a:picLocks noChangeAspect="1"/>
          </p:cNvPicPr>
          <p:nvPr/>
        </p:nvPicPr>
        <p:blipFill>
          <a:blip r:embed="rId4"/>
          <a:stretch>
            <a:fillRect/>
          </a:stretch>
        </p:blipFill>
        <p:spPr>
          <a:xfrm>
            <a:off x="775187" y="3627560"/>
            <a:ext cx="3993226" cy="2664183"/>
          </a:xfrm>
          <a:prstGeom prst="rect">
            <a:avLst/>
          </a:prstGeom>
        </p:spPr>
      </p:pic>
    </p:spTree>
    <p:extLst>
      <p:ext uri="{BB962C8B-B14F-4D97-AF65-F5344CB8AC3E}">
        <p14:creationId xmlns:p14="http://schemas.microsoft.com/office/powerpoint/2010/main" val="140952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719138" y="-27384"/>
            <a:ext cx="685323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nl-NL" altLang="nl-NL" dirty="0">
                <a:solidFill>
                  <a:srgbClr val="FFFFFF"/>
                </a:solidFill>
                <a:latin typeface="Calibri" panose="020F0502020204030204" pitchFamily="34" charset="0"/>
              </a:rPr>
              <a:t>Keurmerk</a:t>
            </a:r>
            <a:r>
              <a:rPr kumimoji="0" lang="nl-NL" altLang="nl-NL"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mn-cs"/>
              </a:rPr>
              <a:t> ‘</a:t>
            </a:r>
            <a:r>
              <a:rPr lang="nl-NL" altLang="nl-NL" dirty="0">
                <a:solidFill>
                  <a:srgbClr val="FFFFFF"/>
                </a:solidFill>
                <a:latin typeface="Calibri" panose="020F0502020204030204" pitchFamily="34" charset="0"/>
              </a:rPr>
              <a:t>veilig drinkwater locatie</a:t>
            </a:r>
            <a:r>
              <a:rPr kumimoji="0" lang="en-US" altLang="nl-NL"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mn-cs"/>
              </a:rPr>
              <a:t>’ </a:t>
            </a:r>
          </a:p>
        </p:txBody>
      </p:sp>
      <p:pic>
        <p:nvPicPr>
          <p:cNvPr id="37892" name="Picture 4" descr="M:\Artwork\Safe Drinking Water Venue\Flyer A Safe Water - 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38" y="1293307"/>
            <a:ext cx="2290762"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kstvak 2"/>
          <p:cNvSpPr txBox="1">
            <a:spLocks noChangeArrowheads="1"/>
          </p:cNvSpPr>
          <p:nvPr/>
        </p:nvSpPr>
        <p:spPr bwMode="auto">
          <a:xfrm>
            <a:off x="323528" y="1268760"/>
            <a:ext cx="51125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342900" indent="-342900">
              <a:spcBef>
                <a:spcPct val="0"/>
              </a:spcBef>
              <a:defRPr/>
            </a:pPr>
            <a:r>
              <a:rPr kumimoji="0" lang="nl-NL" altLang="nl-NL" sz="2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itchFamily="34" charset="-128"/>
                <a:cs typeface="+mn-cs"/>
              </a:rPr>
              <a:t>MTD is </a:t>
            </a:r>
            <a:r>
              <a:rPr lang="nl-NL" altLang="nl-NL" sz="2000" dirty="0">
                <a:solidFill>
                  <a:srgbClr val="002060"/>
                </a:solidFill>
                <a:latin typeface="Calibri" panose="020F0502020204030204" pitchFamily="34" charset="0"/>
              </a:rPr>
              <a:t>de eerste Europese </a:t>
            </a:r>
            <a:r>
              <a:rPr kumimoji="0" lang="nl-NL" altLang="nl-NL" sz="2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itchFamily="34" charset="-128"/>
                <a:cs typeface="+mn-cs"/>
              </a:rPr>
              <a:t>KIWA  gecertificeerde loodgieter die het keurmerk ‘veilig drinkwater locatie’ mag uitreiken aan een event.</a:t>
            </a:r>
          </a:p>
          <a:p>
            <a:pPr marL="342900" indent="-342900">
              <a:spcBef>
                <a:spcPct val="0"/>
              </a:spcBef>
              <a:defRPr/>
            </a:pPr>
            <a:r>
              <a:rPr lang="nl-NL" altLang="nl-NL" sz="2000" dirty="0">
                <a:solidFill>
                  <a:srgbClr val="002060"/>
                </a:solidFill>
                <a:latin typeface="Calibri" panose="020F0502020204030204" pitchFamily="34" charset="0"/>
              </a:rPr>
              <a:t>MTD is uitgenodigd om mee te schrijven voor de NEN 8020 norm voor tijdelijk drinkwater voor evenementen</a:t>
            </a:r>
            <a:endParaRPr kumimoji="0" lang="nl-NL" altLang="nl-NL" sz="2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pitchFamily="34" charset="-128"/>
              <a:cs typeface="+mn-cs"/>
            </a:endParaRPr>
          </a:p>
        </p:txBody>
      </p:sp>
      <p:pic>
        <p:nvPicPr>
          <p:cNvPr id="5" name="Afbeelding 4">
            <a:extLst>
              <a:ext uri="{FF2B5EF4-FFF2-40B4-BE49-F238E27FC236}">
                <a16:creationId xmlns:a16="http://schemas.microsoft.com/office/drawing/2014/main" id="{3603EAF7-30BE-4945-A224-6642B7B124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68"/>
          <a:stretch/>
        </p:blipFill>
        <p:spPr>
          <a:xfrm>
            <a:off x="3287109" y="3501008"/>
            <a:ext cx="2365011" cy="2996952"/>
          </a:xfrm>
          <a:prstGeom prst="rect">
            <a:avLst/>
          </a:prstGeom>
        </p:spPr>
      </p:pic>
      <p:pic>
        <p:nvPicPr>
          <p:cNvPr id="1026" name="Picture 2" descr="De bronafbeelding bekijken">
            <a:extLst>
              <a:ext uri="{FF2B5EF4-FFF2-40B4-BE49-F238E27FC236}">
                <a16:creationId xmlns:a16="http://schemas.microsoft.com/office/drawing/2014/main" id="{FE562E82-6570-42C3-9205-1E83E89AB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77" y="5077479"/>
            <a:ext cx="2491755" cy="90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4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16AA602-9B45-496D-A549-06C9E0E848E6}"/>
              </a:ext>
            </a:extLst>
          </p:cNvPr>
          <p:cNvSpPr/>
          <p:nvPr/>
        </p:nvSpPr>
        <p:spPr>
          <a:xfrm>
            <a:off x="251520" y="1956896"/>
            <a:ext cx="8537720" cy="1938992"/>
          </a:xfrm>
          <a:prstGeom prst="rect">
            <a:avLst/>
          </a:prstGeom>
        </p:spPr>
        <p:txBody>
          <a:bodyPr wrap="square">
            <a:spAutoFit/>
          </a:bodyPr>
          <a:lstStyle/>
          <a:p>
            <a:r>
              <a:rPr lang="nl-NL" sz="2000" b="1" dirty="0">
                <a:solidFill>
                  <a:srgbClr val="002C5A"/>
                </a:solidFill>
                <a:latin typeface="Calibri" panose="020F0502020204030204" pitchFamily="34" charset="0"/>
                <a:cs typeface="Calibri" panose="020F0502020204030204" pitchFamily="34" charset="0"/>
              </a:rPr>
              <a:t>25 februari 1999: Legionellabesmetting </a:t>
            </a:r>
            <a:r>
              <a:rPr lang="nl-NL" sz="2000" b="1" dirty="0" err="1">
                <a:solidFill>
                  <a:srgbClr val="002C5A"/>
                </a:solidFill>
                <a:latin typeface="Calibri" panose="020F0502020204030204" pitchFamily="34" charset="0"/>
                <a:cs typeface="Calibri" panose="020F0502020204030204" pitchFamily="34" charset="0"/>
              </a:rPr>
              <a:t>Westfriese</a:t>
            </a:r>
            <a:r>
              <a:rPr lang="nl-NL" sz="2000" b="1" dirty="0">
                <a:solidFill>
                  <a:srgbClr val="002C5A"/>
                </a:solidFill>
                <a:latin typeface="Calibri" panose="020F0502020204030204" pitchFamily="34" charset="0"/>
                <a:cs typeface="Calibri" panose="020F0502020204030204" pitchFamily="34" charset="0"/>
              </a:rPr>
              <a:t> Flora, Bovenkarspel</a:t>
            </a:r>
          </a:p>
          <a:p>
            <a:r>
              <a:rPr lang="nl-NL" sz="2000" dirty="0">
                <a:solidFill>
                  <a:srgbClr val="002C5A"/>
                </a:solidFill>
                <a:latin typeface="Calibri" panose="020F0502020204030204" pitchFamily="34" charset="0"/>
                <a:cs typeface="Calibri" panose="020F0502020204030204" pitchFamily="34" charset="0"/>
              </a:rPr>
              <a:t>Van 19 tot 28 februari 1999 staat in hal 3 van de </a:t>
            </a:r>
            <a:r>
              <a:rPr lang="nl-NL" sz="2000" dirty="0" err="1">
                <a:solidFill>
                  <a:srgbClr val="002C5A"/>
                </a:solidFill>
                <a:latin typeface="Calibri" panose="020F0502020204030204" pitchFamily="34" charset="0"/>
                <a:cs typeface="Calibri" panose="020F0502020204030204" pitchFamily="34" charset="0"/>
              </a:rPr>
              <a:t>Westfriese</a:t>
            </a:r>
            <a:r>
              <a:rPr lang="nl-NL" sz="2000" dirty="0">
                <a:solidFill>
                  <a:srgbClr val="002C5A"/>
                </a:solidFill>
                <a:latin typeface="Calibri" panose="020F0502020204030204" pitchFamily="34" charset="0"/>
                <a:cs typeface="Calibri" panose="020F0502020204030204" pitchFamily="34" charset="0"/>
              </a:rPr>
              <a:t> Flora een bubbelbad ten toon. Het bad is gevuld met water uit een brandslang die al in geen tijden gebruikt was. In dit stilstaande water heeft zich een zeer agressieve vorm van de legionellabacterie gevestigd. 32 mensen overlijden (in 2001 overleed nog een slachtoffer na een jarenlang ziekbed), 206 mensen worden ernstig ziek. </a:t>
            </a:r>
          </a:p>
        </p:txBody>
      </p:sp>
      <p:sp>
        <p:nvSpPr>
          <p:cNvPr id="8" name="Titel 8">
            <a:extLst>
              <a:ext uri="{FF2B5EF4-FFF2-40B4-BE49-F238E27FC236}">
                <a16:creationId xmlns:a16="http://schemas.microsoft.com/office/drawing/2014/main" id="{69E4D70B-E621-4535-8B0E-328D0CC1E358}"/>
              </a:ext>
            </a:extLst>
          </p:cNvPr>
          <p:cNvSpPr>
            <a:spLocks noGrp="1"/>
          </p:cNvSpPr>
          <p:nvPr>
            <p:ph type="title"/>
          </p:nvPr>
        </p:nvSpPr>
        <p:spPr>
          <a:xfrm>
            <a:off x="579952" y="183867"/>
            <a:ext cx="6224355" cy="864096"/>
          </a:xfrm>
        </p:spPr>
        <p:txBody>
          <a:bodyPr/>
          <a:lstStyle/>
          <a:p>
            <a:r>
              <a:rPr lang="nl-NL" dirty="0"/>
              <a:t>Slecht water op events</a:t>
            </a:r>
          </a:p>
        </p:txBody>
      </p:sp>
      <p:pic>
        <p:nvPicPr>
          <p:cNvPr id="9" name="Afbeelding 8" descr="Afbeelding met blauw, tafel, kop, zitten&#10;&#10;Beschrijving is gegenereerd met hoge betrouwbaarheid">
            <a:extLst>
              <a:ext uri="{FF2B5EF4-FFF2-40B4-BE49-F238E27FC236}">
                <a16:creationId xmlns:a16="http://schemas.microsoft.com/office/drawing/2014/main" id="{3EEBA8CE-7762-4B83-92AD-7F431AAE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1" y="4130017"/>
            <a:ext cx="5379967" cy="2353736"/>
          </a:xfrm>
          <a:prstGeom prst="rect">
            <a:avLst/>
          </a:prstGeom>
        </p:spPr>
      </p:pic>
    </p:spTree>
    <p:extLst>
      <p:ext uri="{BB962C8B-B14F-4D97-AF65-F5344CB8AC3E}">
        <p14:creationId xmlns:p14="http://schemas.microsoft.com/office/powerpoint/2010/main" val="3932837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schermafbeelding&#10;&#10;Beschrijving is gegenereerd met zeer hoge betrouwbaarheid">
            <a:extLst>
              <a:ext uri="{FF2B5EF4-FFF2-40B4-BE49-F238E27FC236}">
                <a16:creationId xmlns:a16="http://schemas.microsoft.com/office/drawing/2014/main" id="{A8F5E8DF-E43A-4E5E-A72F-2B6789706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56" y="1426447"/>
            <a:ext cx="3758571" cy="4882873"/>
          </a:xfrm>
          <a:prstGeom prst="rect">
            <a:avLst/>
          </a:prstGeom>
        </p:spPr>
      </p:pic>
      <p:pic>
        <p:nvPicPr>
          <p:cNvPr id="5" name="Tijdelijke aanduiding voor inhoud 4" descr="Afbeelding met schermafbeelding&#10;&#10;Beschrijving is gegenereerd met hoge betrouwbaarheid">
            <a:extLst>
              <a:ext uri="{FF2B5EF4-FFF2-40B4-BE49-F238E27FC236}">
                <a16:creationId xmlns:a16="http://schemas.microsoft.com/office/drawing/2014/main" id="{7ADB4762-8442-48C5-9180-B937D6898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067944" y="1684583"/>
            <a:ext cx="5067426" cy="4767063"/>
          </a:xfrm>
          <a:prstGeom prst="rect">
            <a:avLst/>
          </a:prstGeom>
          <a:noFill/>
          <a:ln w="9525">
            <a:noFill/>
            <a:miter lim="800000"/>
            <a:headEnd/>
            <a:tailEnd/>
          </a:ln>
        </p:spPr>
      </p:pic>
      <p:sp>
        <p:nvSpPr>
          <p:cNvPr id="9" name="Titel 8">
            <a:extLst>
              <a:ext uri="{FF2B5EF4-FFF2-40B4-BE49-F238E27FC236}">
                <a16:creationId xmlns:a16="http://schemas.microsoft.com/office/drawing/2014/main" id="{08C07643-3CF7-4817-AC28-3F3DD954AF15}"/>
              </a:ext>
            </a:extLst>
          </p:cNvPr>
          <p:cNvSpPr>
            <a:spLocks noGrp="1"/>
          </p:cNvSpPr>
          <p:nvPr>
            <p:ph type="title"/>
          </p:nvPr>
        </p:nvSpPr>
        <p:spPr/>
        <p:txBody>
          <a:bodyPr/>
          <a:lstStyle/>
          <a:p>
            <a:r>
              <a:rPr lang="nl-NL" dirty="0"/>
              <a:t>Slecht water op events</a:t>
            </a:r>
          </a:p>
        </p:txBody>
      </p:sp>
    </p:spTree>
    <p:extLst>
      <p:ext uri="{BB962C8B-B14F-4D97-AF65-F5344CB8AC3E}">
        <p14:creationId xmlns:p14="http://schemas.microsoft.com/office/powerpoint/2010/main" val="229623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97138" y="1331340"/>
            <a:ext cx="3468042"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2000" dirty="0">
                <a:solidFill>
                  <a:srgbClr val="002C5A"/>
                </a:solidFill>
                <a:latin typeface="Calibri" panose="020F0502020204030204" pitchFamily="34" charset="0"/>
                <a:ea typeface="Microsoft YaHei" panose="020B0503020204020204" pitchFamily="34" charset="-122"/>
              </a:rPr>
              <a:t>Levering van een geïsoleerde waterinfrastructuur</a:t>
            </a:r>
            <a:endParaRPr kumimoji="0" lang="en-GB" sz="2000" b="0" i="0" u="none" strike="noStrike" kern="1200" cap="none" spc="0" normalizeH="0" baseline="0" noProof="0" dirty="0">
              <a:ln>
                <a:noFill/>
              </a:ln>
              <a:solidFill>
                <a:srgbClr val="002C5A"/>
              </a:solidFill>
              <a:effectLst/>
              <a:uLnTx/>
              <a:uFillTx/>
              <a:latin typeface="Calibri" panose="020F0502020204030204" pitchFamily="34" charset="0"/>
              <a:ea typeface="Microsoft YaHei" panose="020B0503020204020204" pitchFamily="34" charset="-122"/>
              <a:cs typeface="+mn-cs"/>
            </a:endParaRPr>
          </a:p>
        </p:txBody>
      </p:sp>
      <p:pic>
        <p:nvPicPr>
          <p:cNvPr id="5" name="Picture 4">
            <a:extLst>
              <a:ext uri="{FF2B5EF4-FFF2-40B4-BE49-F238E27FC236}">
                <a16:creationId xmlns:a16="http://schemas.microsoft.com/office/drawing/2014/main" id="{A9573039-278B-47E0-B8FF-07620DEC610E}"/>
              </a:ext>
            </a:extLst>
          </p:cNvPr>
          <p:cNvPicPr>
            <a:picLocks noChangeAspect="1"/>
          </p:cNvPicPr>
          <p:nvPr/>
        </p:nvPicPr>
        <p:blipFill>
          <a:blip r:embed="rId3"/>
          <a:stretch>
            <a:fillRect/>
          </a:stretch>
        </p:blipFill>
        <p:spPr>
          <a:xfrm>
            <a:off x="935741" y="2135499"/>
            <a:ext cx="3240072" cy="4318478"/>
          </a:xfrm>
          <a:prstGeom prst="rect">
            <a:avLst/>
          </a:prstGeom>
        </p:spPr>
      </p:pic>
      <p:pic>
        <p:nvPicPr>
          <p:cNvPr id="6" name="Picture 5">
            <a:extLst>
              <a:ext uri="{FF2B5EF4-FFF2-40B4-BE49-F238E27FC236}">
                <a16:creationId xmlns:a16="http://schemas.microsoft.com/office/drawing/2014/main" id="{43D77992-613F-4288-A4E5-B66C4A50FA8C}"/>
              </a:ext>
            </a:extLst>
          </p:cNvPr>
          <p:cNvPicPr>
            <a:picLocks noChangeAspect="1"/>
          </p:cNvPicPr>
          <p:nvPr/>
        </p:nvPicPr>
        <p:blipFill>
          <a:blip r:embed="rId4"/>
          <a:stretch>
            <a:fillRect/>
          </a:stretch>
        </p:blipFill>
        <p:spPr>
          <a:xfrm>
            <a:off x="4427984" y="1403348"/>
            <a:ext cx="4445709" cy="4445709"/>
          </a:xfrm>
          <a:prstGeom prst="rect">
            <a:avLst/>
          </a:prstGeom>
        </p:spPr>
      </p:pic>
      <p:pic>
        <p:nvPicPr>
          <p:cNvPr id="4" name="Picture 3">
            <a:extLst>
              <a:ext uri="{FF2B5EF4-FFF2-40B4-BE49-F238E27FC236}">
                <a16:creationId xmlns:a16="http://schemas.microsoft.com/office/drawing/2014/main" id="{53A3AC30-C329-4146-84C9-70C284C4A5B5}"/>
              </a:ext>
            </a:extLst>
          </p:cNvPr>
          <p:cNvPicPr>
            <a:picLocks noChangeAspect="1"/>
          </p:cNvPicPr>
          <p:nvPr/>
        </p:nvPicPr>
        <p:blipFill>
          <a:blip r:embed="rId5"/>
          <a:stretch>
            <a:fillRect/>
          </a:stretch>
        </p:blipFill>
        <p:spPr>
          <a:xfrm>
            <a:off x="5496447" y="4149080"/>
            <a:ext cx="3468042" cy="2304897"/>
          </a:xfrm>
          <a:prstGeom prst="rect">
            <a:avLst/>
          </a:prstGeom>
          <a:ln w="25400">
            <a:solidFill>
              <a:schemeClr val="bg1"/>
            </a:solidFill>
          </a:ln>
        </p:spPr>
      </p:pic>
      <p:sp>
        <p:nvSpPr>
          <p:cNvPr id="7" name="Titel 8">
            <a:extLst>
              <a:ext uri="{FF2B5EF4-FFF2-40B4-BE49-F238E27FC236}">
                <a16:creationId xmlns:a16="http://schemas.microsoft.com/office/drawing/2014/main" id="{1F383F0F-850C-45F4-93D8-738344437B8B}"/>
              </a:ext>
            </a:extLst>
          </p:cNvPr>
          <p:cNvSpPr>
            <a:spLocks noGrp="1"/>
          </p:cNvSpPr>
          <p:nvPr>
            <p:ph type="title"/>
          </p:nvPr>
        </p:nvSpPr>
        <p:spPr>
          <a:xfrm>
            <a:off x="579952" y="183867"/>
            <a:ext cx="6224355" cy="864096"/>
          </a:xfrm>
        </p:spPr>
        <p:txBody>
          <a:bodyPr/>
          <a:lstStyle/>
          <a:p>
            <a:pPr lvl="0">
              <a:spcBef>
                <a:spcPct val="50000"/>
              </a:spcBef>
              <a:defRPr/>
            </a:pPr>
            <a:r>
              <a:rPr lang="nl-NL" kern="1200" dirty="0">
                <a:solidFill>
                  <a:srgbClr val="FFFFFF"/>
                </a:solidFill>
                <a:latin typeface="Calibri" panose="020F0502020204030204" pitchFamily="34" charset="0"/>
                <a:ea typeface="ＭＳ Ｐゴシック" pitchFamily="-96" charset="-128"/>
              </a:rPr>
              <a:t>Olympische Spelen </a:t>
            </a:r>
            <a:r>
              <a:rPr lang="nl-NL" kern="1200" dirty="0" err="1">
                <a:solidFill>
                  <a:srgbClr val="FFFFFF"/>
                </a:solidFill>
                <a:latin typeface="Calibri" panose="020F0502020204030204" pitchFamily="34" charset="0"/>
                <a:ea typeface="ＭＳ Ｐゴシック" pitchFamily="-96" charset="-128"/>
              </a:rPr>
              <a:t>PyeongChang</a:t>
            </a:r>
            <a:r>
              <a:rPr lang="nl-NL" kern="1200" dirty="0">
                <a:solidFill>
                  <a:srgbClr val="FFFFFF"/>
                </a:solidFill>
                <a:latin typeface="Calibri" panose="020F0502020204030204" pitchFamily="34" charset="0"/>
                <a:ea typeface="ＭＳ Ｐゴシック" pitchFamily="-96" charset="-128"/>
              </a:rPr>
              <a:t> 2018</a:t>
            </a:r>
          </a:p>
        </p:txBody>
      </p:sp>
    </p:spTree>
    <p:extLst>
      <p:ext uri="{BB962C8B-B14F-4D97-AF65-F5344CB8AC3E}">
        <p14:creationId xmlns:p14="http://schemas.microsoft.com/office/powerpoint/2010/main" val="974467451"/>
      </p:ext>
    </p:extLst>
  </p:cSld>
  <p:clrMapOvr>
    <a:masterClrMapping/>
  </p:clrMapOvr>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7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TotalTime>
  <Words>451</Words>
  <Application>Microsoft Macintosh PowerPoint</Application>
  <PresentationFormat>Diavoorstelling (4:3)</PresentationFormat>
  <Paragraphs>61</Paragraphs>
  <Slides>17</Slides>
  <Notes>14</Notes>
  <HiddenSlides>0</HiddenSlides>
  <MMClips>0</MMClips>
  <ScaleCrop>false</ScaleCrop>
  <HeadingPairs>
    <vt:vector size="6" baseType="variant">
      <vt:variant>
        <vt:lpstr>Gebruikte lettertypen</vt:lpstr>
      </vt:variant>
      <vt:variant>
        <vt:i4>2</vt:i4>
      </vt:variant>
      <vt:variant>
        <vt:lpstr>Thema</vt:lpstr>
      </vt:variant>
      <vt:variant>
        <vt:i4>6</vt:i4>
      </vt:variant>
      <vt:variant>
        <vt:lpstr>Diatitels</vt:lpstr>
      </vt:variant>
      <vt:variant>
        <vt:i4>17</vt:i4>
      </vt:variant>
    </vt:vector>
  </HeadingPairs>
  <TitlesOfParts>
    <vt:vector size="25" baseType="lpstr">
      <vt:lpstr>Arial</vt:lpstr>
      <vt:lpstr>Calibri</vt:lpstr>
      <vt:lpstr>Standaardontwerp</vt:lpstr>
      <vt:lpstr>17_Standaardontwerp</vt:lpstr>
      <vt:lpstr>19_Standaardontwerp</vt:lpstr>
      <vt:lpstr>4_Standaardontwerp</vt:lpstr>
      <vt:lpstr>11_Standaardontwerp</vt:lpstr>
      <vt:lpstr>6_Standaardontwerp</vt:lpstr>
      <vt:lpstr>Veilig drinkwater  voor evenementen</vt:lpstr>
      <vt:lpstr>Volvo Ocean Race 2018</vt:lpstr>
      <vt:lpstr>MTD</vt:lpstr>
      <vt:lpstr>Waterkwaliteit</vt:lpstr>
      <vt:lpstr>Veilig drinkwater voor events</vt:lpstr>
      <vt:lpstr>PowerPoint-presentatie</vt:lpstr>
      <vt:lpstr>Slecht water op events</vt:lpstr>
      <vt:lpstr>Slecht water op events</vt:lpstr>
      <vt:lpstr>Olympische Spelen PyeongChang 2018</vt:lpstr>
      <vt:lpstr>FIFA WK Voetbal 2018 (Rusland)</vt:lpstr>
      <vt:lpstr>Asian Games &amp; Para Games Jakarta 2018</vt:lpstr>
      <vt:lpstr>PowerPoint-presentatie</vt:lpstr>
      <vt:lpstr>Cirque du Soleil shows 2018 - 2019</vt:lpstr>
      <vt:lpstr>Tomorrowland winter festival 2019</vt:lpstr>
      <vt:lpstr>Veilig drinkwater voor events</vt:lpstr>
      <vt:lpstr>World Expo Dubai 2020</vt:lpstr>
      <vt:lpstr>PowerPoint-presentatie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Felipe C Doria</dc:creator>
  <cp:lastModifiedBy>MoniQue Nijenhof</cp:lastModifiedBy>
  <cp:revision>1258</cp:revision>
  <cp:lastPrinted>2018-01-22T07:09:39Z</cp:lastPrinted>
  <dcterms:created xsi:type="dcterms:W3CDTF">2008-02-01T08:29:52Z</dcterms:created>
  <dcterms:modified xsi:type="dcterms:W3CDTF">2019-05-27T07:24:56Z</dcterms:modified>
</cp:coreProperties>
</file>