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413" r:id="rId3"/>
    <p:sldId id="430" r:id="rId4"/>
    <p:sldId id="415" r:id="rId5"/>
    <p:sldId id="426" r:id="rId6"/>
    <p:sldId id="431" r:id="rId7"/>
    <p:sldId id="420" r:id="rId8"/>
    <p:sldId id="429" r:id="rId9"/>
    <p:sldId id="428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BF"/>
    <a:srgbClr val="04ABC4"/>
    <a:srgbClr val="B5D1AB"/>
    <a:srgbClr val="97C00E"/>
    <a:srgbClr val="DFF1FC"/>
    <a:srgbClr val="E3E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33" autoAdjust="0"/>
    <p:restoredTop sz="70550" autoAdjust="0"/>
  </p:normalViewPr>
  <p:slideViewPr>
    <p:cSldViewPr snapToGrid="0" snapToObjects="1">
      <p:cViewPr varScale="1">
        <p:scale>
          <a:sx n="62" d="100"/>
          <a:sy n="62" d="100"/>
        </p:scale>
        <p:origin x="10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38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E6BD0-C8FA-9447-89A0-51800642019C}" type="datetimeFigureOut">
              <a:rPr lang="nl-NL" smtClean="0"/>
              <a:t>22-5-2019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3F052-DBAB-1141-B64E-FE2AEB8357C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4481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3F93C-2AD2-2340-93FD-226DF6B1D340}" type="datetimeFigureOut">
              <a:rPr lang="nl-NL" smtClean="0"/>
              <a:t>22-5-2019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A47E7-2DD1-914B-8BDE-4C39899A117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958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A47E7-2DD1-914B-8BDE-4C39899A117D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481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A47E7-2DD1-914B-8BDE-4C39899A117D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382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A47E7-2DD1-914B-8BDE-4C39899A117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09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A47E7-2DD1-914B-8BDE-4C39899A117D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7269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A47E7-2DD1-914B-8BDE-4C39899A117D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9365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A47E7-2DD1-914B-8BDE-4C39899A117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77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A47E7-2DD1-914B-8BDE-4C39899A117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97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A47E7-2DD1-914B-8BDE-4C39899A117D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1887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A47E7-2DD1-914B-8BDE-4C39899A117D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053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"/>
          <p:cNvSpPr>
            <a:spLocks noChangeArrowheads="1"/>
          </p:cNvSpPr>
          <p:nvPr userDrawn="1"/>
        </p:nvSpPr>
        <p:spPr bwMode="auto">
          <a:xfrm>
            <a:off x="0" y="0"/>
            <a:ext cx="6097494" cy="3429960"/>
          </a:xfrm>
          <a:custGeom>
            <a:avLst/>
            <a:gdLst>
              <a:gd name="T0" fmla="*/ 0 w 14001"/>
              <a:gd name="T1" fmla="*/ 0 h 7876"/>
              <a:gd name="T2" fmla="*/ 14000 w 14001"/>
              <a:gd name="T3" fmla="*/ 0 h 7876"/>
              <a:gd name="T4" fmla="*/ 14000 w 14001"/>
              <a:gd name="T5" fmla="*/ 7875 h 7876"/>
              <a:gd name="T6" fmla="*/ 0 w 14001"/>
              <a:gd name="T7" fmla="*/ 0 h 7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01" h="7876">
                <a:moveTo>
                  <a:pt x="0" y="0"/>
                </a:moveTo>
                <a:lnTo>
                  <a:pt x="14000" y="0"/>
                </a:lnTo>
                <a:lnTo>
                  <a:pt x="14000" y="7875"/>
                </a:lnTo>
                <a:lnTo>
                  <a:pt x="0" y="0"/>
                </a:lnTo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000"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7" name="Freeform 2"/>
          <p:cNvSpPr>
            <a:spLocks noChangeArrowheads="1"/>
          </p:cNvSpPr>
          <p:nvPr userDrawn="1"/>
        </p:nvSpPr>
        <p:spPr bwMode="auto">
          <a:xfrm>
            <a:off x="6097494" y="0"/>
            <a:ext cx="6097492" cy="3437642"/>
          </a:xfrm>
          <a:custGeom>
            <a:avLst/>
            <a:gdLst>
              <a:gd name="T0" fmla="*/ 0 w 13999"/>
              <a:gd name="T1" fmla="*/ 7875 h 7876"/>
              <a:gd name="T2" fmla="*/ 0 w 13999"/>
              <a:gd name="T3" fmla="*/ 0 h 7876"/>
              <a:gd name="T4" fmla="*/ 13998 w 13999"/>
              <a:gd name="T5" fmla="*/ 0 h 7876"/>
              <a:gd name="T6" fmla="*/ 0 w 13999"/>
              <a:gd name="T7" fmla="*/ 7875 h 7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99" h="7876">
                <a:moveTo>
                  <a:pt x="0" y="7875"/>
                </a:moveTo>
                <a:lnTo>
                  <a:pt x="0" y="0"/>
                </a:lnTo>
                <a:lnTo>
                  <a:pt x="13998" y="0"/>
                </a:lnTo>
                <a:lnTo>
                  <a:pt x="0" y="7875"/>
                </a:lnTo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4000"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8" name="Freeform 3"/>
          <p:cNvSpPr>
            <a:spLocks noChangeArrowheads="1"/>
          </p:cNvSpPr>
          <p:nvPr userDrawn="1"/>
        </p:nvSpPr>
        <p:spPr bwMode="auto">
          <a:xfrm>
            <a:off x="6094509" y="3429961"/>
            <a:ext cx="6097491" cy="3428040"/>
          </a:xfrm>
          <a:custGeom>
            <a:avLst/>
            <a:gdLst>
              <a:gd name="T0" fmla="*/ 13998 w 13999"/>
              <a:gd name="T1" fmla="*/ 7852 h 7853"/>
              <a:gd name="T2" fmla="*/ 0 w 13999"/>
              <a:gd name="T3" fmla="*/ 7852 h 7853"/>
              <a:gd name="T4" fmla="*/ 0 w 13999"/>
              <a:gd name="T5" fmla="*/ 0 h 7853"/>
              <a:gd name="T6" fmla="*/ 13998 w 13999"/>
              <a:gd name="T7" fmla="*/ 7852 h 7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99" h="7853">
                <a:moveTo>
                  <a:pt x="13998" y="7852"/>
                </a:moveTo>
                <a:lnTo>
                  <a:pt x="0" y="7852"/>
                </a:lnTo>
                <a:lnTo>
                  <a:pt x="0" y="0"/>
                </a:lnTo>
                <a:lnTo>
                  <a:pt x="13998" y="7852"/>
                </a:lnTo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9" name="Freeform 4"/>
          <p:cNvSpPr>
            <a:spLocks noChangeArrowheads="1"/>
          </p:cNvSpPr>
          <p:nvPr userDrawn="1"/>
        </p:nvSpPr>
        <p:spPr bwMode="auto">
          <a:xfrm>
            <a:off x="0" y="3422279"/>
            <a:ext cx="6097494" cy="3435721"/>
          </a:xfrm>
          <a:custGeom>
            <a:avLst/>
            <a:gdLst>
              <a:gd name="T0" fmla="*/ 14000 w 14001"/>
              <a:gd name="T1" fmla="*/ 0 h 7853"/>
              <a:gd name="T2" fmla="*/ 14000 w 14001"/>
              <a:gd name="T3" fmla="*/ 7852 h 7853"/>
              <a:gd name="T4" fmla="*/ 0 w 14001"/>
              <a:gd name="T5" fmla="*/ 7852 h 7853"/>
              <a:gd name="T6" fmla="*/ 14000 w 14001"/>
              <a:gd name="T7" fmla="*/ 0 h 7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01" h="7853">
                <a:moveTo>
                  <a:pt x="14000" y="0"/>
                </a:moveTo>
                <a:lnTo>
                  <a:pt x="14000" y="7852"/>
                </a:lnTo>
                <a:lnTo>
                  <a:pt x="0" y="7852"/>
                </a:lnTo>
                <a:lnTo>
                  <a:pt x="14000" y="0"/>
                </a:lnTo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0" name="Freeform 5"/>
          <p:cNvSpPr>
            <a:spLocks noChangeArrowheads="1"/>
          </p:cNvSpPr>
          <p:nvPr userDrawn="1"/>
        </p:nvSpPr>
        <p:spPr bwMode="auto">
          <a:xfrm>
            <a:off x="0" y="0"/>
            <a:ext cx="6094509" cy="6858000"/>
          </a:xfrm>
          <a:custGeom>
            <a:avLst/>
            <a:gdLst>
              <a:gd name="T0" fmla="*/ 14000 w 14001"/>
              <a:gd name="T1" fmla="*/ 7875 h 15749"/>
              <a:gd name="T2" fmla="*/ 0 w 14001"/>
              <a:gd name="T3" fmla="*/ 0 h 15749"/>
              <a:gd name="T4" fmla="*/ 0 w 14001"/>
              <a:gd name="T5" fmla="*/ 15748 h 15749"/>
              <a:gd name="T6" fmla="*/ 14000 w 14001"/>
              <a:gd name="T7" fmla="*/ 7875 h 15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01" h="15749">
                <a:moveTo>
                  <a:pt x="14000" y="7875"/>
                </a:moveTo>
                <a:lnTo>
                  <a:pt x="0" y="0"/>
                </a:lnTo>
                <a:lnTo>
                  <a:pt x="0" y="15748"/>
                </a:lnTo>
                <a:lnTo>
                  <a:pt x="14000" y="7875"/>
                </a:lnTo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1" name="Freeform 6"/>
          <p:cNvSpPr>
            <a:spLocks noChangeArrowheads="1"/>
          </p:cNvSpPr>
          <p:nvPr userDrawn="1"/>
        </p:nvSpPr>
        <p:spPr bwMode="auto">
          <a:xfrm>
            <a:off x="6094509" y="0"/>
            <a:ext cx="6094509" cy="6858000"/>
          </a:xfrm>
          <a:custGeom>
            <a:avLst/>
            <a:gdLst>
              <a:gd name="T0" fmla="*/ 0 w 13999"/>
              <a:gd name="T1" fmla="*/ 7875 h 15749"/>
              <a:gd name="T2" fmla="*/ 13998 w 13999"/>
              <a:gd name="T3" fmla="*/ 0 h 15749"/>
              <a:gd name="T4" fmla="*/ 13998 w 13999"/>
              <a:gd name="T5" fmla="*/ 15748 h 15749"/>
              <a:gd name="T6" fmla="*/ 0 w 13999"/>
              <a:gd name="T7" fmla="*/ 7875 h 15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99" h="15749">
                <a:moveTo>
                  <a:pt x="0" y="7875"/>
                </a:moveTo>
                <a:lnTo>
                  <a:pt x="13998" y="0"/>
                </a:lnTo>
                <a:lnTo>
                  <a:pt x="13998" y="15748"/>
                </a:lnTo>
                <a:lnTo>
                  <a:pt x="0" y="7875"/>
                </a:lnTo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161722" y="-7683"/>
            <a:ext cx="1868556" cy="2062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82515" y="594804"/>
            <a:ext cx="1275436" cy="855886"/>
          </a:xfrm>
          <a:prstGeom prst="rect">
            <a:avLst/>
          </a:prstGeom>
        </p:spPr>
      </p:pic>
      <p:sp>
        <p:nvSpPr>
          <p:cNvPr id="16" name="Freeform 1"/>
          <p:cNvSpPr>
            <a:spLocks noChangeArrowheads="1"/>
          </p:cNvSpPr>
          <p:nvPr userDrawn="1"/>
        </p:nvSpPr>
        <p:spPr bwMode="auto">
          <a:xfrm>
            <a:off x="2181225" y="2045494"/>
            <a:ext cx="7829550" cy="2767012"/>
          </a:xfrm>
          <a:custGeom>
            <a:avLst/>
            <a:gdLst>
              <a:gd name="T0" fmla="*/ 19811 w 21750"/>
              <a:gd name="T1" fmla="*/ 625 h 7688"/>
              <a:gd name="T2" fmla="*/ 19811 w 21750"/>
              <a:gd name="T3" fmla="*/ 625 h 7688"/>
              <a:gd name="T4" fmla="*/ 18749 w 21750"/>
              <a:gd name="T5" fmla="*/ 0 h 7688"/>
              <a:gd name="T6" fmla="*/ 3000 w 21750"/>
              <a:gd name="T7" fmla="*/ 0 h 7688"/>
              <a:gd name="T8" fmla="*/ 1906 w 21750"/>
              <a:gd name="T9" fmla="*/ 625 h 7688"/>
              <a:gd name="T10" fmla="*/ 344 w 21750"/>
              <a:gd name="T11" fmla="*/ 3219 h 7688"/>
              <a:gd name="T12" fmla="*/ 344 w 21750"/>
              <a:gd name="T13" fmla="*/ 4468 h 7688"/>
              <a:gd name="T14" fmla="*/ 1906 w 21750"/>
              <a:gd name="T15" fmla="*/ 7062 h 7688"/>
              <a:gd name="T16" fmla="*/ 3000 w 21750"/>
              <a:gd name="T17" fmla="*/ 7687 h 7688"/>
              <a:gd name="T18" fmla="*/ 18749 w 21750"/>
              <a:gd name="T19" fmla="*/ 7687 h 7688"/>
              <a:gd name="T20" fmla="*/ 19811 w 21750"/>
              <a:gd name="T21" fmla="*/ 7062 h 7688"/>
              <a:gd name="T22" fmla="*/ 21374 w 21750"/>
              <a:gd name="T23" fmla="*/ 4468 h 7688"/>
              <a:gd name="T24" fmla="*/ 21374 w 21750"/>
              <a:gd name="T25" fmla="*/ 3219 h 7688"/>
              <a:gd name="T26" fmla="*/ 19811 w 21750"/>
              <a:gd name="T27" fmla="*/ 625 h 7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50" h="7688">
                <a:moveTo>
                  <a:pt x="19811" y="625"/>
                </a:moveTo>
                <a:lnTo>
                  <a:pt x="19811" y="625"/>
                </a:lnTo>
                <a:cubicBezTo>
                  <a:pt x="19811" y="625"/>
                  <a:pt x="19468" y="0"/>
                  <a:pt x="18749" y="0"/>
                </a:cubicBezTo>
                <a:cubicBezTo>
                  <a:pt x="3000" y="0"/>
                  <a:pt x="3000" y="0"/>
                  <a:pt x="3000" y="0"/>
                </a:cubicBezTo>
                <a:cubicBezTo>
                  <a:pt x="3000" y="0"/>
                  <a:pt x="2281" y="0"/>
                  <a:pt x="1906" y="625"/>
                </a:cubicBezTo>
                <a:cubicBezTo>
                  <a:pt x="344" y="3219"/>
                  <a:pt x="344" y="3219"/>
                  <a:pt x="344" y="3219"/>
                </a:cubicBezTo>
                <a:cubicBezTo>
                  <a:pt x="344" y="3219"/>
                  <a:pt x="0" y="3844"/>
                  <a:pt x="344" y="4468"/>
                </a:cubicBezTo>
                <a:cubicBezTo>
                  <a:pt x="1906" y="7062"/>
                  <a:pt x="1906" y="7062"/>
                  <a:pt x="1906" y="7062"/>
                </a:cubicBezTo>
                <a:cubicBezTo>
                  <a:pt x="1906" y="7062"/>
                  <a:pt x="2281" y="7687"/>
                  <a:pt x="3000" y="7687"/>
                </a:cubicBezTo>
                <a:cubicBezTo>
                  <a:pt x="18749" y="7687"/>
                  <a:pt x="18749" y="7687"/>
                  <a:pt x="18749" y="7687"/>
                </a:cubicBezTo>
                <a:cubicBezTo>
                  <a:pt x="18749" y="7687"/>
                  <a:pt x="19468" y="7687"/>
                  <a:pt x="19811" y="7062"/>
                </a:cubicBezTo>
                <a:cubicBezTo>
                  <a:pt x="21374" y="4468"/>
                  <a:pt x="21374" y="4468"/>
                  <a:pt x="21374" y="4468"/>
                </a:cubicBezTo>
                <a:cubicBezTo>
                  <a:pt x="21374" y="4468"/>
                  <a:pt x="21749" y="3844"/>
                  <a:pt x="21374" y="3219"/>
                </a:cubicBezTo>
                <a:lnTo>
                  <a:pt x="19811" y="62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716695" y="2539041"/>
            <a:ext cx="6745357" cy="1760569"/>
          </a:xfrm>
        </p:spPr>
        <p:txBody>
          <a:bodyPr anchor="ctr">
            <a:noAutofit/>
          </a:bodyPr>
          <a:lstStyle>
            <a:lvl1pPr algn="ctr">
              <a:lnSpc>
                <a:spcPct val="85000"/>
              </a:lnSpc>
              <a:defRPr sz="7000" b="0" spc="0" baseline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-400662"/>
            <a:ext cx="380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Openingsslide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rije vorm 3"/>
          <p:cNvSpPr/>
          <p:nvPr userDrawn="1"/>
        </p:nvSpPr>
        <p:spPr>
          <a:xfrm>
            <a:off x="10505662" y="5598463"/>
            <a:ext cx="1686339" cy="1259537"/>
          </a:xfrm>
          <a:custGeom>
            <a:avLst/>
            <a:gdLst>
              <a:gd name="connsiteX0" fmla="*/ 1251827 w 1686339"/>
              <a:gd name="connsiteY0" fmla="*/ 0 h 1259537"/>
              <a:gd name="connsiteX1" fmla="*/ 1686339 w 1686339"/>
              <a:gd name="connsiteY1" fmla="*/ 0 h 1259537"/>
              <a:gd name="connsiteX2" fmla="*/ 1686339 w 1686339"/>
              <a:gd name="connsiteY2" fmla="*/ 1259537 h 1259537"/>
              <a:gd name="connsiteX3" fmla="*/ 390 w 1686339"/>
              <a:gd name="connsiteY3" fmla="*/ 1259537 h 1259537"/>
              <a:gd name="connsiteX4" fmla="*/ 0 w 1686339"/>
              <a:gd name="connsiteY4" fmla="*/ 1251829 h 1259537"/>
              <a:gd name="connsiteX5" fmla="*/ 1123836 w 1686339"/>
              <a:gd name="connsiteY5" fmla="*/ 6466 h 1259537"/>
              <a:gd name="connsiteX6" fmla="*/ 1251827 w 1686339"/>
              <a:gd name="connsiteY6" fmla="*/ 2 h 12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339" h="1259537">
                <a:moveTo>
                  <a:pt x="1251827" y="0"/>
                </a:moveTo>
                <a:lnTo>
                  <a:pt x="1686339" y="0"/>
                </a:lnTo>
                <a:lnTo>
                  <a:pt x="1686339" y="1259537"/>
                </a:lnTo>
                <a:lnTo>
                  <a:pt x="390" y="1259537"/>
                </a:lnTo>
                <a:lnTo>
                  <a:pt x="0" y="1251829"/>
                </a:lnTo>
                <a:cubicBezTo>
                  <a:pt x="0" y="603676"/>
                  <a:pt x="492595" y="70571"/>
                  <a:pt x="1123836" y="6466"/>
                </a:cubicBezTo>
                <a:lnTo>
                  <a:pt x="1251827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6742" y="6022558"/>
            <a:ext cx="759807" cy="509871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0" y="-400662"/>
            <a:ext cx="380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Tekstdia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08125" cy="6858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00" r="100000"/>
            </a:stretch>
          </a:blipFill>
        </p:spPr>
        <p:txBody>
          <a:bodyPr tIns="2015999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  <a:p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2652360" y="252108"/>
            <a:ext cx="9234189" cy="1325563"/>
          </a:xfrm>
        </p:spPr>
        <p:txBody>
          <a:bodyPr>
            <a:normAutofit/>
          </a:bodyPr>
          <a:lstStyle>
            <a:lvl1pPr>
              <a:defRPr sz="3320"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1"/>
          </p:nvPr>
        </p:nvSpPr>
        <p:spPr>
          <a:xfrm>
            <a:off x="2070100" y="1922664"/>
            <a:ext cx="8318500" cy="4609899"/>
          </a:xfrm>
        </p:spPr>
        <p:txBody>
          <a:bodyPr lIns="180000" rIns="180000"/>
          <a:lstStyle>
            <a:lvl1pPr marL="0" indent="0">
              <a:lnSpc>
                <a:spcPct val="125000"/>
              </a:lnSpc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lnSpc>
                <a:spcPct val="125000"/>
              </a:lnSpc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lnSpc>
                <a:spcPct val="125000"/>
              </a:lnSpc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lnSpc>
                <a:spcPct val="125000"/>
              </a:lnSpc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lnSpc>
                <a:spcPct val="125000"/>
              </a:lnSpc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2022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extra foto&#10;Tekstdia extra foto&#10;Tekstdia extr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sz="quarter" idx="12"/>
          </p:nvPr>
        </p:nvSpPr>
        <p:spPr>
          <a:xfrm>
            <a:off x="9766300" y="0"/>
            <a:ext cx="2425700" cy="6858000"/>
          </a:xfrm>
          <a:custGeom>
            <a:avLst/>
            <a:gdLst>
              <a:gd name="connsiteX0" fmla="*/ 0 w 2425700"/>
              <a:gd name="connsiteY0" fmla="*/ 0 h 6858000"/>
              <a:gd name="connsiteX1" fmla="*/ 2425700 w 2425700"/>
              <a:gd name="connsiteY1" fmla="*/ 0 h 6858000"/>
              <a:gd name="connsiteX2" fmla="*/ 2425700 w 2425700"/>
              <a:gd name="connsiteY2" fmla="*/ 5598463 h 6858000"/>
              <a:gd name="connsiteX3" fmla="*/ 1991188 w 2425700"/>
              <a:gd name="connsiteY3" fmla="*/ 5598463 h 6858000"/>
              <a:gd name="connsiteX4" fmla="*/ 1991188 w 2425700"/>
              <a:gd name="connsiteY4" fmla="*/ 5598465 h 6858000"/>
              <a:gd name="connsiteX5" fmla="*/ 1863197 w 2425700"/>
              <a:gd name="connsiteY5" fmla="*/ 5604929 h 6858000"/>
              <a:gd name="connsiteX6" fmla="*/ 739361 w 2425700"/>
              <a:gd name="connsiteY6" fmla="*/ 6850292 h 6858000"/>
              <a:gd name="connsiteX7" fmla="*/ 739751 w 2425700"/>
              <a:gd name="connsiteY7" fmla="*/ 6858000 h 6858000"/>
              <a:gd name="connsiteX8" fmla="*/ 0 w 24257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5700" h="6858000">
                <a:moveTo>
                  <a:pt x="0" y="0"/>
                </a:moveTo>
                <a:lnTo>
                  <a:pt x="2425700" y="0"/>
                </a:lnTo>
                <a:lnTo>
                  <a:pt x="2425700" y="5598463"/>
                </a:lnTo>
                <a:lnTo>
                  <a:pt x="1991188" y="5598463"/>
                </a:lnTo>
                <a:lnTo>
                  <a:pt x="1991188" y="5598465"/>
                </a:lnTo>
                <a:lnTo>
                  <a:pt x="1863197" y="5604929"/>
                </a:lnTo>
                <a:cubicBezTo>
                  <a:pt x="1231956" y="5669034"/>
                  <a:pt x="739361" y="6202139"/>
                  <a:pt x="739361" y="6850292"/>
                </a:cubicBezTo>
                <a:lnTo>
                  <a:pt x="739751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00" r="100000"/>
            </a:stretch>
          </a:blipFill>
        </p:spPr>
        <p:txBody>
          <a:bodyPr wrap="square" tIns="2015999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6742" y="6022558"/>
            <a:ext cx="759807" cy="509871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0" y="-400662"/>
            <a:ext cx="380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Tekstdia extra foto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08125" cy="6858000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00" r="100000"/>
            </a:stretch>
          </a:blipFill>
        </p:spPr>
        <p:txBody>
          <a:bodyPr tIns="2015999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  <a:p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2652361" y="252108"/>
            <a:ext cx="6555140" cy="1325563"/>
          </a:xfrm>
        </p:spPr>
        <p:txBody>
          <a:bodyPr>
            <a:normAutofit/>
          </a:bodyPr>
          <a:lstStyle>
            <a:lvl1pPr>
              <a:defRPr sz="3320"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1"/>
          </p:nvPr>
        </p:nvSpPr>
        <p:spPr>
          <a:xfrm>
            <a:off x="2070100" y="1922664"/>
            <a:ext cx="7137400" cy="4609899"/>
          </a:xfrm>
        </p:spPr>
        <p:txBody>
          <a:bodyPr lIns="180000" rIns="180000"/>
          <a:lstStyle>
            <a:lvl1pPr marL="0" indent="0">
              <a:lnSpc>
                <a:spcPct val="125000"/>
              </a:lnSpc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lnSpc>
                <a:spcPct val="125000"/>
              </a:lnSpc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lnSpc>
                <a:spcPct val="125000"/>
              </a:lnSpc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lnSpc>
                <a:spcPct val="125000"/>
              </a:lnSpc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lnSpc>
                <a:spcPct val="125000"/>
              </a:lnSpc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"/>
          <p:cNvSpPr>
            <a:spLocks noChangeArrowheads="1"/>
          </p:cNvSpPr>
          <p:nvPr userDrawn="1"/>
        </p:nvSpPr>
        <p:spPr bwMode="auto">
          <a:xfrm>
            <a:off x="0" y="0"/>
            <a:ext cx="6097494" cy="3429960"/>
          </a:xfrm>
          <a:custGeom>
            <a:avLst/>
            <a:gdLst>
              <a:gd name="T0" fmla="*/ 0 w 14001"/>
              <a:gd name="T1" fmla="*/ 0 h 7876"/>
              <a:gd name="T2" fmla="*/ 14000 w 14001"/>
              <a:gd name="T3" fmla="*/ 0 h 7876"/>
              <a:gd name="T4" fmla="*/ 14000 w 14001"/>
              <a:gd name="T5" fmla="*/ 7875 h 7876"/>
              <a:gd name="T6" fmla="*/ 0 w 14001"/>
              <a:gd name="T7" fmla="*/ 0 h 7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01" h="7876">
                <a:moveTo>
                  <a:pt x="0" y="0"/>
                </a:moveTo>
                <a:lnTo>
                  <a:pt x="14000" y="0"/>
                </a:lnTo>
                <a:lnTo>
                  <a:pt x="14000" y="7875"/>
                </a:lnTo>
                <a:lnTo>
                  <a:pt x="0" y="0"/>
                </a:lnTo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000"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7" name="Freeform 2"/>
          <p:cNvSpPr>
            <a:spLocks noChangeArrowheads="1"/>
          </p:cNvSpPr>
          <p:nvPr userDrawn="1"/>
        </p:nvSpPr>
        <p:spPr bwMode="auto">
          <a:xfrm>
            <a:off x="6097494" y="0"/>
            <a:ext cx="6097492" cy="3437642"/>
          </a:xfrm>
          <a:custGeom>
            <a:avLst/>
            <a:gdLst>
              <a:gd name="T0" fmla="*/ 0 w 13999"/>
              <a:gd name="T1" fmla="*/ 7875 h 7876"/>
              <a:gd name="T2" fmla="*/ 0 w 13999"/>
              <a:gd name="T3" fmla="*/ 0 h 7876"/>
              <a:gd name="T4" fmla="*/ 13998 w 13999"/>
              <a:gd name="T5" fmla="*/ 0 h 7876"/>
              <a:gd name="T6" fmla="*/ 0 w 13999"/>
              <a:gd name="T7" fmla="*/ 7875 h 7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99" h="7876">
                <a:moveTo>
                  <a:pt x="0" y="7875"/>
                </a:moveTo>
                <a:lnTo>
                  <a:pt x="0" y="0"/>
                </a:lnTo>
                <a:lnTo>
                  <a:pt x="13998" y="0"/>
                </a:lnTo>
                <a:lnTo>
                  <a:pt x="0" y="7875"/>
                </a:lnTo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4000"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8" name="Freeform 3"/>
          <p:cNvSpPr>
            <a:spLocks noChangeArrowheads="1"/>
          </p:cNvSpPr>
          <p:nvPr userDrawn="1"/>
        </p:nvSpPr>
        <p:spPr bwMode="auto">
          <a:xfrm>
            <a:off x="6094509" y="3429961"/>
            <a:ext cx="6097491" cy="3428040"/>
          </a:xfrm>
          <a:custGeom>
            <a:avLst/>
            <a:gdLst>
              <a:gd name="T0" fmla="*/ 13998 w 13999"/>
              <a:gd name="T1" fmla="*/ 7852 h 7853"/>
              <a:gd name="T2" fmla="*/ 0 w 13999"/>
              <a:gd name="T3" fmla="*/ 7852 h 7853"/>
              <a:gd name="T4" fmla="*/ 0 w 13999"/>
              <a:gd name="T5" fmla="*/ 0 h 7853"/>
              <a:gd name="T6" fmla="*/ 13998 w 13999"/>
              <a:gd name="T7" fmla="*/ 7852 h 7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99" h="7853">
                <a:moveTo>
                  <a:pt x="13998" y="7852"/>
                </a:moveTo>
                <a:lnTo>
                  <a:pt x="0" y="7852"/>
                </a:lnTo>
                <a:lnTo>
                  <a:pt x="0" y="0"/>
                </a:lnTo>
                <a:lnTo>
                  <a:pt x="13998" y="7852"/>
                </a:lnTo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9" name="Freeform 4"/>
          <p:cNvSpPr>
            <a:spLocks noChangeArrowheads="1"/>
          </p:cNvSpPr>
          <p:nvPr userDrawn="1"/>
        </p:nvSpPr>
        <p:spPr bwMode="auto">
          <a:xfrm>
            <a:off x="0" y="3422279"/>
            <a:ext cx="6097494" cy="3435721"/>
          </a:xfrm>
          <a:custGeom>
            <a:avLst/>
            <a:gdLst>
              <a:gd name="T0" fmla="*/ 14000 w 14001"/>
              <a:gd name="T1" fmla="*/ 0 h 7853"/>
              <a:gd name="T2" fmla="*/ 14000 w 14001"/>
              <a:gd name="T3" fmla="*/ 7852 h 7853"/>
              <a:gd name="T4" fmla="*/ 0 w 14001"/>
              <a:gd name="T5" fmla="*/ 7852 h 7853"/>
              <a:gd name="T6" fmla="*/ 14000 w 14001"/>
              <a:gd name="T7" fmla="*/ 0 h 7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01" h="7853">
                <a:moveTo>
                  <a:pt x="14000" y="0"/>
                </a:moveTo>
                <a:lnTo>
                  <a:pt x="14000" y="7852"/>
                </a:lnTo>
                <a:lnTo>
                  <a:pt x="0" y="7852"/>
                </a:lnTo>
                <a:lnTo>
                  <a:pt x="14000" y="0"/>
                </a:lnTo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0" name="Freeform 5"/>
          <p:cNvSpPr>
            <a:spLocks noChangeArrowheads="1"/>
          </p:cNvSpPr>
          <p:nvPr userDrawn="1"/>
        </p:nvSpPr>
        <p:spPr bwMode="auto">
          <a:xfrm>
            <a:off x="0" y="0"/>
            <a:ext cx="6094509" cy="6858000"/>
          </a:xfrm>
          <a:custGeom>
            <a:avLst/>
            <a:gdLst>
              <a:gd name="T0" fmla="*/ 14000 w 14001"/>
              <a:gd name="T1" fmla="*/ 7875 h 15749"/>
              <a:gd name="T2" fmla="*/ 0 w 14001"/>
              <a:gd name="T3" fmla="*/ 0 h 15749"/>
              <a:gd name="T4" fmla="*/ 0 w 14001"/>
              <a:gd name="T5" fmla="*/ 15748 h 15749"/>
              <a:gd name="T6" fmla="*/ 14000 w 14001"/>
              <a:gd name="T7" fmla="*/ 7875 h 15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01" h="15749">
                <a:moveTo>
                  <a:pt x="14000" y="7875"/>
                </a:moveTo>
                <a:lnTo>
                  <a:pt x="0" y="0"/>
                </a:lnTo>
                <a:lnTo>
                  <a:pt x="0" y="15748"/>
                </a:lnTo>
                <a:lnTo>
                  <a:pt x="14000" y="7875"/>
                </a:lnTo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1" name="Freeform 6"/>
          <p:cNvSpPr>
            <a:spLocks noChangeArrowheads="1"/>
          </p:cNvSpPr>
          <p:nvPr userDrawn="1"/>
        </p:nvSpPr>
        <p:spPr bwMode="auto">
          <a:xfrm>
            <a:off x="6094509" y="0"/>
            <a:ext cx="6094509" cy="6858000"/>
          </a:xfrm>
          <a:custGeom>
            <a:avLst/>
            <a:gdLst>
              <a:gd name="T0" fmla="*/ 0 w 13999"/>
              <a:gd name="T1" fmla="*/ 7875 h 15749"/>
              <a:gd name="T2" fmla="*/ 13998 w 13999"/>
              <a:gd name="T3" fmla="*/ 0 h 15749"/>
              <a:gd name="T4" fmla="*/ 13998 w 13999"/>
              <a:gd name="T5" fmla="*/ 15748 h 15749"/>
              <a:gd name="T6" fmla="*/ 0 w 13999"/>
              <a:gd name="T7" fmla="*/ 7875 h 15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99" h="15749">
                <a:moveTo>
                  <a:pt x="0" y="7875"/>
                </a:moveTo>
                <a:lnTo>
                  <a:pt x="13998" y="0"/>
                </a:lnTo>
                <a:lnTo>
                  <a:pt x="13998" y="15748"/>
                </a:lnTo>
                <a:lnTo>
                  <a:pt x="0" y="7875"/>
                </a:lnTo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161722" y="-7683"/>
            <a:ext cx="1868556" cy="2062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82515" y="594804"/>
            <a:ext cx="1275436" cy="855886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0" y="-400662"/>
            <a:ext cx="380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Openingsslide</a:t>
            </a:r>
          </a:p>
        </p:txBody>
      </p:sp>
      <p:sp>
        <p:nvSpPr>
          <p:cNvPr id="13" name="Freeform 40"/>
          <p:cNvSpPr>
            <a:spLocks noChangeArrowheads="1"/>
          </p:cNvSpPr>
          <p:nvPr userDrawn="1"/>
        </p:nvSpPr>
        <p:spPr bwMode="auto">
          <a:xfrm>
            <a:off x="2264612" y="1995964"/>
            <a:ext cx="7662776" cy="2866073"/>
          </a:xfrm>
          <a:custGeom>
            <a:avLst/>
            <a:gdLst>
              <a:gd name="T0" fmla="*/ 1387 w 1699"/>
              <a:gd name="T1" fmla="*/ 632 h 633"/>
              <a:gd name="T2" fmla="*/ 1387 w 1699"/>
              <a:gd name="T3" fmla="*/ 632 h 633"/>
              <a:gd name="T4" fmla="*/ 311 w 1699"/>
              <a:gd name="T5" fmla="*/ 632 h 633"/>
              <a:gd name="T6" fmla="*/ 0 w 1699"/>
              <a:gd name="T7" fmla="*/ 321 h 633"/>
              <a:gd name="T8" fmla="*/ 0 w 1699"/>
              <a:gd name="T9" fmla="*/ 321 h 633"/>
              <a:gd name="T10" fmla="*/ 311 w 1699"/>
              <a:gd name="T11" fmla="*/ 0 h 633"/>
              <a:gd name="T12" fmla="*/ 1387 w 1699"/>
              <a:gd name="T13" fmla="*/ 0 h 633"/>
              <a:gd name="T14" fmla="*/ 1698 w 1699"/>
              <a:gd name="T15" fmla="*/ 321 h 633"/>
              <a:gd name="T16" fmla="*/ 1698 w 1699"/>
              <a:gd name="T17" fmla="*/ 321 h 633"/>
              <a:gd name="T18" fmla="*/ 1387 w 1699"/>
              <a:gd name="T19" fmla="*/ 632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99" h="633">
                <a:moveTo>
                  <a:pt x="1387" y="632"/>
                </a:moveTo>
                <a:lnTo>
                  <a:pt x="1387" y="632"/>
                </a:lnTo>
                <a:cubicBezTo>
                  <a:pt x="311" y="632"/>
                  <a:pt x="311" y="632"/>
                  <a:pt x="311" y="632"/>
                </a:cubicBezTo>
                <a:cubicBezTo>
                  <a:pt x="137" y="632"/>
                  <a:pt x="0" y="491"/>
                  <a:pt x="0" y="321"/>
                </a:cubicBezTo>
                <a:lnTo>
                  <a:pt x="0" y="321"/>
                </a:lnTo>
                <a:cubicBezTo>
                  <a:pt x="0" y="148"/>
                  <a:pt x="137" y="0"/>
                  <a:pt x="311" y="0"/>
                </a:cubicBezTo>
                <a:cubicBezTo>
                  <a:pt x="1387" y="0"/>
                  <a:pt x="1387" y="0"/>
                  <a:pt x="1387" y="0"/>
                </a:cubicBezTo>
                <a:cubicBezTo>
                  <a:pt x="1561" y="0"/>
                  <a:pt x="1698" y="148"/>
                  <a:pt x="1698" y="321"/>
                </a:cubicBezTo>
                <a:lnTo>
                  <a:pt x="1698" y="321"/>
                </a:lnTo>
                <a:cubicBezTo>
                  <a:pt x="1698" y="491"/>
                  <a:pt x="1561" y="632"/>
                  <a:pt x="1387" y="63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nl-NL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70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donker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/>
          <p:cNvSpPr/>
          <p:nvPr userDrawn="1"/>
        </p:nvSpPr>
        <p:spPr>
          <a:xfrm>
            <a:off x="10505662" y="5598463"/>
            <a:ext cx="1686339" cy="1259537"/>
          </a:xfrm>
          <a:custGeom>
            <a:avLst/>
            <a:gdLst>
              <a:gd name="connsiteX0" fmla="*/ 1251827 w 1686339"/>
              <a:gd name="connsiteY0" fmla="*/ 0 h 1259537"/>
              <a:gd name="connsiteX1" fmla="*/ 1686339 w 1686339"/>
              <a:gd name="connsiteY1" fmla="*/ 0 h 1259537"/>
              <a:gd name="connsiteX2" fmla="*/ 1686339 w 1686339"/>
              <a:gd name="connsiteY2" fmla="*/ 1259537 h 1259537"/>
              <a:gd name="connsiteX3" fmla="*/ 390 w 1686339"/>
              <a:gd name="connsiteY3" fmla="*/ 1259537 h 1259537"/>
              <a:gd name="connsiteX4" fmla="*/ 0 w 1686339"/>
              <a:gd name="connsiteY4" fmla="*/ 1251829 h 1259537"/>
              <a:gd name="connsiteX5" fmla="*/ 1123836 w 1686339"/>
              <a:gd name="connsiteY5" fmla="*/ 6466 h 1259537"/>
              <a:gd name="connsiteX6" fmla="*/ 1251827 w 1686339"/>
              <a:gd name="connsiteY6" fmla="*/ 2 h 12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339" h="1259537">
                <a:moveTo>
                  <a:pt x="1251827" y="0"/>
                </a:moveTo>
                <a:lnTo>
                  <a:pt x="1686339" y="0"/>
                </a:lnTo>
                <a:lnTo>
                  <a:pt x="1686339" y="1259537"/>
                </a:lnTo>
                <a:lnTo>
                  <a:pt x="390" y="1259537"/>
                </a:lnTo>
                <a:lnTo>
                  <a:pt x="0" y="1251829"/>
                </a:lnTo>
                <a:cubicBezTo>
                  <a:pt x="0" y="603676"/>
                  <a:pt x="492595" y="70571"/>
                  <a:pt x="1123836" y="6466"/>
                </a:cubicBezTo>
                <a:lnTo>
                  <a:pt x="1251827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6742" y="6022558"/>
            <a:ext cx="759807" cy="509871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410817" y="1897366"/>
            <a:ext cx="11475731" cy="1760569"/>
          </a:xfrm>
        </p:spPr>
        <p:txBody>
          <a:bodyPr anchor="b" anchorCtr="0">
            <a:noAutofit/>
          </a:bodyPr>
          <a:lstStyle>
            <a:lvl1pPr algn="ctr">
              <a:lnSpc>
                <a:spcPct val="75000"/>
              </a:lnSpc>
              <a:defRPr sz="6200" b="0"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11163" y="3657935"/>
            <a:ext cx="11476037" cy="125888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5" name="Tekstvak 14"/>
          <p:cNvSpPr txBox="1"/>
          <p:nvPr userDrawn="1"/>
        </p:nvSpPr>
        <p:spPr>
          <a:xfrm>
            <a:off x="0" y="-400662"/>
            <a:ext cx="380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Titeldia donkerblauw</a:t>
            </a:r>
          </a:p>
        </p:txBody>
      </p:sp>
    </p:spTree>
    <p:extLst>
      <p:ext uri="{BB962C8B-B14F-4D97-AF65-F5344CB8AC3E}">
        <p14:creationId xmlns:p14="http://schemas.microsoft.com/office/powerpoint/2010/main" val="163711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/>
          <p:cNvSpPr/>
          <p:nvPr userDrawn="1"/>
        </p:nvSpPr>
        <p:spPr>
          <a:xfrm>
            <a:off x="10505662" y="5598463"/>
            <a:ext cx="1686339" cy="1259537"/>
          </a:xfrm>
          <a:custGeom>
            <a:avLst/>
            <a:gdLst>
              <a:gd name="connsiteX0" fmla="*/ 1251827 w 1686339"/>
              <a:gd name="connsiteY0" fmla="*/ 0 h 1259537"/>
              <a:gd name="connsiteX1" fmla="*/ 1686339 w 1686339"/>
              <a:gd name="connsiteY1" fmla="*/ 0 h 1259537"/>
              <a:gd name="connsiteX2" fmla="*/ 1686339 w 1686339"/>
              <a:gd name="connsiteY2" fmla="*/ 1259537 h 1259537"/>
              <a:gd name="connsiteX3" fmla="*/ 390 w 1686339"/>
              <a:gd name="connsiteY3" fmla="*/ 1259537 h 1259537"/>
              <a:gd name="connsiteX4" fmla="*/ 0 w 1686339"/>
              <a:gd name="connsiteY4" fmla="*/ 1251829 h 1259537"/>
              <a:gd name="connsiteX5" fmla="*/ 1123836 w 1686339"/>
              <a:gd name="connsiteY5" fmla="*/ 6466 h 1259537"/>
              <a:gd name="connsiteX6" fmla="*/ 1251827 w 1686339"/>
              <a:gd name="connsiteY6" fmla="*/ 2 h 12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339" h="1259537">
                <a:moveTo>
                  <a:pt x="1251827" y="0"/>
                </a:moveTo>
                <a:lnTo>
                  <a:pt x="1686339" y="0"/>
                </a:lnTo>
                <a:lnTo>
                  <a:pt x="1686339" y="1259537"/>
                </a:lnTo>
                <a:lnTo>
                  <a:pt x="390" y="1259537"/>
                </a:lnTo>
                <a:lnTo>
                  <a:pt x="0" y="1251829"/>
                </a:lnTo>
                <a:cubicBezTo>
                  <a:pt x="0" y="603676"/>
                  <a:pt x="492595" y="70571"/>
                  <a:pt x="1123836" y="6466"/>
                </a:cubicBezTo>
                <a:lnTo>
                  <a:pt x="1251827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6742" y="6022558"/>
            <a:ext cx="759807" cy="509871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410817" y="1897366"/>
            <a:ext cx="11475731" cy="1760569"/>
          </a:xfrm>
        </p:spPr>
        <p:txBody>
          <a:bodyPr anchor="b" anchorCtr="0">
            <a:noAutofit/>
          </a:bodyPr>
          <a:lstStyle>
            <a:lvl1pPr algn="ctr">
              <a:lnSpc>
                <a:spcPct val="75000"/>
              </a:lnSpc>
              <a:defRPr sz="6200" b="0"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11163" y="3657935"/>
            <a:ext cx="11476037" cy="125888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0" y="-400662"/>
            <a:ext cx="380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Titeldia blauw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lichtblau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/>
          <p:cNvSpPr/>
          <p:nvPr userDrawn="1"/>
        </p:nvSpPr>
        <p:spPr>
          <a:xfrm>
            <a:off x="10505662" y="5598463"/>
            <a:ext cx="1686339" cy="1259537"/>
          </a:xfrm>
          <a:custGeom>
            <a:avLst/>
            <a:gdLst>
              <a:gd name="connsiteX0" fmla="*/ 1251827 w 1686339"/>
              <a:gd name="connsiteY0" fmla="*/ 0 h 1259537"/>
              <a:gd name="connsiteX1" fmla="*/ 1686339 w 1686339"/>
              <a:gd name="connsiteY1" fmla="*/ 0 h 1259537"/>
              <a:gd name="connsiteX2" fmla="*/ 1686339 w 1686339"/>
              <a:gd name="connsiteY2" fmla="*/ 1259537 h 1259537"/>
              <a:gd name="connsiteX3" fmla="*/ 390 w 1686339"/>
              <a:gd name="connsiteY3" fmla="*/ 1259537 h 1259537"/>
              <a:gd name="connsiteX4" fmla="*/ 0 w 1686339"/>
              <a:gd name="connsiteY4" fmla="*/ 1251829 h 1259537"/>
              <a:gd name="connsiteX5" fmla="*/ 1123836 w 1686339"/>
              <a:gd name="connsiteY5" fmla="*/ 6466 h 1259537"/>
              <a:gd name="connsiteX6" fmla="*/ 1251827 w 1686339"/>
              <a:gd name="connsiteY6" fmla="*/ 2 h 12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339" h="1259537">
                <a:moveTo>
                  <a:pt x="1251827" y="0"/>
                </a:moveTo>
                <a:lnTo>
                  <a:pt x="1686339" y="0"/>
                </a:lnTo>
                <a:lnTo>
                  <a:pt x="1686339" y="1259537"/>
                </a:lnTo>
                <a:lnTo>
                  <a:pt x="390" y="1259537"/>
                </a:lnTo>
                <a:lnTo>
                  <a:pt x="0" y="1251829"/>
                </a:lnTo>
                <a:cubicBezTo>
                  <a:pt x="0" y="603676"/>
                  <a:pt x="492595" y="70571"/>
                  <a:pt x="1123836" y="6466"/>
                </a:cubicBezTo>
                <a:lnTo>
                  <a:pt x="1251827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6742" y="6022558"/>
            <a:ext cx="759807" cy="509871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410817" y="1897366"/>
            <a:ext cx="11475731" cy="1760569"/>
          </a:xfrm>
        </p:spPr>
        <p:txBody>
          <a:bodyPr anchor="b" anchorCtr="0">
            <a:noAutofit/>
          </a:bodyPr>
          <a:lstStyle>
            <a:lvl1pPr algn="ctr">
              <a:lnSpc>
                <a:spcPct val="75000"/>
              </a:lnSpc>
              <a:defRPr sz="6200" b="0"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11163" y="3657935"/>
            <a:ext cx="11476037" cy="125888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0" y="-400662"/>
            <a:ext cx="380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Titeldia lichtblauw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lichtgro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/>
          <p:cNvSpPr/>
          <p:nvPr userDrawn="1"/>
        </p:nvSpPr>
        <p:spPr>
          <a:xfrm>
            <a:off x="10505662" y="5598463"/>
            <a:ext cx="1686339" cy="1259537"/>
          </a:xfrm>
          <a:custGeom>
            <a:avLst/>
            <a:gdLst>
              <a:gd name="connsiteX0" fmla="*/ 1251827 w 1686339"/>
              <a:gd name="connsiteY0" fmla="*/ 0 h 1259537"/>
              <a:gd name="connsiteX1" fmla="*/ 1686339 w 1686339"/>
              <a:gd name="connsiteY1" fmla="*/ 0 h 1259537"/>
              <a:gd name="connsiteX2" fmla="*/ 1686339 w 1686339"/>
              <a:gd name="connsiteY2" fmla="*/ 1259537 h 1259537"/>
              <a:gd name="connsiteX3" fmla="*/ 390 w 1686339"/>
              <a:gd name="connsiteY3" fmla="*/ 1259537 h 1259537"/>
              <a:gd name="connsiteX4" fmla="*/ 0 w 1686339"/>
              <a:gd name="connsiteY4" fmla="*/ 1251829 h 1259537"/>
              <a:gd name="connsiteX5" fmla="*/ 1123836 w 1686339"/>
              <a:gd name="connsiteY5" fmla="*/ 6466 h 1259537"/>
              <a:gd name="connsiteX6" fmla="*/ 1251827 w 1686339"/>
              <a:gd name="connsiteY6" fmla="*/ 2 h 12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339" h="1259537">
                <a:moveTo>
                  <a:pt x="1251827" y="0"/>
                </a:moveTo>
                <a:lnTo>
                  <a:pt x="1686339" y="0"/>
                </a:lnTo>
                <a:lnTo>
                  <a:pt x="1686339" y="1259537"/>
                </a:lnTo>
                <a:lnTo>
                  <a:pt x="390" y="1259537"/>
                </a:lnTo>
                <a:lnTo>
                  <a:pt x="0" y="1251829"/>
                </a:lnTo>
                <a:cubicBezTo>
                  <a:pt x="0" y="603676"/>
                  <a:pt x="492595" y="70571"/>
                  <a:pt x="1123836" y="6466"/>
                </a:cubicBezTo>
                <a:lnTo>
                  <a:pt x="1251827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6742" y="6022558"/>
            <a:ext cx="759807" cy="509871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410817" y="1897366"/>
            <a:ext cx="11475731" cy="1760569"/>
          </a:xfrm>
        </p:spPr>
        <p:txBody>
          <a:bodyPr anchor="b" anchorCtr="0">
            <a:noAutofit/>
          </a:bodyPr>
          <a:lstStyle>
            <a:lvl1pPr algn="ctr">
              <a:lnSpc>
                <a:spcPct val="75000"/>
              </a:lnSpc>
              <a:defRPr sz="6200" b="0"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11163" y="3657935"/>
            <a:ext cx="11476037" cy="125888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0" y="-400662"/>
            <a:ext cx="380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Titeldia lichtgroen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i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/>
          <p:cNvSpPr/>
          <p:nvPr userDrawn="1"/>
        </p:nvSpPr>
        <p:spPr>
          <a:xfrm>
            <a:off x="10505662" y="5598463"/>
            <a:ext cx="1686339" cy="1259537"/>
          </a:xfrm>
          <a:custGeom>
            <a:avLst/>
            <a:gdLst>
              <a:gd name="connsiteX0" fmla="*/ 1251827 w 1686339"/>
              <a:gd name="connsiteY0" fmla="*/ 0 h 1259537"/>
              <a:gd name="connsiteX1" fmla="*/ 1686339 w 1686339"/>
              <a:gd name="connsiteY1" fmla="*/ 0 h 1259537"/>
              <a:gd name="connsiteX2" fmla="*/ 1686339 w 1686339"/>
              <a:gd name="connsiteY2" fmla="*/ 1259537 h 1259537"/>
              <a:gd name="connsiteX3" fmla="*/ 390 w 1686339"/>
              <a:gd name="connsiteY3" fmla="*/ 1259537 h 1259537"/>
              <a:gd name="connsiteX4" fmla="*/ 0 w 1686339"/>
              <a:gd name="connsiteY4" fmla="*/ 1251829 h 1259537"/>
              <a:gd name="connsiteX5" fmla="*/ 1123836 w 1686339"/>
              <a:gd name="connsiteY5" fmla="*/ 6466 h 1259537"/>
              <a:gd name="connsiteX6" fmla="*/ 1251827 w 1686339"/>
              <a:gd name="connsiteY6" fmla="*/ 2 h 12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339" h="1259537">
                <a:moveTo>
                  <a:pt x="1251827" y="0"/>
                </a:moveTo>
                <a:lnTo>
                  <a:pt x="1686339" y="0"/>
                </a:lnTo>
                <a:lnTo>
                  <a:pt x="1686339" y="1259537"/>
                </a:lnTo>
                <a:lnTo>
                  <a:pt x="390" y="1259537"/>
                </a:lnTo>
                <a:lnTo>
                  <a:pt x="0" y="1251829"/>
                </a:lnTo>
                <a:cubicBezTo>
                  <a:pt x="0" y="603676"/>
                  <a:pt x="492595" y="70571"/>
                  <a:pt x="1123836" y="6466"/>
                </a:cubicBezTo>
                <a:lnTo>
                  <a:pt x="1251827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6742" y="6022558"/>
            <a:ext cx="759807" cy="509871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410817" y="1897366"/>
            <a:ext cx="11475731" cy="1760569"/>
          </a:xfrm>
        </p:spPr>
        <p:txBody>
          <a:bodyPr anchor="b" anchorCtr="0">
            <a:noAutofit/>
          </a:bodyPr>
          <a:lstStyle>
            <a:lvl1pPr algn="ctr">
              <a:lnSpc>
                <a:spcPct val="75000"/>
              </a:lnSpc>
              <a:defRPr sz="6200" b="0"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11163" y="3657935"/>
            <a:ext cx="11476037" cy="125888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0" y="-400662"/>
            <a:ext cx="380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Titeldia mint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donkergro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/>
          <p:cNvSpPr/>
          <p:nvPr userDrawn="1"/>
        </p:nvSpPr>
        <p:spPr>
          <a:xfrm>
            <a:off x="10505662" y="5598463"/>
            <a:ext cx="1686339" cy="1259537"/>
          </a:xfrm>
          <a:custGeom>
            <a:avLst/>
            <a:gdLst>
              <a:gd name="connsiteX0" fmla="*/ 1251827 w 1686339"/>
              <a:gd name="connsiteY0" fmla="*/ 0 h 1259537"/>
              <a:gd name="connsiteX1" fmla="*/ 1686339 w 1686339"/>
              <a:gd name="connsiteY1" fmla="*/ 0 h 1259537"/>
              <a:gd name="connsiteX2" fmla="*/ 1686339 w 1686339"/>
              <a:gd name="connsiteY2" fmla="*/ 1259537 h 1259537"/>
              <a:gd name="connsiteX3" fmla="*/ 390 w 1686339"/>
              <a:gd name="connsiteY3" fmla="*/ 1259537 h 1259537"/>
              <a:gd name="connsiteX4" fmla="*/ 0 w 1686339"/>
              <a:gd name="connsiteY4" fmla="*/ 1251829 h 1259537"/>
              <a:gd name="connsiteX5" fmla="*/ 1123836 w 1686339"/>
              <a:gd name="connsiteY5" fmla="*/ 6466 h 1259537"/>
              <a:gd name="connsiteX6" fmla="*/ 1251827 w 1686339"/>
              <a:gd name="connsiteY6" fmla="*/ 2 h 12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339" h="1259537">
                <a:moveTo>
                  <a:pt x="1251827" y="0"/>
                </a:moveTo>
                <a:lnTo>
                  <a:pt x="1686339" y="0"/>
                </a:lnTo>
                <a:lnTo>
                  <a:pt x="1686339" y="1259537"/>
                </a:lnTo>
                <a:lnTo>
                  <a:pt x="390" y="1259537"/>
                </a:lnTo>
                <a:lnTo>
                  <a:pt x="0" y="1251829"/>
                </a:lnTo>
                <a:cubicBezTo>
                  <a:pt x="0" y="603676"/>
                  <a:pt x="492595" y="70571"/>
                  <a:pt x="1123836" y="6466"/>
                </a:cubicBezTo>
                <a:lnTo>
                  <a:pt x="1251827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6742" y="6022558"/>
            <a:ext cx="759807" cy="509871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410817" y="1897366"/>
            <a:ext cx="11475731" cy="1760569"/>
          </a:xfrm>
        </p:spPr>
        <p:txBody>
          <a:bodyPr anchor="b" anchorCtr="0">
            <a:noAutofit/>
          </a:bodyPr>
          <a:lstStyle>
            <a:lvl1pPr algn="ctr">
              <a:lnSpc>
                <a:spcPct val="75000"/>
              </a:lnSpc>
              <a:defRPr sz="6200" b="0"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11163" y="3657935"/>
            <a:ext cx="11476037" cy="125888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0" y="-400662"/>
            <a:ext cx="380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Titeldia donkergroen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foto&#10;Titeldia f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0" y="-400662"/>
            <a:ext cx="380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Titeldia foto</a:t>
            </a:r>
          </a:p>
        </p:txBody>
      </p:sp>
      <p:sp>
        <p:nvSpPr>
          <p:cNvPr id="18" name="Tijdelijke aanduiding voor afbeelding 1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598463 h 6858000"/>
              <a:gd name="connsiteX3" fmla="*/ 11757489 w 12192000"/>
              <a:gd name="connsiteY3" fmla="*/ 5598463 h 6858000"/>
              <a:gd name="connsiteX4" fmla="*/ 11757489 w 12192000"/>
              <a:gd name="connsiteY4" fmla="*/ 5598465 h 6858000"/>
              <a:gd name="connsiteX5" fmla="*/ 11629498 w 12192000"/>
              <a:gd name="connsiteY5" fmla="*/ 5604929 h 6858000"/>
              <a:gd name="connsiteX6" fmla="*/ 10505662 w 12192000"/>
              <a:gd name="connsiteY6" fmla="*/ 6850292 h 6858000"/>
              <a:gd name="connsiteX7" fmla="*/ 10506052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598463"/>
                </a:lnTo>
                <a:lnTo>
                  <a:pt x="11757489" y="5598463"/>
                </a:lnTo>
                <a:lnTo>
                  <a:pt x="11757489" y="5598465"/>
                </a:lnTo>
                <a:lnTo>
                  <a:pt x="11629498" y="5604929"/>
                </a:lnTo>
                <a:cubicBezTo>
                  <a:pt x="10998257" y="5669034"/>
                  <a:pt x="10505662" y="6202139"/>
                  <a:pt x="10505662" y="6850292"/>
                </a:cubicBezTo>
                <a:lnTo>
                  <a:pt x="1050605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1260000"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19" name="Vrije vorm 18"/>
          <p:cNvSpPr/>
          <p:nvPr userDrawn="1"/>
        </p:nvSpPr>
        <p:spPr>
          <a:xfrm>
            <a:off x="10505662" y="5598463"/>
            <a:ext cx="1686339" cy="1259537"/>
          </a:xfrm>
          <a:custGeom>
            <a:avLst/>
            <a:gdLst>
              <a:gd name="connsiteX0" fmla="*/ 1251827 w 1686339"/>
              <a:gd name="connsiteY0" fmla="*/ 0 h 1259537"/>
              <a:gd name="connsiteX1" fmla="*/ 1686339 w 1686339"/>
              <a:gd name="connsiteY1" fmla="*/ 0 h 1259537"/>
              <a:gd name="connsiteX2" fmla="*/ 1686339 w 1686339"/>
              <a:gd name="connsiteY2" fmla="*/ 1259537 h 1259537"/>
              <a:gd name="connsiteX3" fmla="*/ 390 w 1686339"/>
              <a:gd name="connsiteY3" fmla="*/ 1259537 h 1259537"/>
              <a:gd name="connsiteX4" fmla="*/ 0 w 1686339"/>
              <a:gd name="connsiteY4" fmla="*/ 1251829 h 1259537"/>
              <a:gd name="connsiteX5" fmla="*/ 1123836 w 1686339"/>
              <a:gd name="connsiteY5" fmla="*/ 6466 h 1259537"/>
              <a:gd name="connsiteX6" fmla="*/ 1251827 w 1686339"/>
              <a:gd name="connsiteY6" fmla="*/ 2 h 12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339" h="1259537">
                <a:moveTo>
                  <a:pt x="1251827" y="0"/>
                </a:moveTo>
                <a:lnTo>
                  <a:pt x="1686339" y="0"/>
                </a:lnTo>
                <a:lnTo>
                  <a:pt x="1686339" y="1259537"/>
                </a:lnTo>
                <a:lnTo>
                  <a:pt x="390" y="1259537"/>
                </a:lnTo>
                <a:lnTo>
                  <a:pt x="0" y="1251829"/>
                </a:lnTo>
                <a:cubicBezTo>
                  <a:pt x="0" y="603676"/>
                  <a:pt x="492595" y="70571"/>
                  <a:pt x="1123836" y="6466"/>
                </a:cubicBezTo>
                <a:lnTo>
                  <a:pt x="1251827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6742" y="6022558"/>
            <a:ext cx="759807" cy="50987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foto&#10;Titeldia f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jdelijke aanduiding voor afbeelding 33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6095998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6095998 w 6096000"/>
              <a:gd name="connsiteY3" fmla="*/ 6858000 h 6858000"/>
              <a:gd name="connsiteX4" fmla="*/ 0 w 6096000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6095998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6095998" y="6858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anchor="ctr" anchorCtr="0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 </a:t>
            </a:r>
          </a:p>
        </p:txBody>
      </p:sp>
      <p:sp>
        <p:nvSpPr>
          <p:cNvPr id="40" name="Tijdelijke aanduiding voor afbeelding 3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7983"/>
            <a:ext cx="12191996" cy="3428998"/>
          </a:xfrm>
          <a:custGeom>
            <a:avLst/>
            <a:gdLst>
              <a:gd name="connsiteX0" fmla="*/ 6095998 w 12191996"/>
              <a:gd name="connsiteY0" fmla="*/ 0 h 3428998"/>
              <a:gd name="connsiteX1" fmla="*/ 12191996 w 12191996"/>
              <a:gd name="connsiteY1" fmla="*/ 3428998 h 3428998"/>
              <a:gd name="connsiteX2" fmla="*/ 0 w 12191996"/>
              <a:gd name="connsiteY2" fmla="*/ 3428998 h 3428998"/>
              <a:gd name="connsiteX3" fmla="*/ 0 w 12191996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6" h="3428998">
                <a:moveTo>
                  <a:pt x="6095998" y="0"/>
                </a:moveTo>
                <a:lnTo>
                  <a:pt x="12191996" y="3428998"/>
                </a:lnTo>
                <a:lnTo>
                  <a:pt x="0" y="3428998"/>
                </a:lnTo>
                <a:lnTo>
                  <a:pt x="0" y="342899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 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0" y="-400662"/>
            <a:ext cx="380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Titeldia 4 foto’s</a:t>
            </a:r>
          </a:p>
        </p:txBody>
      </p:sp>
      <p:sp>
        <p:nvSpPr>
          <p:cNvPr id="19" name="Vrije vorm 18"/>
          <p:cNvSpPr/>
          <p:nvPr userDrawn="1"/>
        </p:nvSpPr>
        <p:spPr>
          <a:xfrm>
            <a:off x="10505662" y="5598463"/>
            <a:ext cx="1686339" cy="1259537"/>
          </a:xfrm>
          <a:custGeom>
            <a:avLst/>
            <a:gdLst>
              <a:gd name="connsiteX0" fmla="*/ 1251827 w 1686339"/>
              <a:gd name="connsiteY0" fmla="*/ 0 h 1259537"/>
              <a:gd name="connsiteX1" fmla="*/ 1686339 w 1686339"/>
              <a:gd name="connsiteY1" fmla="*/ 0 h 1259537"/>
              <a:gd name="connsiteX2" fmla="*/ 1686339 w 1686339"/>
              <a:gd name="connsiteY2" fmla="*/ 1259537 h 1259537"/>
              <a:gd name="connsiteX3" fmla="*/ 390 w 1686339"/>
              <a:gd name="connsiteY3" fmla="*/ 1259537 h 1259537"/>
              <a:gd name="connsiteX4" fmla="*/ 0 w 1686339"/>
              <a:gd name="connsiteY4" fmla="*/ 1251829 h 1259537"/>
              <a:gd name="connsiteX5" fmla="*/ 1123836 w 1686339"/>
              <a:gd name="connsiteY5" fmla="*/ 6466 h 1259537"/>
              <a:gd name="connsiteX6" fmla="*/ 1251827 w 1686339"/>
              <a:gd name="connsiteY6" fmla="*/ 2 h 12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339" h="1259537">
                <a:moveTo>
                  <a:pt x="1251827" y="0"/>
                </a:moveTo>
                <a:lnTo>
                  <a:pt x="1686339" y="0"/>
                </a:lnTo>
                <a:lnTo>
                  <a:pt x="1686339" y="1259537"/>
                </a:lnTo>
                <a:lnTo>
                  <a:pt x="390" y="1259537"/>
                </a:lnTo>
                <a:lnTo>
                  <a:pt x="0" y="1251829"/>
                </a:lnTo>
                <a:cubicBezTo>
                  <a:pt x="0" y="603676"/>
                  <a:pt x="492595" y="70571"/>
                  <a:pt x="1123836" y="6466"/>
                </a:cubicBezTo>
                <a:lnTo>
                  <a:pt x="1251827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6742" y="6022558"/>
            <a:ext cx="759807" cy="509871"/>
          </a:xfrm>
          <a:prstGeom prst="rect">
            <a:avLst/>
          </a:prstGeom>
        </p:spPr>
      </p:pic>
      <p:sp>
        <p:nvSpPr>
          <p:cNvPr id="21" name="Tijdelijke aanduiding voor afbeelding 20"/>
          <p:cNvSpPr>
            <a:spLocks noGrp="1"/>
          </p:cNvSpPr>
          <p:nvPr>
            <p:ph type="pic" sz="quarter" idx="10"/>
          </p:nvPr>
        </p:nvSpPr>
        <p:spPr>
          <a:xfrm>
            <a:off x="1" y="8984"/>
            <a:ext cx="12191999" cy="3428999"/>
          </a:xfrm>
          <a:custGeom>
            <a:avLst/>
            <a:gdLst>
              <a:gd name="connsiteX0" fmla="*/ 0 w 12191999"/>
              <a:gd name="connsiteY0" fmla="*/ 0 h 3428999"/>
              <a:gd name="connsiteX1" fmla="*/ 12191999 w 12191999"/>
              <a:gd name="connsiteY1" fmla="*/ 0 h 3428999"/>
              <a:gd name="connsiteX2" fmla="*/ 6095999 w 12191999"/>
              <a:gd name="connsiteY2" fmla="*/ 3428999 h 3428999"/>
              <a:gd name="connsiteX3" fmla="*/ 0 w 12191999"/>
              <a:gd name="connsiteY3" fmla="*/ 1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6095999" y="3428999"/>
                </a:lnTo>
                <a:lnTo>
                  <a:pt x="0" y="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Sleep de afbeelding naar de tijdelijke aanduiding </a:t>
            </a:r>
          </a:p>
          <a:p>
            <a:r>
              <a:rPr lang="nl-NL" dirty="0"/>
              <a:t>of klik op het pictogram als u een afbeelding wilt toevoegen</a:t>
            </a:r>
          </a:p>
        </p:txBody>
      </p:sp>
      <p:sp>
        <p:nvSpPr>
          <p:cNvPr id="30" name="Tijdelijke aanduiding voor afbeelding 29"/>
          <p:cNvSpPr>
            <a:spLocks noGrp="1"/>
          </p:cNvSpPr>
          <p:nvPr>
            <p:ph type="pic" sz="quarter" idx="11" hasCustomPrompt="1"/>
          </p:nvPr>
        </p:nvSpPr>
        <p:spPr>
          <a:xfrm>
            <a:off x="-5" y="1"/>
            <a:ext cx="6095997" cy="6857999"/>
          </a:xfrm>
          <a:custGeom>
            <a:avLst/>
            <a:gdLst>
              <a:gd name="connsiteX0" fmla="*/ 0 w 6095997"/>
              <a:gd name="connsiteY0" fmla="*/ 0 h 6857999"/>
              <a:gd name="connsiteX1" fmla="*/ 1 w 6095997"/>
              <a:gd name="connsiteY1" fmla="*/ 0 h 6857999"/>
              <a:gd name="connsiteX2" fmla="*/ 6095997 w 6095997"/>
              <a:gd name="connsiteY2" fmla="*/ 3429000 h 6857999"/>
              <a:gd name="connsiteX3" fmla="*/ 0 w 6095997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6857999">
                <a:moveTo>
                  <a:pt x="0" y="0"/>
                </a:moveTo>
                <a:lnTo>
                  <a:pt x="1" y="0"/>
                </a:lnTo>
                <a:lnTo>
                  <a:pt x="6095997" y="3429000"/>
                </a:lnTo>
                <a:lnTo>
                  <a:pt x="0" y="685799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anchor="ctr" anchorCtr="0">
            <a:noAutofit/>
          </a:bodyPr>
          <a:lstStyle>
            <a:lvl1pPr marL="0" indent="0" algn="l">
              <a:buFont typeface="Arial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 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5674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0279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6" r:id="rId6"/>
    <p:sldLayoutId id="2147483655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58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000" b="0" kern="1200">
          <a:solidFill>
            <a:schemeClr val="tx2"/>
          </a:solidFill>
          <a:latin typeface="Franklin Gothic Demi Cond" charset="0"/>
          <a:ea typeface="Franklin Gothic Demi Cond" charset="0"/>
          <a:cs typeface="Franklin Gothic Demi Co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7670" y="2586479"/>
            <a:ext cx="7063408" cy="1667468"/>
          </a:xfrm>
        </p:spPr>
        <p:txBody>
          <a:bodyPr/>
          <a:lstStyle/>
          <a:p>
            <a:r>
              <a:rPr lang="nl-NL" sz="4400" b="1" dirty="0" smtClean="0">
                <a:latin typeface="+mj-lt"/>
                <a:ea typeface="Predige Rounded" charset="0"/>
                <a:cs typeface="Predige Rounded" charset="0"/>
              </a:rPr>
              <a:t> welkom bij de HAS</a:t>
            </a:r>
            <a:br>
              <a:rPr lang="nl-NL" sz="4400" b="1" dirty="0" smtClean="0">
                <a:latin typeface="+mj-lt"/>
                <a:ea typeface="Predige Rounded" charset="0"/>
                <a:cs typeface="Predige Rounded" charset="0"/>
              </a:rPr>
            </a:br>
            <a:r>
              <a:rPr lang="nl-NL" sz="3200" dirty="0">
                <a:latin typeface="+mj-lt"/>
                <a:ea typeface="Predige Rounded" charset="0"/>
                <a:cs typeface="Predige Rounded" charset="0"/>
              </a:rPr>
              <a:t>L</a:t>
            </a:r>
            <a:r>
              <a:rPr lang="nl-NL" sz="3200" dirty="0" smtClean="0">
                <a:latin typeface="+mj-lt"/>
                <a:ea typeface="Predige Rounded" charset="0"/>
                <a:cs typeface="Predige Rounded" charset="0"/>
              </a:rPr>
              <a:t>iz Chermin</a:t>
            </a:r>
            <a:endParaRPr lang="nl-NL" sz="3200" spc="0" dirty="0">
              <a:latin typeface="+mj-lt"/>
              <a:ea typeface="Predige Rounded" charset="0"/>
              <a:cs typeface="Predige Round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Freeform 10"/>
          <p:cNvSpPr>
            <a:spLocks noChangeArrowheads="1"/>
          </p:cNvSpPr>
          <p:nvPr/>
        </p:nvSpPr>
        <p:spPr bwMode="auto">
          <a:xfrm>
            <a:off x="391022" y="2896508"/>
            <a:ext cx="4058011" cy="741600"/>
          </a:xfrm>
          <a:custGeom>
            <a:avLst/>
            <a:gdLst>
              <a:gd name="T0" fmla="*/ 2914 w 3074"/>
              <a:gd name="T1" fmla="*/ 44 h 618"/>
              <a:gd name="T2" fmla="*/ 2914 w 3074"/>
              <a:gd name="T3" fmla="*/ 44 h 618"/>
              <a:gd name="T4" fmla="*/ 2833 w 3074"/>
              <a:gd name="T5" fmla="*/ 0 h 618"/>
              <a:gd name="T6" fmla="*/ 251 w 3074"/>
              <a:gd name="T7" fmla="*/ 0 h 618"/>
              <a:gd name="T8" fmla="*/ 162 w 3074"/>
              <a:gd name="T9" fmla="*/ 44 h 618"/>
              <a:gd name="T10" fmla="*/ 33 w 3074"/>
              <a:gd name="T11" fmla="*/ 262 h 618"/>
              <a:gd name="T12" fmla="*/ 33 w 3074"/>
              <a:gd name="T13" fmla="*/ 366 h 618"/>
              <a:gd name="T14" fmla="*/ 162 w 3074"/>
              <a:gd name="T15" fmla="*/ 573 h 618"/>
              <a:gd name="T16" fmla="*/ 251 w 3074"/>
              <a:gd name="T17" fmla="*/ 617 h 618"/>
              <a:gd name="T18" fmla="*/ 2833 w 3074"/>
              <a:gd name="T19" fmla="*/ 617 h 618"/>
              <a:gd name="T20" fmla="*/ 2914 w 3074"/>
              <a:gd name="T21" fmla="*/ 573 h 618"/>
              <a:gd name="T22" fmla="*/ 3040 w 3074"/>
              <a:gd name="T23" fmla="*/ 366 h 618"/>
              <a:gd name="T24" fmla="*/ 3040 w 3074"/>
              <a:gd name="T25" fmla="*/ 262 h 618"/>
              <a:gd name="T26" fmla="*/ 2914 w 3074"/>
              <a:gd name="T27" fmla="*/ 4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74" h="618">
                <a:moveTo>
                  <a:pt x="2914" y="44"/>
                </a:moveTo>
                <a:lnTo>
                  <a:pt x="2914" y="44"/>
                </a:lnTo>
                <a:cubicBezTo>
                  <a:pt x="2914" y="44"/>
                  <a:pt x="2892" y="0"/>
                  <a:pt x="2833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51" y="0"/>
                  <a:pt x="196" y="0"/>
                  <a:pt x="162" y="44"/>
                </a:cubicBezTo>
                <a:cubicBezTo>
                  <a:pt x="33" y="262"/>
                  <a:pt x="33" y="262"/>
                  <a:pt x="33" y="262"/>
                </a:cubicBezTo>
                <a:cubicBezTo>
                  <a:pt x="33" y="262"/>
                  <a:pt x="0" y="307"/>
                  <a:pt x="33" y="366"/>
                </a:cubicBezTo>
                <a:cubicBezTo>
                  <a:pt x="162" y="573"/>
                  <a:pt x="162" y="573"/>
                  <a:pt x="162" y="573"/>
                </a:cubicBezTo>
                <a:cubicBezTo>
                  <a:pt x="162" y="573"/>
                  <a:pt x="196" y="617"/>
                  <a:pt x="251" y="617"/>
                </a:cubicBezTo>
                <a:cubicBezTo>
                  <a:pt x="2833" y="617"/>
                  <a:pt x="2833" y="617"/>
                  <a:pt x="2833" y="617"/>
                </a:cubicBezTo>
                <a:cubicBezTo>
                  <a:pt x="2833" y="617"/>
                  <a:pt x="2892" y="617"/>
                  <a:pt x="2914" y="573"/>
                </a:cubicBezTo>
                <a:cubicBezTo>
                  <a:pt x="3040" y="366"/>
                  <a:pt x="3040" y="366"/>
                  <a:pt x="3040" y="366"/>
                </a:cubicBezTo>
                <a:cubicBezTo>
                  <a:pt x="3040" y="366"/>
                  <a:pt x="3073" y="307"/>
                  <a:pt x="3040" y="262"/>
                </a:cubicBezTo>
                <a:lnTo>
                  <a:pt x="2914" y="4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jdelijke aanduiding voor tekst 1"/>
          <p:cNvSpPr txBox="1">
            <a:spLocks/>
          </p:cNvSpPr>
          <p:nvPr/>
        </p:nvSpPr>
        <p:spPr>
          <a:xfrm>
            <a:off x="1508125" y="1824364"/>
            <a:ext cx="10948085" cy="387496"/>
          </a:xfrm>
          <a:prstGeom prst="rect">
            <a:avLst/>
          </a:prstGeom>
        </p:spPr>
        <p:txBody>
          <a:bodyPr vert="horz" lIns="180000" tIns="45720" rIns="18000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>
                <a:solidFill>
                  <a:srgbClr val="002060"/>
                </a:solidFill>
              </a:rPr>
              <a:t>Wij verbeteren de toekomst voor onze mensen en de wereld.</a:t>
            </a:r>
          </a:p>
          <a:p>
            <a:endParaRPr lang="nl-NL" b="1" dirty="0">
              <a:solidFill>
                <a:srgbClr val="00206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88501" y="3972000"/>
            <a:ext cx="767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002060"/>
                </a:solidFill>
              </a:rPr>
              <a:t>Aandacht - Eigenheid- </a:t>
            </a:r>
            <a:r>
              <a:rPr lang="nl-NL" sz="2800" b="1" dirty="0" smtClean="0">
                <a:solidFill>
                  <a:srgbClr val="002060"/>
                </a:solidFill>
              </a:rPr>
              <a:t>Pragmatisch- </a:t>
            </a:r>
            <a:r>
              <a:rPr lang="nl-NL" sz="2800" b="1" dirty="0">
                <a:solidFill>
                  <a:srgbClr val="002060"/>
                </a:solidFill>
              </a:rPr>
              <a:t>Energiek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24992" y="2999954"/>
            <a:ext cx="3668123" cy="49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000" b="0" kern="1200">
                <a:solidFill>
                  <a:schemeClr val="tx2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 smtClean="0">
                <a:solidFill>
                  <a:srgbClr val="FFFFFF"/>
                </a:solidFill>
                <a:ea typeface="Predige Rounded" charset="0"/>
                <a:cs typeface="Predige Rounded" charset="0"/>
              </a:rPr>
              <a:t>KERNWAARDEN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 charset="0"/>
              <a:ea typeface="Predige Rounded" charset="0"/>
              <a:cs typeface="Predige Rounded" charset="0"/>
            </a:endParaRPr>
          </a:p>
        </p:txBody>
      </p:sp>
      <p:sp>
        <p:nvSpPr>
          <p:cNvPr id="13" name="Freeform 10"/>
          <p:cNvSpPr>
            <a:spLocks noChangeArrowheads="1"/>
          </p:cNvSpPr>
          <p:nvPr/>
        </p:nvSpPr>
        <p:spPr bwMode="auto">
          <a:xfrm>
            <a:off x="308643" y="589907"/>
            <a:ext cx="4058011" cy="741600"/>
          </a:xfrm>
          <a:custGeom>
            <a:avLst/>
            <a:gdLst>
              <a:gd name="T0" fmla="*/ 2914 w 3074"/>
              <a:gd name="T1" fmla="*/ 44 h 618"/>
              <a:gd name="T2" fmla="*/ 2914 w 3074"/>
              <a:gd name="T3" fmla="*/ 44 h 618"/>
              <a:gd name="T4" fmla="*/ 2833 w 3074"/>
              <a:gd name="T5" fmla="*/ 0 h 618"/>
              <a:gd name="T6" fmla="*/ 251 w 3074"/>
              <a:gd name="T7" fmla="*/ 0 h 618"/>
              <a:gd name="T8" fmla="*/ 162 w 3074"/>
              <a:gd name="T9" fmla="*/ 44 h 618"/>
              <a:gd name="T10" fmla="*/ 33 w 3074"/>
              <a:gd name="T11" fmla="*/ 262 h 618"/>
              <a:gd name="T12" fmla="*/ 33 w 3074"/>
              <a:gd name="T13" fmla="*/ 366 h 618"/>
              <a:gd name="T14" fmla="*/ 162 w 3074"/>
              <a:gd name="T15" fmla="*/ 573 h 618"/>
              <a:gd name="T16" fmla="*/ 251 w 3074"/>
              <a:gd name="T17" fmla="*/ 617 h 618"/>
              <a:gd name="T18" fmla="*/ 2833 w 3074"/>
              <a:gd name="T19" fmla="*/ 617 h 618"/>
              <a:gd name="T20" fmla="*/ 2914 w 3074"/>
              <a:gd name="T21" fmla="*/ 573 h 618"/>
              <a:gd name="T22" fmla="*/ 3040 w 3074"/>
              <a:gd name="T23" fmla="*/ 366 h 618"/>
              <a:gd name="T24" fmla="*/ 3040 w 3074"/>
              <a:gd name="T25" fmla="*/ 262 h 618"/>
              <a:gd name="T26" fmla="*/ 2914 w 3074"/>
              <a:gd name="T27" fmla="*/ 4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74" h="618">
                <a:moveTo>
                  <a:pt x="2914" y="44"/>
                </a:moveTo>
                <a:lnTo>
                  <a:pt x="2914" y="44"/>
                </a:lnTo>
                <a:cubicBezTo>
                  <a:pt x="2914" y="44"/>
                  <a:pt x="2892" y="0"/>
                  <a:pt x="2833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51" y="0"/>
                  <a:pt x="196" y="0"/>
                  <a:pt x="162" y="44"/>
                </a:cubicBezTo>
                <a:cubicBezTo>
                  <a:pt x="33" y="262"/>
                  <a:pt x="33" y="262"/>
                  <a:pt x="33" y="262"/>
                </a:cubicBezTo>
                <a:cubicBezTo>
                  <a:pt x="33" y="262"/>
                  <a:pt x="0" y="307"/>
                  <a:pt x="33" y="366"/>
                </a:cubicBezTo>
                <a:cubicBezTo>
                  <a:pt x="162" y="573"/>
                  <a:pt x="162" y="573"/>
                  <a:pt x="162" y="573"/>
                </a:cubicBezTo>
                <a:cubicBezTo>
                  <a:pt x="162" y="573"/>
                  <a:pt x="196" y="617"/>
                  <a:pt x="251" y="617"/>
                </a:cubicBezTo>
                <a:cubicBezTo>
                  <a:pt x="2833" y="617"/>
                  <a:pt x="2833" y="617"/>
                  <a:pt x="2833" y="617"/>
                </a:cubicBezTo>
                <a:cubicBezTo>
                  <a:pt x="2833" y="617"/>
                  <a:pt x="2892" y="617"/>
                  <a:pt x="2914" y="573"/>
                </a:cubicBezTo>
                <a:cubicBezTo>
                  <a:pt x="3040" y="366"/>
                  <a:pt x="3040" y="366"/>
                  <a:pt x="3040" y="366"/>
                </a:cubicBezTo>
                <a:cubicBezTo>
                  <a:pt x="3040" y="366"/>
                  <a:pt x="3073" y="307"/>
                  <a:pt x="3040" y="262"/>
                </a:cubicBezTo>
                <a:lnTo>
                  <a:pt x="2914" y="4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523581" y="712584"/>
            <a:ext cx="3668123" cy="49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000" b="0" kern="1200">
                <a:solidFill>
                  <a:schemeClr val="tx2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 smtClean="0">
                <a:solidFill>
                  <a:srgbClr val="FFFFFF"/>
                </a:solidFill>
                <a:ea typeface="Predige Rounded" charset="0"/>
                <a:cs typeface="Predige Rounded" charset="0"/>
              </a:rPr>
              <a:t>WHY – ONZE MISSIE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 charset="0"/>
              <a:ea typeface="Predige Rounded" charset="0"/>
              <a:cs typeface="Predige Round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9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Freeform 8"/>
          <p:cNvSpPr>
            <a:spLocks noChangeArrowheads="1"/>
          </p:cNvSpPr>
          <p:nvPr/>
        </p:nvSpPr>
        <p:spPr bwMode="auto">
          <a:xfrm>
            <a:off x="459267" y="543968"/>
            <a:ext cx="4904510" cy="741844"/>
          </a:xfrm>
          <a:custGeom>
            <a:avLst/>
            <a:gdLst>
              <a:gd name="T0" fmla="*/ 2385 w 2538"/>
              <a:gd name="T1" fmla="*/ 44 h 619"/>
              <a:gd name="T2" fmla="*/ 2385 w 2538"/>
              <a:gd name="T3" fmla="*/ 44 h 619"/>
              <a:gd name="T4" fmla="*/ 2293 w 2538"/>
              <a:gd name="T5" fmla="*/ 0 h 619"/>
              <a:gd name="T6" fmla="*/ 251 w 2538"/>
              <a:gd name="T7" fmla="*/ 0 h 619"/>
              <a:gd name="T8" fmla="*/ 162 w 2538"/>
              <a:gd name="T9" fmla="*/ 44 h 619"/>
              <a:gd name="T10" fmla="*/ 33 w 2538"/>
              <a:gd name="T11" fmla="*/ 263 h 619"/>
              <a:gd name="T12" fmla="*/ 33 w 2538"/>
              <a:gd name="T13" fmla="*/ 355 h 619"/>
              <a:gd name="T14" fmla="*/ 162 w 2538"/>
              <a:gd name="T15" fmla="*/ 573 h 619"/>
              <a:gd name="T16" fmla="*/ 251 w 2538"/>
              <a:gd name="T17" fmla="*/ 618 h 619"/>
              <a:gd name="T18" fmla="*/ 2293 w 2538"/>
              <a:gd name="T19" fmla="*/ 618 h 619"/>
              <a:gd name="T20" fmla="*/ 2385 w 2538"/>
              <a:gd name="T21" fmla="*/ 573 h 619"/>
              <a:gd name="T22" fmla="*/ 2511 w 2538"/>
              <a:gd name="T23" fmla="*/ 355 h 619"/>
              <a:gd name="T24" fmla="*/ 2511 w 2538"/>
              <a:gd name="T25" fmla="*/ 263 h 619"/>
              <a:gd name="T26" fmla="*/ 2385 w 2538"/>
              <a:gd name="T27" fmla="*/ 4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38" h="619">
                <a:moveTo>
                  <a:pt x="2385" y="44"/>
                </a:moveTo>
                <a:lnTo>
                  <a:pt x="2385" y="44"/>
                </a:lnTo>
                <a:cubicBezTo>
                  <a:pt x="2385" y="44"/>
                  <a:pt x="2352" y="0"/>
                  <a:pt x="2293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51" y="0"/>
                  <a:pt x="196" y="0"/>
                  <a:pt x="162" y="44"/>
                </a:cubicBezTo>
                <a:cubicBezTo>
                  <a:pt x="33" y="263"/>
                  <a:pt x="33" y="263"/>
                  <a:pt x="33" y="263"/>
                </a:cubicBezTo>
                <a:cubicBezTo>
                  <a:pt x="33" y="263"/>
                  <a:pt x="0" y="307"/>
                  <a:pt x="33" y="355"/>
                </a:cubicBezTo>
                <a:cubicBezTo>
                  <a:pt x="162" y="573"/>
                  <a:pt x="162" y="573"/>
                  <a:pt x="162" y="573"/>
                </a:cubicBezTo>
                <a:cubicBezTo>
                  <a:pt x="162" y="573"/>
                  <a:pt x="196" y="618"/>
                  <a:pt x="251" y="618"/>
                </a:cubicBezTo>
                <a:cubicBezTo>
                  <a:pt x="2293" y="618"/>
                  <a:pt x="2293" y="618"/>
                  <a:pt x="2293" y="618"/>
                </a:cubicBezTo>
                <a:cubicBezTo>
                  <a:pt x="2293" y="618"/>
                  <a:pt x="2352" y="618"/>
                  <a:pt x="2385" y="573"/>
                </a:cubicBezTo>
                <a:cubicBezTo>
                  <a:pt x="2511" y="355"/>
                  <a:pt x="2511" y="355"/>
                  <a:pt x="2511" y="355"/>
                </a:cubicBezTo>
                <a:cubicBezTo>
                  <a:pt x="2511" y="355"/>
                  <a:pt x="2537" y="307"/>
                  <a:pt x="2511" y="263"/>
                </a:cubicBezTo>
                <a:lnTo>
                  <a:pt x="2385" y="44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tekst 1"/>
          <p:cNvSpPr txBox="1">
            <a:spLocks/>
          </p:cNvSpPr>
          <p:nvPr/>
        </p:nvSpPr>
        <p:spPr>
          <a:xfrm>
            <a:off x="1986972" y="1530778"/>
            <a:ext cx="9334779" cy="4609899"/>
          </a:xfrm>
          <a:prstGeom prst="rect">
            <a:avLst/>
          </a:prstGeom>
        </p:spPr>
        <p:txBody>
          <a:bodyPr vert="horz" lIns="180000" tIns="45720" rIns="18000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9" name="Tijdelijke aanduiding voor tekst 1"/>
          <p:cNvSpPr txBox="1">
            <a:spLocks/>
          </p:cNvSpPr>
          <p:nvPr/>
        </p:nvSpPr>
        <p:spPr>
          <a:xfrm>
            <a:off x="1508125" y="1972663"/>
            <a:ext cx="9341053" cy="3962999"/>
          </a:xfrm>
          <a:prstGeom prst="rect">
            <a:avLst/>
          </a:prstGeom>
        </p:spPr>
        <p:txBody>
          <a:bodyPr vert="horz" lIns="180000" tIns="45720" rIns="18000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b="1" dirty="0"/>
              <a:t>10% van onze alumni is in 2025 een impactvolle leader of influencer die </a:t>
            </a:r>
            <a:r>
              <a:rPr lang="nl-NL" b="1" dirty="0" smtClean="0"/>
              <a:t>bijdraagt aan het verbeteren van de </a:t>
            </a:r>
            <a:r>
              <a:rPr lang="nl-NL" b="1" dirty="0"/>
              <a:t>toekomst voor onze mensen en de </a:t>
            </a:r>
            <a:r>
              <a:rPr lang="nl-NL" b="1" dirty="0" smtClean="0"/>
              <a:t>wereld.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nl-NL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b="1" dirty="0"/>
              <a:t>100% van onze afstudeerprogramma’s dragen in 2025 bij aan het verbeteren van de toekomst voor onze mensen en de wereld. 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80303" y="664839"/>
            <a:ext cx="5003171" cy="49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000" b="0" kern="1200">
                <a:solidFill>
                  <a:schemeClr val="tx2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 smtClean="0">
                <a:solidFill>
                  <a:srgbClr val="FFFFFF"/>
                </a:solidFill>
                <a:ea typeface="Predige Rounded" charset="0"/>
                <a:cs typeface="Predige Rounded" charset="0"/>
              </a:rPr>
              <a:t>BHAG – ONZE AMBITIE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 charset="0"/>
              <a:ea typeface="Predige Rounded" charset="0"/>
              <a:cs typeface="Predige Round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el 1"/>
          <p:cNvSpPr txBox="1">
            <a:spLocks/>
          </p:cNvSpPr>
          <p:nvPr/>
        </p:nvSpPr>
        <p:spPr>
          <a:xfrm>
            <a:off x="718526" y="639855"/>
            <a:ext cx="6038533" cy="49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000" b="0" kern="1200">
                <a:solidFill>
                  <a:schemeClr val="tx2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 charset="0"/>
              <a:ea typeface="Predige Rounded" charset="0"/>
              <a:cs typeface="Predige Rounded" charset="0"/>
            </a:endParaRPr>
          </a:p>
        </p:txBody>
      </p:sp>
      <p:sp>
        <p:nvSpPr>
          <p:cNvPr id="8" name="Tijdelijke aanduiding voor tekst 1"/>
          <p:cNvSpPr txBox="1">
            <a:spLocks/>
          </p:cNvSpPr>
          <p:nvPr/>
        </p:nvSpPr>
        <p:spPr>
          <a:xfrm>
            <a:off x="2423486" y="1829537"/>
            <a:ext cx="7528036" cy="2398080"/>
          </a:xfrm>
          <a:prstGeom prst="rect">
            <a:avLst/>
          </a:prstGeom>
        </p:spPr>
        <p:txBody>
          <a:bodyPr vert="horz" lIns="180000" tIns="45720" rIns="18000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639855"/>
            <a:ext cx="10392032" cy="519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Freeform 10"/>
          <p:cNvSpPr>
            <a:spLocks noChangeArrowheads="1"/>
          </p:cNvSpPr>
          <p:nvPr/>
        </p:nvSpPr>
        <p:spPr bwMode="auto">
          <a:xfrm>
            <a:off x="459269" y="543968"/>
            <a:ext cx="4445240" cy="741600"/>
          </a:xfrm>
          <a:custGeom>
            <a:avLst/>
            <a:gdLst>
              <a:gd name="T0" fmla="*/ 2914 w 3074"/>
              <a:gd name="T1" fmla="*/ 44 h 618"/>
              <a:gd name="T2" fmla="*/ 2914 w 3074"/>
              <a:gd name="T3" fmla="*/ 44 h 618"/>
              <a:gd name="T4" fmla="*/ 2833 w 3074"/>
              <a:gd name="T5" fmla="*/ 0 h 618"/>
              <a:gd name="T6" fmla="*/ 251 w 3074"/>
              <a:gd name="T7" fmla="*/ 0 h 618"/>
              <a:gd name="T8" fmla="*/ 162 w 3074"/>
              <a:gd name="T9" fmla="*/ 44 h 618"/>
              <a:gd name="T10" fmla="*/ 33 w 3074"/>
              <a:gd name="T11" fmla="*/ 262 h 618"/>
              <a:gd name="T12" fmla="*/ 33 w 3074"/>
              <a:gd name="T13" fmla="*/ 366 h 618"/>
              <a:gd name="T14" fmla="*/ 162 w 3074"/>
              <a:gd name="T15" fmla="*/ 573 h 618"/>
              <a:gd name="T16" fmla="*/ 251 w 3074"/>
              <a:gd name="T17" fmla="*/ 617 h 618"/>
              <a:gd name="T18" fmla="*/ 2833 w 3074"/>
              <a:gd name="T19" fmla="*/ 617 h 618"/>
              <a:gd name="T20" fmla="*/ 2914 w 3074"/>
              <a:gd name="T21" fmla="*/ 573 h 618"/>
              <a:gd name="T22" fmla="*/ 3040 w 3074"/>
              <a:gd name="T23" fmla="*/ 366 h 618"/>
              <a:gd name="T24" fmla="*/ 3040 w 3074"/>
              <a:gd name="T25" fmla="*/ 262 h 618"/>
              <a:gd name="T26" fmla="*/ 2914 w 3074"/>
              <a:gd name="T27" fmla="*/ 4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74" h="618">
                <a:moveTo>
                  <a:pt x="2914" y="44"/>
                </a:moveTo>
                <a:lnTo>
                  <a:pt x="2914" y="44"/>
                </a:lnTo>
                <a:cubicBezTo>
                  <a:pt x="2914" y="44"/>
                  <a:pt x="2892" y="0"/>
                  <a:pt x="2833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51" y="0"/>
                  <a:pt x="196" y="0"/>
                  <a:pt x="162" y="44"/>
                </a:cubicBezTo>
                <a:cubicBezTo>
                  <a:pt x="33" y="262"/>
                  <a:pt x="33" y="262"/>
                  <a:pt x="33" y="262"/>
                </a:cubicBezTo>
                <a:cubicBezTo>
                  <a:pt x="33" y="262"/>
                  <a:pt x="0" y="307"/>
                  <a:pt x="33" y="366"/>
                </a:cubicBezTo>
                <a:cubicBezTo>
                  <a:pt x="162" y="573"/>
                  <a:pt x="162" y="573"/>
                  <a:pt x="162" y="573"/>
                </a:cubicBezTo>
                <a:cubicBezTo>
                  <a:pt x="162" y="573"/>
                  <a:pt x="196" y="617"/>
                  <a:pt x="251" y="617"/>
                </a:cubicBezTo>
                <a:cubicBezTo>
                  <a:pt x="2833" y="617"/>
                  <a:pt x="2833" y="617"/>
                  <a:pt x="2833" y="617"/>
                </a:cubicBezTo>
                <a:cubicBezTo>
                  <a:pt x="2833" y="617"/>
                  <a:pt x="2892" y="617"/>
                  <a:pt x="2914" y="573"/>
                </a:cubicBezTo>
                <a:cubicBezTo>
                  <a:pt x="3040" y="366"/>
                  <a:pt x="3040" y="366"/>
                  <a:pt x="3040" y="366"/>
                </a:cubicBezTo>
                <a:cubicBezTo>
                  <a:pt x="3040" y="366"/>
                  <a:pt x="3073" y="307"/>
                  <a:pt x="3040" y="262"/>
                </a:cubicBezTo>
                <a:lnTo>
                  <a:pt x="2914" y="4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8526" y="639855"/>
            <a:ext cx="6038533" cy="49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000" b="0" kern="1200">
                <a:solidFill>
                  <a:schemeClr val="tx2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 charset="0"/>
              <a:ea typeface="Predige Rounded" charset="0"/>
              <a:cs typeface="Predige Rounded" charset="0"/>
            </a:endParaRPr>
          </a:p>
        </p:txBody>
      </p:sp>
      <p:sp>
        <p:nvSpPr>
          <p:cNvPr id="8" name="Tijdelijke aanduiding voor tekst 1"/>
          <p:cNvSpPr txBox="1">
            <a:spLocks/>
          </p:cNvSpPr>
          <p:nvPr/>
        </p:nvSpPr>
        <p:spPr>
          <a:xfrm>
            <a:off x="2423486" y="1798694"/>
            <a:ext cx="7528036" cy="2398080"/>
          </a:xfrm>
          <a:prstGeom prst="rect">
            <a:avLst/>
          </a:prstGeom>
        </p:spPr>
        <p:txBody>
          <a:bodyPr vert="horz" lIns="180000" tIns="45720" rIns="18000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80303" y="664839"/>
            <a:ext cx="5003171" cy="49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000" b="0" kern="1200">
                <a:solidFill>
                  <a:schemeClr val="tx2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noProof="0" dirty="0" smtClean="0">
                <a:solidFill>
                  <a:srgbClr val="FFFFFF"/>
                </a:solidFill>
                <a:ea typeface="Predige Rounded" charset="0"/>
                <a:cs typeface="Predige Rounded" charset="0"/>
              </a:rPr>
              <a:t>DE HAS in cijfers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 charset="0"/>
              <a:ea typeface="Predige Rounded" charset="0"/>
              <a:cs typeface="Predige Rounded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43797" y="1686620"/>
            <a:ext cx="79077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ABC4"/>
                </a:solidFill>
                <a:effectLst/>
                <a:uLnTx/>
                <a:uFillTx/>
                <a:latin typeface="Calibri"/>
              </a:rPr>
              <a:t>15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Calibri"/>
              </a:rPr>
              <a:t> hbo-opleidingen in Den Bosch en Venlo</a:t>
            </a:r>
            <a:b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Calibri"/>
              </a:rPr>
            </a:b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rgbClr val="5F6062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ABC4"/>
                </a:solidFill>
                <a:effectLst/>
                <a:uLnTx/>
                <a:uFillTx/>
                <a:latin typeface="Calibri"/>
              </a:rPr>
              <a:t>3700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Calibri"/>
              </a:rPr>
              <a:t> studenten in Den Bosch en Venlo</a:t>
            </a:r>
            <a:b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Calibri"/>
              </a:rPr>
            </a:b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rgbClr val="5F6062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ABC4"/>
                </a:solidFill>
                <a:effectLst/>
                <a:uLnTx/>
                <a:uFillTx/>
                <a:latin typeface="Calibri"/>
              </a:rPr>
              <a:t>640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Calibri"/>
              </a:rPr>
              <a:t>cursisten binnen 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Calibri"/>
              </a:rPr>
              <a:t>bedrijfsopleidingen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Calibri"/>
              </a:rPr>
            </a:b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ABC4"/>
                </a:solidFill>
                <a:effectLst/>
                <a:uLnTx/>
                <a:uFillTx/>
                <a:latin typeface="Calibri"/>
              </a:rPr>
              <a:t>500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Calibri"/>
              </a:rPr>
              <a:t> medewerkers</a:t>
            </a:r>
            <a:b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Calibri"/>
              </a:rPr>
            </a:b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rgbClr val="5F6062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1ABC4"/>
                </a:solidFill>
                <a:effectLst/>
                <a:uLnTx/>
                <a:uFillTx/>
                <a:latin typeface="Calibri"/>
              </a:rPr>
              <a:t>16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Calibri"/>
              </a:rPr>
              <a:t>lectoraten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800" dirty="0">
              <a:solidFill>
                <a:srgbClr val="5F6062"/>
              </a:solidFill>
              <a:latin typeface="Calibri"/>
            </a:endParaRPr>
          </a:p>
          <a:p>
            <a:pPr>
              <a:defRPr/>
            </a:pPr>
            <a:r>
              <a:rPr lang="nl-NL" sz="2800" dirty="0">
                <a:solidFill>
                  <a:srgbClr val="01ABC4"/>
                </a:solidFill>
              </a:rPr>
              <a:t>30</a:t>
            </a:r>
            <a:r>
              <a:rPr lang="nl-NL" sz="2800" dirty="0">
                <a:solidFill>
                  <a:srgbClr val="5F6062"/>
                </a:solidFill>
              </a:rPr>
              <a:t> in-company trainingen jaarlijks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rgbClr val="5F6062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2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Freeform 8"/>
          <p:cNvSpPr>
            <a:spLocks noChangeArrowheads="1"/>
          </p:cNvSpPr>
          <p:nvPr/>
        </p:nvSpPr>
        <p:spPr bwMode="auto">
          <a:xfrm>
            <a:off x="459267" y="543968"/>
            <a:ext cx="4904510" cy="741844"/>
          </a:xfrm>
          <a:custGeom>
            <a:avLst/>
            <a:gdLst>
              <a:gd name="T0" fmla="*/ 2385 w 2538"/>
              <a:gd name="T1" fmla="*/ 44 h 619"/>
              <a:gd name="T2" fmla="*/ 2385 w 2538"/>
              <a:gd name="T3" fmla="*/ 44 h 619"/>
              <a:gd name="T4" fmla="*/ 2293 w 2538"/>
              <a:gd name="T5" fmla="*/ 0 h 619"/>
              <a:gd name="T6" fmla="*/ 251 w 2538"/>
              <a:gd name="T7" fmla="*/ 0 h 619"/>
              <a:gd name="T8" fmla="*/ 162 w 2538"/>
              <a:gd name="T9" fmla="*/ 44 h 619"/>
              <a:gd name="T10" fmla="*/ 33 w 2538"/>
              <a:gd name="T11" fmla="*/ 263 h 619"/>
              <a:gd name="T12" fmla="*/ 33 w 2538"/>
              <a:gd name="T13" fmla="*/ 355 h 619"/>
              <a:gd name="T14" fmla="*/ 162 w 2538"/>
              <a:gd name="T15" fmla="*/ 573 h 619"/>
              <a:gd name="T16" fmla="*/ 251 w 2538"/>
              <a:gd name="T17" fmla="*/ 618 h 619"/>
              <a:gd name="T18" fmla="*/ 2293 w 2538"/>
              <a:gd name="T19" fmla="*/ 618 h 619"/>
              <a:gd name="T20" fmla="*/ 2385 w 2538"/>
              <a:gd name="T21" fmla="*/ 573 h 619"/>
              <a:gd name="T22" fmla="*/ 2511 w 2538"/>
              <a:gd name="T23" fmla="*/ 355 h 619"/>
              <a:gd name="T24" fmla="*/ 2511 w 2538"/>
              <a:gd name="T25" fmla="*/ 263 h 619"/>
              <a:gd name="T26" fmla="*/ 2385 w 2538"/>
              <a:gd name="T27" fmla="*/ 4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38" h="619">
                <a:moveTo>
                  <a:pt x="2385" y="44"/>
                </a:moveTo>
                <a:lnTo>
                  <a:pt x="2385" y="44"/>
                </a:lnTo>
                <a:cubicBezTo>
                  <a:pt x="2385" y="44"/>
                  <a:pt x="2352" y="0"/>
                  <a:pt x="2293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51" y="0"/>
                  <a:pt x="196" y="0"/>
                  <a:pt x="162" y="44"/>
                </a:cubicBezTo>
                <a:cubicBezTo>
                  <a:pt x="33" y="263"/>
                  <a:pt x="33" y="263"/>
                  <a:pt x="33" y="263"/>
                </a:cubicBezTo>
                <a:cubicBezTo>
                  <a:pt x="33" y="263"/>
                  <a:pt x="0" y="307"/>
                  <a:pt x="33" y="355"/>
                </a:cubicBezTo>
                <a:cubicBezTo>
                  <a:pt x="162" y="573"/>
                  <a:pt x="162" y="573"/>
                  <a:pt x="162" y="573"/>
                </a:cubicBezTo>
                <a:cubicBezTo>
                  <a:pt x="162" y="573"/>
                  <a:pt x="196" y="618"/>
                  <a:pt x="251" y="618"/>
                </a:cubicBezTo>
                <a:cubicBezTo>
                  <a:pt x="2293" y="618"/>
                  <a:pt x="2293" y="618"/>
                  <a:pt x="2293" y="618"/>
                </a:cubicBezTo>
                <a:cubicBezTo>
                  <a:pt x="2293" y="618"/>
                  <a:pt x="2352" y="618"/>
                  <a:pt x="2385" y="573"/>
                </a:cubicBezTo>
                <a:cubicBezTo>
                  <a:pt x="2511" y="355"/>
                  <a:pt x="2511" y="355"/>
                  <a:pt x="2511" y="355"/>
                </a:cubicBezTo>
                <a:cubicBezTo>
                  <a:pt x="2511" y="355"/>
                  <a:pt x="2537" y="307"/>
                  <a:pt x="2511" y="263"/>
                </a:cubicBezTo>
                <a:lnTo>
                  <a:pt x="2385" y="44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tekst 1"/>
          <p:cNvSpPr txBox="1">
            <a:spLocks/>
          </p:cNvSpPr>
          <p:nvPr/>
        </p:nvSpPr>
        <p:spPr>
          <a:xfrm>
            <a:off x="1986972" y="1468363"/>
            <a:ext cx="9334779" cy="4609899"/>
          </a:xfrm>
          <a:prstGeom prst="rect">
            <a:avLst/>
          </a:prstGeom>
        </p:spPr>
        <p:txBody>
          <a:bodyPr vert="horz" lIns="180000" tIns="45720" rIns="18000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9" name="Tijdelijke aanduiding voor tekst 1"/>
          <p:cNvSpPr txBox="1">
            <a:spLocks/>
          </p:cNvSpPr>
          <p:nvPr/>
        </p:nvSpPr>
        <p:spPr>
          <a:xfrm>
            <a:off x="1727247" y="1464910"/>
            <a:ext cx="5318309" cy="4662915"/>
          </a:xfrm>
          <a:prstGeom prst="rect">
            <a:avLst/>
          </a:prstGeom>
        </p:spPr>
        <p:txBody>
          <a:bodyPr vert="horz" lIns="180000" tIns="45720" rIns="18000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600" b="1" dirty="0" smtClean="0"/>
              <a:t>Milieukunde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600" b="1" dirty="0" smtClean="0"/>
              <a:t>Bedrijfskunde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600" b="1" dirty="0" smtClean="0"/>
              <a:t>Dier &amp; Veehouderij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600" b="1" dirty="0" smtClean="0"/>
              <a:t>Food Innovation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600" b="1" dirty="0" smtClean="0"/>
              <a:t>Voedingsmiddelentechnologie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600" b="1" dirty="0" smtClean="0"/>
              <a:t>International Food en Agribusiness</a:t>
            </a:r>
            <a:endParaRPr lang="nl-NL" sz="2600" b="1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80303" y="664839"/>
            <a:ext cx="5003171" cy="49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000" b="0" kern="1200">
                <a:solidFill>
                  <a:schemeClr val="tx2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noProof="0" dirty="0" smtClean="0">
                <a:solidFill>
                  <a:srgbClr val="FFFFFF"/>
                </a:solidFill>
                <a:ea typeface="Predige Rounded" charset="0"/>
                <a:cs typeface="Predige Rounded" charset="0"/>
              </a:rPr>
              <a:t>ONZE OPLEIDINGEN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 charset="0"/>
              <a:ea typeface="Predige Rounded" charset="0"/>
              <a:cs typeface="Predige Rounded" charset="0"/>
            </a:endParaRPr>
          </a:p>
        </p:txBody>
      </p:sp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7284980" y="1451453"/>
            <a:ext cx="5024466" cy="3962999"/>
          </a:xfrm>
          <a:prstGeom prst="rect">
            <a:avLst/>
          </a:prstGeom>
        </p:spPr>
        <p:txBody>
          <a:bodyPr vert="horz" lIns="180000" tIns="45720" rIns="18000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600" b="1" dirty="0" smtClean="0"/>
              <a:t>Toegepaste Biologie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600" b="1" dirty="0" smtClean="0"/>
              <a:t>Geo Media &amp; Design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600" b="1" dirty="0" smtClean="0"/>
              <a:t>Healthy Living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600" b="1" dirty="0" smtClean="0"/>
              <a:t>Tuin en Akkerbouw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600" b="1" dirty="0" smtClean="0"/>
              <a:t>Management van de Leefomgeving</a:t>
            </a:r>
            <a:endParaRPr lang="nl-NL" sz="2600" b="1" dirty="0"/>
          </a:p>
        </p:txBody>
      </p:sp>
    </p:spTree>
    <p:extLst>
      <p:ext uri="{BB962C8B-B14F-4D97-AF65-F5344CB8AC3E}">
        <p14:creationId xmlns:p14="http://schemas.microsoft.com/office/powerpoint/2010/main" val="378564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Freeform 8"/>
          <p:cNvSpPr>
            <a:spLocks noChangeArrowheads="1"/>
          </p:cNvSpPr>
          <p:nvPr/>
        </p:nvSpPr>
        <p:spPr bwMode="auto">
          <a:xfrm>
            <a:off x="459268" y="543968"/>
            <a:ext cx="3982103" cy="741844"/>
          </a:xfrm>
          <a:custGeom>
            <a:avLst/>
            <a:gdLst>
              <a:gd name="T0" fmla="*/ 2385 w 2538"/>
              <a:gd name="T1" fmla="*/ 44 h 619"/>
              <a:gd name="T2" fmla="*/ 2385 w 2538"/>
              <a:gd name="T3" fmla="*/ 44 h 619"/>
              <a:gd name="T4" fmla="*/ 2293 w 2538"/>
              <a:gd name="T5" fmla="*/ 0 h 619"/>
              <a:gd name="T6" fmla="*/ 251 w 2538"/>
              <a:gd name="T7" fmla="*/ 0 h 619"/>
              <a:gd name="T8" fmla="*/ 162 w 2538"/>
              <a:gd name="T9" fmla="*/ 44 h 619"/>
              <a:gd name="T10" fmla="*/ 33 w 2538"/>
              <a:gd name="T11" fmla="*/ 263 h 619"/>
              <a:gd name="T12" fmla="*/ 33 w 2538"/>
              <a:gd name="T13" fmla="*/ 355 h 619"/>
              <a:gd name="T14" fmla="*/ 162 w 2538"/>
              <a:gd name="T15" fmla="*/ 573 h 619"/>
              <a:gd name="T16" fmla="*/ 251 w 2538"/>
              <a:gd name="T17" fmla="*/ 618 h 619"/>
              <a:gd name="T18" fmla="*/ 2293 w 2538"/>
              <a:gd name="T19" fmla="*/ 618 h 619"/>
              <a:gd name="T20" fmla="*/ 2385 w 2538"/>
              <a:gd name="T21" fmla="*/ 573 h 619"/>
              <a:gd name="T22" fmla="*/ 2511 w 2538"/>
              <a:gd name="T23" fmla="*/ 355 h 619"/>
              <a:gd name="T24" fmla="*/ 2511 w 2538"/>
              <a:gd name="T25" fmla="*/ 263 h 619"/>
              <a:gd name="T26" fmla="*/ 2385 w 2538"/>
              <a:gd name="T27" fmla="*/ 4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38" h="619">
                <a:moveTo>
                  <a:pt x="2385" y="44"/>
                </a:moveTo>
                <a:lnTo>
                  <a:pt x="2385" y="44"/>
                </a:lnTo>
                <a:cubicBezTo>
                  <a:pt x="2385" y="44"/>
                  <a:pt x="2352" y="0"/>
                  <a:pt x="2293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51" y="0"/>
                  <a:pt x="196" y="0"/>
                  <a:pt x="162" y="44"/>
                </a:cubicBezTo>
                <a:cubicBezTo>
                  <a:pt x="33" y="263"/>
                  <a:pt x="33" y="263"/>
                  <a:pt x="33" y="263"/>
                </a:cubicBezTo>
                <a:cubicBezTo>
                  <a:pt x="33" y="263"/>
                  <a:pt x="0" y="307"/>
                  <a:pt x="33" y="355"/>
                </a:cubicBezTo>
                <a:cubicBezTo>
                  <a:pt x="162" y="573"/>
                  <a:pt x="162" y="573"/>
                  <a:pt x="162" y="573"/>
                </a:cubicBezTo>
                <a:cubicBezTo>
                  <a:pt x="162" y="573"/>
                  <a:pt x="196" y="618"/>
                  <a:pt x="251" y="618"/>
                </a:cubicBezTo>
                <a:cubicBezTo>
                  <a:pt x="2293" y="618"/>
                  <a:pt x="2293" y="618"/>
                  <a:pt x="2293" y="618"/>
                </a:cubicBezTo>
                <a:cubicBezTo>
                  <a:pt x="2293" y="618"/>
                  <a:pt x="2352" y="618"/>
                  <a:pt x="2385" y="573"/>
                </a:cubicBezTo>
                <a:cubicBezTo>
                  <a:pt x="2511" y="355"/>
                  <a:pt x="2511" y="355"/>
                  <a:pt x="2511" y="355"/>
                </a:cubicBezTo>
                <a:cubicBezTo>
                  <a:pt x="2511" y="355"/>
                  <a:pt x="2537" y="307"/>
                  <a:pt x="2511" y="263"/>
                </a:cubicBezTo>
                <a:lnTo>
                  <a:pt x="2385" y="44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39741" y="667890"/>
            <a:ext cx="4021155" cy="49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000" b="0" kern="1200">
                <a:solidFill>
                  <a:schemeClr val="tx2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noProof="0" dirty="0" smtClean="0">
                <a:solidFill>
                  <a:srgbClr val="FFFFFF"/>
                </a:solidFill>
                <a:ea typeface="Predige Rounded" charset="0"/>
                <a:cs typeface="Predige Rounded" charset="0"/>
              </a:rPr>
              <a:t>De HAS </a:t>
            </a:r>
            <a:r>
              <a:rPr lang="nl-NL" sz="3600" b="1" dirty="0" smtClean="0">
                <a:solidFill>
                  <a:srgbClr val="FFFFFF"/>
                </a:solidFill>
                <a:ea typeface="Predige Rounded" charset="0"/>
                <a:cs typeface="Predige Rounded" charset="0"/>
              </a:rPr>
              <a:t>EN WATER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 charset="0"/>
              <a:ea typeface="Predige Rounded" charset="0"/>
              <a:cs typeface="Predige Rounded" charset="0"/>
            </a:endParaRPr>
          </a:p>
        </p:txBody>
      </p:sp>
      <p:pic>
        <p:nvPicPr>
          <p:cNvPr id="8" name="Tijdelijke aanduiding voor inhoud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52" y="1508234"/>
            <a:ext cx="7669751" cy="46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Freeform 10"/>
          <p:cNvSpPr>
            <a:spLocks noChangeArrowheads="1"/>
          </p:cNvSpPr>
          <p:nvPr/>
        </p:nvSpPr>
        <p:spPr bwMode="auto">
          <a:xfrm>
            <a:off x="459269" y="543968"/>
            <a:ext cx="4050947" cy="741600"/>
          </a:xfrm>
          <a:custGeom>
            <a:avLst/>
            <a:gdLst>
              <a:gd name="T0" fmla="*/ 2914 w 3074"/>
              <a:gd name="T1" fmla="*/ 44 h 618"/>
              <a:gd name="T2" fmla="*/ 2914 w 3074"/>
              <a:gd name="T3" fmla="*/ 44 h 618"/>
              <a:gd name="T4" fmla="*/ 2833 w 3074"/>
              <a:gd name="T5" fmla="*/ 0 h 618"/>
              <a:gd name="T6" fmla="*/ 251 w 3074"/>
              <a:gd name="T7" fmla="*/ 0 h 618"/>
              <a:gd name="T8" fmla="*/ 162 w 3074"/>
              <a:gd name="T9" fmla="*/ 44 h 618"/>
              <a:gd name="T10" fmla="*/ 33 w 3074"/>
              <a:gd name="T11" fmla="*/ 262 h 618"/>
              <a:gd name="T12" fmla="*/ 33 w 3074"/>
              <a:gd name="T13" fmla="*/ 366 h 618"/>
              <a:gd name="T14" fmla="*/ 162 w 3074"/>
              <a:gd name="T15" fmla="*/ 573 h 618"/>
              <a:gd name="T16" fmla="*/ 251 w 3074"/>
              <a:gd name="T17" fmla="*/ 617 h 618"/>
              <a:gd name="T18" fmla="*/ 2833 w 3074"/>
              <a:gd name="T19" fmla="*/ 617 h 618"/>
              <a:gd name="T20" fmla="*/ 2914 w 3074"/>
              <a:gd name="T21" fmla="*/ 573 h 618"/>
              <a:gd name="T22" fmla="*/ 3040 w 3074"/>
              <a:gd name="T23" fmla="*/ 366 h 618"/>
              <a:gd name="T24" fmla="*/ 3040 w 3074"/>
              <a:gd name="T25" fmla="*/ 262 h 618"/>
              <a:gd name="T26" fmla="*/ 2914 w 3074"/>
              <a:gd name="T27" fmla="*/ 4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74" h="618">
                <a:moveTo>
                  <a:pt x="2914" y="44"/>
                </a:moveTo>
                <a:lnTo>
                  <a:pt x="2914" y="44"/>
                </a:lnTo>
                <a:cubicBezTo>
                  <a:pt x="2914" y="44"/>
                  <a:pt x="2892" y="0"/>
                  <a:pt x="2833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51" y="0"/>
                  <a:pt x="196" y="0"/>
                  <a:pt x="162" y="44"/>
                </a:cubicBezTo>
                <a:cubicBezTo>
                  <a:pt x="33" y="262"/>
                  <a:pt x="33" y="262"/>
                  <a:pt x="33" y="262"/>
                </a:cubicBezTo>
                <a:cubicBezTo>
                  <a:pt x="33" y="262"/>
                  <a:pt x="0" y="307"/>
                  <a:pt x="33" y="366"/>
                </a:cubicBezTo>
                <a:cubicBezTo>
                  <a:pt x="162" y="573"/>
                  <a:pt x="162" y="573"/>
                  <a:pt x="162" y="573"/>
                </a:cubicBezTo>
                <a:cubicBezTo>
                  <a:pt x="162" y="573"/>
                  <a:pt x="196" y="617"/>
                  <a:pt x="251" y="617"/>
                </a:cubicBezTo>
                <a:cubicBezTo>
                  <a:pt x="2833" y="617"/>
                  <a:pt x="2833" y="617"/>
                  <a:pt x="2833" y="617"/>
                </a:cubicBezTo>
                <a:cubicBezTo>
                  <a:pt x="2833" y="617"/>
                  <a:pt x="2892" y="617"/>
                  <a:pt x="2914" y="573"/>
                </a:cubicBezTo>
                <a:cubicBezTo>
                  <a:pt x="3040" y="366"/>
                  <a:pt x="3040" y="366"/>
                  <a:pt x="3040" y="366"/>
                </a:cubicBezTo>
                <a:cubicBezTo>
                  <a:pt x="3040" y="366"/>
                  <a:pt x="3073" y="307"/>
                  <a:pt x="3040" y="262"/>
                </a:cubicBezTo>
                <a:lnTo>
                  <a:pt x="2914" y="4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8526" y="639855"/>
            <a:ext cx="6038533" cy="49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000" b="0" kern="1200">
                <a:solidFill>
                  <a:schemeClr val="tx2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 charset="0"/>
              <a:ea typeface="Predige Rounded" charset="0"/>
              <a:cs typeface="Predige Rounded" charset="0"/>
            </a:endParaRPr>
          </a:p>
        </p:txBody>
      </p:sp>
      <p:sp>
        <p:nvSpPr>
          <p:cNvPr id="8" name="Tijdelijke aanduiding voor tekst 1"/>
          <p:cNvSpPr txBox="1">
            <a:spLocks/>
          </p:cNvSpPr>
          <p:nvPr/>
        </p:nvSpPr>
        <p:spPr>
          <a:xfrm>
            <a:off x="2423486" y="1829537"/>
            <a:ext cx="7528036" cy="2398080"/>
          </a:xfrm>
          <a:prstGeom prst="rect">
            <a:avLst/>
          </a:prstGeom>
        </p:spPr>
        <p:txBody>
          <a:bodyPr vert="horz" lIns="180000" tIns="45720" rIns="18000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62595" y="664839"/>
            <a:ext cx="2557564" cy="49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000" b="0" kern="1200">
                <a:solidFill>
                  <a:schemeClr val="tx2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 charset="0"/>
              <a:ea typeface="Predige Rounded" charset="0"/>
              <a:cs typeface="Predige Rounded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39741" y="667890"/>
            <a:ext cx="4021155" cy="49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000" b="0" kern="1200">
                <a:solidFill>
                  <a:schemeClr val="tx2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 smtClean="0">
                <a:solidFill>
                  <a:srgbClr val="FFFFFF"/>
                </a:solidFill>
                <a:ea typeface="Predige Rounded" charset="0"/>
                <a:cs typeface="Predige Rounded" charset="0"/>
              </a:rPr>
              <a:t>ONZE UITNODIGING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 charset="0"/>
              <a:ea typeface="Predige Rounded" charset="0"/>
              <a:cs typeface="Predige Rounded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38" y="1915487"/>
            <a:ext cx="6468889" cy="431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7670" y="2586479"/>
            <a:ext cx="7063408" cy="1667468"/>
          </a:xfrm>
        </p:spPr>
        <p:txBody>
          <a:bodyPr/>
          <a:lstStyle/>
          <a:p>
            <a:r>
              <a:rPr lang="nl-NL" sz="8800" b="1" dirty="0" smtClean="0">
                <a:latin typeface="+mj-lt"/>
                <a:ea typeface="Predige Rounded" charset="0"/>
                <a:cs typeface="Predige Rounded" charset="0"/>
              </a:rPr>
              <a:t>Spetterende dag!</a:t>
            </a:r>
            <a:endParaRPr lang="nl-NL" sz="8800" b="1" spc="0" dirty="0">
              <a:latin typeface="+mj-lt"/>
              <a:ea typeface="Predige Rounded" charset="0"/>
              <a:cs typeface="Predige Round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5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HAS Hogeschool 2017">
      <a:dk1>
        <a:srgbClr val="000000"/>
      </a:dk1>
      <a:lt1>
        <a:srgbClr val="FFFFFF"/>
      </a:lt1>
      <a:dk2>
        <a:srgbClr val="003769"/>
      </a:dk2>
      <a:lt2>
        <a:srgbClr val="DCF0FA"/>
      </a:lt2>
      <a:accent1>
        <a:srgbClr val="007BBF"/>
      </a:accent1>
      <a:accent2>
        <a:srgbClr val="01ABC3"/>
      </a:accent2>
      <a:accent3>
        <a:srgbClr val="97C00E"/>
      </a:accent3>
      <a:accent4>
        <a:srgbClr val="00B588"/>
      </a:accent4>
      <a:accent5>
        <a:srgbClr val="D0103A"/>
      </a:accent5>
      <a:accent6>
        <a:srgbClr val="024730"/>
      </a:accent6>
      <a:hlink>
        <a:srgbClr val="00B588"/>
      </a:hlink>
      <a:folHlink>
        <a:srgbClr val="00B588"/>
      </a:folHlink>
    </a:clrScheme>
    <a:fontScheme name="HAS fontset">
      <a:majorFont>
        <a:latin typeface="Franklin Gothic Demi C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</a:spPr>
      <a:bodyPr wrap="none" anchor="ctr"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5940</TotalTime>
  <Words>138</Words>
  <Application>Microsoft Office PowerPoint</Application>
  <PresentationFormat>Breedbeeld</PresentationFormat>
  <Paragraphs>41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Demi Cond</vt:lpstr>
      <vt:lpstr>Franklin Gothic Medium Cond</vt:lpstr>
      <vt:lpstr>Predige Rounded</vt:lpstr>
      <vt:lpstr>Office-thema</vt:lpstr>
      <vt:lpstr> welkom bij de HAS Liz Chermin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Spetterende 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Aart Kuipers</dc:creator>
  <cp:lastModifiedBy>Liz Chermin</cp:lastModifiedBy>
  <cp:revision>500</cp:revision>
  <dcterms:created xsi:type="dcterms:W3CDTF">2017-04-14T06:53:31Z</dcterms:created>
  <dcterms:modified xsi:type="dcterms:W3CDTF">2019-05-22T15:03:37Z</dcterms:modified>
</cp:coreProperties>
</file>