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4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</p:sldMasterIdLst>
  <p:notesMasterIdLst>
    <p:notesMasterId r:id="rId16"/>
  </p:notesMasterIdLst>
  <p:handoutMasterIdLst>
    <p:handoutMasterId r:id="rId17"/>
  </p:handoutMasterIdLst>
  <p:sldIdLst>
    <p:sldId id="358" r:id="rId4"/>
    <p:sldId id="379" r:id="rId5"/>
    <p:sldId id="380" r:id="rId6"/>
    <p:sldId id="381" r:id="rId7"/>
    <p:sldId id="370" r:id="rId8"/>
    <p:sldId id="366" r:id="rId9"/>
    <p:sldId id="383" r:id="rId10"/>
    <p:sldId id="384" r:id="rId11"/>
    <p:sldId id="387" r:id="rId12"/>
    <p:sldId id="374" r:id="rId13"/>
    <p:sldId id="386" r:id="rId14"/>
    <p:sldId id="377" r:id="rId15"/>
  </p:sldIdLst>
  <p:sldSz cx="9144000" cy="5143500" type="screen16x9"/>
  <p:notesSz cx="7010400" cy="9296400"/>
  <p:defaultTextStyle>
    <a:defPPr>
      <a:defRPr lang="nl-NL"/>
    </a:defPPr>
    <a:lvl1pPr marL="0" algn="l" defTabSz="685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809" algn="l" defTabSz="685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617" algn="l" defTabSz="685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426" algn="l" defTabSz="685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234" algn="l" defTabSz="685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4043" algn="l" defTabSz="685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6851" algn="l" defTabSz="685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99660" algn="l" defTabSz="685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468" algn="l" defTabSz="685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439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263"/>
    <a:srgbClr val="621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7" autoAdjust="0"/>
    <p:restoredTop sz="73581" autoAdjust="0"/>
  </p:normalViewPr>
  <p:slideViewPr>
    <p:cSldViewPr showGuides="1">
      <p:cViewPr>
        <p:scale>
          <a:sx n="125" d="100"/>
          <a:sy n="125" d="100"/>
        </p:scale>
        <p:origin x="-82" y="120"/>
      </p:cViewPr>
      <p:guideLst>
        <p:guide orient="horz" pos="2160"/>
        <p:guide orient="horz" pos="1620"/>
        <p:guide pos="439"/>
        <p:guide pos="32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64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9DB954-714B-4BBA-81F3-FCB30DBC75F6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B743EA-AC74-4B39-8F35-6BAAF82E2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55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FC5442-244B-4785-9EFA-DA49CAF31099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BB8961-162D-413B-A79F-06D8B6E5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62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1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09" algn="l" defTabSz="68561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17" algn="l" defTabSz="68561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426" algn="l" defTabSz="68561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234" algn="l" defTabSz="68561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043" algn="l" defTabSz="68561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851" algn="l" defTabSz="68561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660" algn="l" defTabSz="68561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468" algn="l" defTabSz="68561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961-162D-413B-A79F-06D8B6E59E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5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961-162D-413B-A79F-06D8B6E59E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20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4971696" cy="8586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1</a:t>
            </a:r>
            <a:br>
              <a:rPr lang="en-GB" dirty="0"/>
            </a:br>
            <a:r>
              <a:rPr lang="en-GB" dirty="0" err="1"/>
              <a:t>Titleparagraph</a:t>
            </a:r>
            <a:r>
              <a:rPr lang="en-GB" dirty="0"/>
              <a:t> 2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0400" y="1093500"/>
            <a:ext cx="4935696" cy="375300"/>
          </a:xfrm>
        </p:spPr>
        <p:txBody>
          <a:bodyPr wrap="none" lIns="26993" tIns="26993" rIns="26993" bIns="26993"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Name, location, other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3350121"/>
            <a:ext cx="9144000" cy="98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1761660"/>
            <a:ext cx="9144000" cy="1787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600"/>
            </a:lvl1pPr>
          </a:lstStyle>
          <a:p>
            <a:endParaRPr lang="en-GB" dirty="0"/>
          </a:p>
        </p:txBody>
      </p:sp>
      <p:sp>
        <p:nvSpPr>
          <p:cNvPr id="11" name="PresentedBy"/>
          <p:cNvSpPr>
            <a:spLocks noGrp="1"/>
          </p:cNvSpPr>
          <p:nvPr>
            <p:ph type="body" sz="quarter" idx="12" hasCustomPrompt="1"/>
          </p:nvPr>
        </p:nvSpPr>
        <p:spPr>
          <a:xfrm>
            <a:off x="5219542" y="4716900"/>
            <a:ext cx="3671813" cy="91800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lang="en-GB" sz="7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224" indent="0">
              <a:buNone/>
              <a:defRPr/>
            </a:lvl2pPr>
            <a:lvl3pPr marL="572247" indent="0">
              <a:buFont typeface="Arial" panose="020B0604020202020204" pitchFamily="34" charset="0"/>
              <a:buNone/>
              <a:defRPr/>
            </a:lvl3pPr>
            <a:lvl4pPr marL="572247" indent="0">
              <a:buFont typeface="Arial" panose="020B0604020202020204" pitchFamily="34" charset="0"/>
              <a:buNone/>
              <a:defRPr/>
            </a:lvl4pPr>
            <a:lvl5pPr marL="572247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8" name="logoTN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17" y="4668301"/>
            <a:ext cx="1390138" cy="2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5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400" y="1209600"/>
            <a:ext cx="3891576" cy="3159000"/>
          </a:xfrm>
        </p:spPr>
        <p:txBody>
          <a:bodyPr lIns="26993" tIns="26993" rIns="26993" bIns="26993"/>
          <a:lstStyle>
            <a:lvl1pPr marL="0" indent="0">
              <a:spcBef>
                <a:spcPts val="450"/>
              </a:spcBef>
              <a:buNone/>
              <a:defRPr b="1">
                <a:solidFill>
                  <a:schemeClr val="accent3"/>
                </a:solidFill>
              </a:defRPr>
            </a:lvl1pPr>
            <a:lvl2pPr marL="0" indent="0">
              <a:spcBef>
                <a:spcPts val="450"/>
              </a:spcBef>
              <a:buNone/>
              <a:tabLst/>
              <a:def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6124" indent="-286124">
              <a:spcBef>
                <a:spcPts val="450"/>
              </a:spcBef>
              <a:buClr>
                <a:schemeClr val="accent3"/>
              </a:buClr>
              <a:buFont typeface="Calibri" panose="020F0502020204030204" pitchFamily="34" charset="0"/>
              <a:buChar char="●"/>
              <a:def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2247" indent="-286124">
              <a:spcBef>
                <a:spcPts val="450"/>
              </a:spcBef>
              <a:def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679" indent="-257106">
              <a:spcBef>
                <a:spcPts val="450"/>
              </a:spcBef>
              <a:buFont typeface="Calibri" panose="020F0502020204030204" pitchFamily="34" charset="0"/>
              <a:buChar char="−"/>
              <a:def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111" indent="-257106">
              <a:spcBef>
                <a:spcPts val="450"/>
              </a:spcBef>
              <a:buClr>
                <a:schemeClr val="accent1"/>
              </a:buClr>
              <a:buFont typeface="Calibri" panose="020F0502020204030204" pitchFamily="34" charset="0"/>
              <a:buChar char="−"/>
              <a:defRPr/>
            </a:lvl6pPr>
            <a:lvl7pPr>
              <a:spcBef>
                <a:spcPts val="450"/>
              </a:spcBef>
              <a:defRPr/>
            </a:lvl7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marL="0" lvl="0" indent="-512863" algn="l" defTabSz="685617" rtl="0" eaLnBrk="1" latinLnBrk="0" hangingPunct="1">
              <a:lnSpc>
                <a:spcPts val="2249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4572001" y="1209600"/>
            <a:ext cx="3095625" cy="31325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49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 ful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353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>
          <a:xfrm>
            <a:off x="464400" y="939600"/>
            <a:ext cx="7171200" cy="3429000"/>
          </a:xfrm>
        </p:spPr>
        <p:txBody>
          <a:bodyPr lIns="26993" tIns="26993" rIns="26993" bIns="26993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86124" indent="-286124">
              <a:buFont typeface="Calibri" panose="020F0502020204030204" pitchFamily="34" charset="0"/>
              <a:buChar char="●"/>
              <a:defRPr>
                <a:solidFill>
                  <a:schemeClr val="bg1"/>
                </a:solidFill>
              </a:defRPr>
            </a:lvl2pPr>
            <a:lvl3pPr marL="572247" indent="-286124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28679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085111" indent="-257106">
              <a:buClr>
                <a:schemeClr val="bg1"/>
              </a:buClr>
              <a:buFont typeface="Calibri" panose="020F0502020204030204" pitchFamily="34" charset="0"/>
              <a:buChar char="−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endParaRPr lang="en-GB" dirty="0"/>
          </a:p>
          <a:p>
            <a:pPr lvl="1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748921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lide ful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353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8313" y="735806"/>
            <a:ext cx="7848600" cy="35635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57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353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48210" y="213122"/>
            <a:ext cx="8229600" cy="1917000"/>
          </a:xfrm>
        </p:spPr>
        <p:txBody>
          <a:bodyPr>
            <a:normAutofit/>
          </a:bodyPr>
          <a:lstStyle>
            <a:lvl1pPr>
              <a:lnSpc>
                <a:spcPts val="5399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Title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76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353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48210" y="213122"/>
            <a:ext cx="8229600" cy="1917000"/>
          </a:xfrm>
        </p:spPr>
        <p:txBody>
          <a:bodyPr>
            <a:normAutofit/>
          </a:bodyPr>
          <a:lstStyle>
            <a:lvl1pPr>
              <a:lnSpc>
                <a:spcPts val="5399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hthoek 6"/>
          <p:cNvSpPr/>
          <p:nvPr userDrawn="1"/>
        </p:nvSpPr>
        <p:spPr>
          <a:xfrm>
            <a:off x="4032080" y="4569972"/>
            <a:ext cx="1295807" cy="324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764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9749" y="222205"/>
            <a:ext cx="6371049" cy="473207"/>
          </a:xfrm>
          <a:prstGeom prst="rect">
            <a:avLst/>
          </a:prstGeom>
        </p:spPr>
        <p:txBody>
          <a:bodyPr vert="horz" lIns="26993" tIns="26993" rIns="26993" bIns="26993" rtlCol="0" anchor="t" anchorCtr="0">
            <a:normAutofit fontScale="25000" lnSpcReduction="20000"/>
          </a:bodyPr>
          <a:lstStyle>
            <a:lvl1pPr>
              <a:lnSpc>
                <a:spcPts val="4200"/>
              </a:lnSpc>
              <a:spcBef>
                <a:spcPct val="0"/>
              </a:spcBef>
              <a:buNone/>
              <a:defRPr sz="3600" b="1" baseline="0">
                <a:solidFill>
                  <a:srgbClr val="002264"/>
                </a:solidFill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Thank you</a:t>
            </a:r>
          </a:p>
        </p:txBody>
      </p:sp>
      <p:grpSp>
        <p:nvGrpSpPr>
          <p:cNvPr id="7" name="Groep 23"/>
          <p:cNvGrpSpPr/>
          <p:nvPr userDrawn="1"/>
        </p:nvGrpSpPr>
        <p:grpSpPr>
          <a:xfrm>
            <a:off x="576596" y="1377553"/>
            <a:ext cx="6177736" cy="2963466"/>
            <a:chOff x="452437" y="1836737"/>
            <a:chExt cx="8239126" cy="3951288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673600" y="3911600"/>
              <a:ext cx="1906588" cy="1876425"/>
            </a:xfrm>
            <a:prstGeom prst="rect">
              <a:avLst/>
            </a:prstGeom>
            <a:solidFill>
              <a:srgbClr val="00B1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778375" y="4424363"/>
              <a:ext cx="1652588" cy="823913"/>
            </a:xfrm>
            <a:custGeom>
              <a:avLst/>
              <a:gdLst>
                <a:gd name="T0" fmla="*/ 73 w 520"/>
                <a:gd name="T1" fmla="*/ 160 h 259"/>
                <a:gd name="T2" fmla="*/ 4 w 520"/>
                <a:gd name="T3" fmla="*/ 132 h 259"/>
                <a:gd name="T4" fmla="*/ 21 w 520"/>
                <a:gd name="T5" fmla="*/ 122 h 259"/>
                <a:gd name="T6" fmla="*/ 40 w 520"/>
                <a:gd name="T7" fmla="*/ 88 h 259"/>
                <a:gd name="T8" fmla="*/ 116 w 520"/>
                <a:gd name="T9" fmla="*/ 53 h 259"/>
                <a:gd name="T10" fmla="*/ 143 w 520"/>
                <a:gd name="T11" fmla="*/ 42 h 259"/>
                <a:gd name="T12" fmla="*/ 151 w 520"/>
                <a:gd name="T13" fmla="*/ 29 h 259"/>
                <a:gd name="T14" fmla="*/ 173 w 520"/>
                <a:gd name="T15" fmla="*/ 11 h 259"/>
                <a:gd name="T16" fmla="*/ 195 w 520"/>
                <a:gd name="T17" fmla="*/ 9 h 259"/>
                <a:gd name="T18" fmla="*/ 208 w 520"/>
                <a:gd name="T19" fmla="*/ 16 h 259"/>
                <a:gd name="T20" fmla="*/ 222 w 520"/>
                <a:gd name="T21" fmla="*/ 22 h 259"/>
                <a:gd name="T22" fmla="*/ 236 w 520"/>
                <a:gd name="T23" fmla="*/ 30 h 259"/>
                <a:gd name="T24" fmla="*/ 247 w 520"/>
                <a:gd name="T25" fmla="*/ 40 h 259"/>
                <a:gd name="T26" fmla="*/ 269 w 520"/>
                <a:gd name="T27" fmla="*/ 40 h 259"/>
                <a:gd name="T28" fmla="*/ 286 w 520"/>
                <a:gd name="T29" fmla="*/ 40 h 259"/>
                <a:gd name="T30" fmla="*/ 319 w 520"/>
                <a:gd name="T31" fmla="*/ 34 h 259"/>
                <a:gd name="T32" fmla="*/ 343 w 520"/>
                <a:gd name="T33" fmla="*/ 35 h 259"/>
                <a:gd name="T34" fmla="*/ 364 w 520"/>
                <a:gd name="T35" fmla="*/ 39 h 259"/>
                <a:gd name="T36" fmla="*/ 382 w 520"/>
                <a:gd name="T37" fmla="*/ 41 h 259"/>
                <a:gd name="T38" fmla="*/ 395 w 520"/>
                <a:gd name="T39" fmla="*/ 53 h 259"/>
                <a:gd name="T40" fmla="*/ 378 w 520"/>
                <a:gd name="T41" fmla="*/ 75 h 259"/>
                <a:gd name="T42" fmla="*/ 335 w 520"/>
                <a:gd name="T43" fmla="*/ 88 h 259"/>
                <a:gd name="T44" fmla="*/ 385 w 520"/>
                <a:gd name="T45" fmla="*/ 98 h 259"/>
                <a:gd name="T46" fmla="*/ 520 w 520"/>
                <a:gd name="T47" fmla="*/ 95 h 259"/>
                <a:gd name="T48" fmla="*/ 491 w 520"/>
                <a:gd name="T49" fmla="*/ 113 h 259"/>
                <a:gd name="T50" fmla="*/ 492 w 520"/>
                <a:gd name="T51" fmla="*/ 144 h 259"/>
                <a:gd name="T52" fmla="*/ 475 w 520"/>
                <a:gd name="T53" fmla="*/ 169 h 259"/>
                <a:gd name="T54" fmla="*/ 399 w 520"/>
                <a:gd name="T55" fmla="*/ 156 h 259"/>
                <a:gd name="T56" fmla="*/ 306 w 520"/>
                <a:gd name="T57" fmla="*/ 162 h 259"/>
                <a:gd name="T58" fmla="*/ 361 w 520"/>
                <a:gd name="T59" fmla="*/ 191 h 259"/>
                <a:gd name="T60" fmla="*/ 362 w 520"/>
                <a:gd name="T61" fmla="*/ 212 h 259"/>
                <a:gd name="T62" fmla="*/ 338 w 520"/>
                <a:gd name="T63" fmla="*/ 215 h 259"/>
                <a:gd name="T64" fmla="*/ 315 w 520"/>
                <a:gd name="T65" fmla="*/ 212 h 259"/>
                <a:gd name="T66" fmla="*/ 289 w 520"/>
                <a:gd name="T67" fmla="*/ 201 h 259"/>
                <a:gd name="T68" fmla="*/ 272 w 520"/>
                <a:gd name="T69" fmla="*/ 194 h 259"/>
                <a:gd name="T70" fmla="*/ 255 w 520"/>
                <a:gd name="T71" fmla="*/ 192 h 259"/>
                <a:gd name="T72" fmla="*/ 175 w 520"/>
                <a:gd name="T73" fmla="*/ 185 h 259"/>
                <a:gd name="T74" fmla="*/ 149 w 520"/>
                <a:gd name="T75" fmla="*/ 185 h 259"/>
                <a:gd name="T76" fmla="*/ 179 w 520"/>
                <a:gd name="T77" fmla="*/ 214 h 259"/>
                <a:gd name="T78" fmla="*/ 176 w 520"/>
                <a:gd name="T79" fmla="*/ 246 h 259"/>
                <a:gd name="T80" fmla="*/ 155 w 520"/>
                <a:gd name="T81" fmla="*/ 258 h 259"/>
                <a:gd name="T82" fmla="*/ 132 w 520"/>
                <a:gd name="T83" fmla="*/ 209 h 259"/>
                <a:gd name="T84" fmla="*/ 125 w 520"/>
                <a:gd name="T85" fmla="*/ 17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0" h="259">
                  <a:moveTo>
                    <a:pt x="125" y="170"/>
                  </a:moveTo>
                  <a:cubicBezTo>
                    <a:pt x="125" y="170"/>
                    <a:pt x="116" y="169"/>
                    <a:pt x="108" y="168"/>
                  </a:cubicBezTo>
                  <a:cubicBezTo>
                    <a:pt x="101" y="168"/>
                    <a:pt x="82" y="163"/>
                    <a:pt x="73" y="160"/>
                  </a:cubicBezTo>
                  <a:cubicBezTo>
                    <a:pt x="65" y="158"/>
                    <a:pt x="50" y="153"/>
                    <a:pt x="45" y="152"/>
                  </a:cubicBezTo>
                  <a:cubicBezTo>
                    <a:pt x="39" y="151"/>
                    <a:pt x="29" y="147"/>
                    <a:pt x="22" y="145"/>
                  </a:cubicBezTo>
                  <a:cubicBezTo>
                    <a:pt x="16" y="142"/>
                    <a:pt x="7" y="137"/>
                    <a:pt x="4" y="132"/>
                  </a:cubicBezTo>
                  <a:cubicBezTo>
                    <a:pt x="0" y="127"/>
                    <a:pt x="5" y="124"/>
                    <a:pt x="8" y="125"/>
                  </a:cubicBezTo>
                  <a:cubicBezTo>
                    <a:pt x="11" y="125"/>
                    <a:pt x="21" y="130"/>
                    <a:pt x="24" y="130"/>
                  </a:cubicBezTo>
                  <a:cubicBezTo>
                    <a:pt x="26" y="130"/>
                    <a:pt x="25" y="127"/>
                    <a:pt x="21" y="122"/>
                  </a:cubicBezTo>
                  <a:cubicBezTo>
                    <a:pt x="17" y="118"/>
                    <a:pt x="12" y="114"/>
                    <a:pt x="10" y="113"/>
                  </a:cubicBezTo>
                  <a:cubicBezTo>
                    <a:pt x="9" y="112"/>
                    <a:pt x="10" y="106"/>
                    <a:pt x="15" y="105"/>
                  </a:cubicBezTo>
                  <a:cubicBezTo>
                    <a:pt x="15" y="105"/>
                    <a:pt x="34" y="91"/>
                    <a:pt x="40" y="88"/>
                  </a:cubicBezTo>
                  <a:cubicBezTo>
                    <a:pt x="46" y="85"/>
                    <a:pt x="51" y="83"/>
                    <a:pt x="51" y="83"/>
                  </a:cubicBezTo>
                  <a:cubicBezTo>
                    <a:pt x="51" y="83"/>
                    <a:pt x="73" y="71"/>
                    <a:pt x="80" y="67"/>
                  </a:cubicBezTo>
                  <a:cubicBezTo>
                    <a:pt x="87" y="63"/>
                    <a:pt x="105" y="56"/>
                    <a:pt x="116" y="53"/>
                  </a:cubicBezTo>
                  <a:cubicBezTo>
                    <a:pt x="128" y="51"/>
                    <a:pt x="137" y="50"/>
                    <a:pt x="137" y="50"/>
                  </a:cubicBezTo>
                  <a:cubicBezTo>
                    <a:pt x="137" y="50"/>
                    <a:pt x="138" y="42"/>
                    <a:pt x="138" y="37"/>
                  </a:cubicBezTo>
                  <a:cubicBezTo>
                    <a:pt x="138" y="37"/>
                    <a:pt x="141" y="39"/>
                    <a:pt x="143" y="42"/>
                  </a:cubicBezTo>
                  <a:cubicBezTo>
                    <a:pt x="143" y="42"/>
                    <a:pt x="145" y="38"/>
                    <a:pt x="145" y="33"/>
                  </a:cubicBezTo>
                  <a:cubicBezTo>
                    <a:pt x="145" y="28"/>
                    <a:pt x="149" y="21"/>
                    <a:pt x="149" y="21"/>
                  </a:cubicBezTo>
                  <a:cubicBezTo>
                    <a:pt x="149" y="21"/>
                    <a:pt x="148" y="27"/>
                    <a:pt x="151" y="29"/>
                  </a:cubicBezTo>
                  <a:cubicBezTo>
                    <a:pt x="153" y="31"/>
                    <a:pt x="156" y="34"/>
                    <a:pt x="156" y="34"/>
                  </a:cubicBezTo>
                  <a:cubicBezTo>
                    <a:pt x="156" y="34"/>
                    <a:pt x="163" y="11"/>
                    <a:pt x="172" y="1"/>
                  </a:cubicBezTo>
                  <a:cubicBezTo>
                    <a:pt x="172" y="1"/>
                    <a:pt x="171" y="8"/>
                    <a:pt x="173" y="11"/>
                  </a:cubicBezTo>
                  <a:cubicBezTo>
                    <a:pt x="174" y="14"/>
                    <a:pt x="178" y="17"/>
                    <a:pt x="180" y="16"/>
                  </a:cubicBezTo>
                  <a:cubicBezTo>
                    <a:pt x="182" y="14"/>
                    <a:pt x="188" y="4"/>
                    <a:pt x="194" y="0"/>
                  </a:cubicBezTo>
                  <a:cubicBezTo>
                    <a:pt x="194" y="0"/>
                    <a:pt x="194" y="5"/>
                    <a:pt x="195" y="9"/>
                  </a:cubicBezTo>
                  <a:cubicBezTo>
                    <a:pt x="196" y="11"/>
                    <a:pt x="199" y="14"/>
                    <a:pt x="201" y="13"/>
                  </a:cubicBezTo>
                  <a:cubicBezTo>
                    <a:pt x="203" y="12"/>
                    <a:pt x="206" y="7"/>
                    <a:pt x="209" y="5"/>
                  </a:cubicBezTo>
                  <a:cubicBezTo>
                    <a:pt x="209" y="5"/>
                    <a:pt x="207" y="14"/>
                    <a:pt x="208" y="16"/>
                  </a:cubicBezTo>
                  <a:cubicBezTo>
                    <a:pt x="210" y="19"/>
                    <a:pt x="211" y="21"/>
                    <a:pt x="213" y="20"/>
                  </a:cubicBezTo>
                  <a:cubicBezTo>
                    <a:pt x="216" y="19"/>
                    <a:pt x="220" y="15"/>
                    <a:pt x="221" y="13"/>
                  </a:cubicBezTo>
                  <a:cubicBezTo>
                    <a:pt x="221" y="13"/>
                    <a:pt x="221" y="19"/>
                    <a:pt x="222" y="22"/>
                  </a:cubicBezTo>
                  <a:cubicBezTo>
                    <a:pt x="222" y="25"/>
                    <a:pt x="226" y="29"/>
                    <a:pt x="228" y="29"/>
                  </a:cubicBezTo>
                  <a:cubicBezTo>
                    <a:pt x="229" y="29"/>
                    <a:pt x="235" y="24"/>
                    <a:pt x="237" y="23"/>
                  </a:cubicBezTo>
                  <a:cubicBezTo>
                    <a:pt x="237" y="23"/>
                    <a:pt x="236" y="26"/>
                    <a:pt x="236" y="30"/>
                  </a:cubicBezTo>
                  <a:cubicBezTo>
                    <a:pt x="236" y="33"/>
                    <a:pt x="237" y="35"/>
                    <a:pt x="239" y="34"/>
                  </a:cubicBezTo>
                  <a:cubicBezTo>
                    <a:pt x="242" y="34"/>
                    <a:pt x="246" y="30"/>
                    <a:pt x="246" y="30"/>
                  </a:cubicBezTo>
                  <a:cubicBezTo>
                    <a:pt x="246" y="30"/>
                    <a:pt x="245" y="40"/>
                    <a:pt x="247" y="40"/>
                  </a:cubicBezTo>
                  <a:cubicBezTo>
                    <a:pt x="248" y="40"/>
                    <a:pt x="258" y="34"/>
                    <a:pt x="258" y="34"/>
                  </a:cubicBezTo>
                  <a:cubicBezTo>
                    <a:pt x="258" y="34"/>
                    <a:pt x="257" y="43"/>
                    <a:pt x="259" y="44"/>
                  </a:cubicBezTo>
                  <a:cubicBezTo>
                    <a:pt x="260" y="44"/>
                    <a:pt x="266" y="41"/>
                    <a:pt x="269" y="40"/>
                  </a:cubicBezTo>
                  <a:cubicBezTo>
                    <a:pt x="272" y="38"/>
                    <a:pt x="272" y="39"/>
                    <a:pt x="272" y="39"/>
                  </a:cubicBezTo>
                  <a:cubicBezTo>
                    <a:pt x="272" y="39"/>
                    <a:pt x="269" y="43"/>
                    <a:pt x="272" y="43"/>
                  </a:cubicBezTo>
                  <a:cubicBezTo>
                    <a:pt x="275" y="43"/>
                    <a:pt x="280" y="41"/>
                    <a:pt x="286" y="40"/>
                  </a:cubicBezTo>
                  <a:cubicBezTo>
                    <a:pt x="292" y="39"/>
                    <a:pt x="296" y="38"/>
                    <a:pt x="298" y="36"/>
                  </a:cubicBezTo>
                  <a:cubicBezTo>
                    <a:pt x="300" y="34"/>
                    <a:pt x="303" y="34"/>
                    <a:pt x="306" y="34"/>
                  </a:cubicBezTo>
                  <a:cubicBezTo>
                    <a:pt x="310" y="35"/>
                    <a:pt x="314" y="35"/>
                    <a:pt x="319" y="34"/>
                  </a:cubicBezTo>
                  <a:cubicBezTo>
                    <a:pt x="324" y="33"/>
                    <a:pt x="325" y="35"/>
                    <a:pt x="325" y="35"/>
                  </a:cubicBezTo>
                  <a:cubicBezTo>
                    <a:pt x="325" y="35"/>
                    <a:pt x="331" y="34"/>
                    <a:pt x="334" y="35"/>
                  </a:cubicBezTo>
                  <a:cubicBezTo>
                    <a:pt x="334" y="35"/>
                    <a:pt x="339" y="36"/>
                    <a:pt x="343" y="35"/>
                  </a:cubicBezTo>
                  <a:cubicBezTo>
                    <a:pt x="347" y="34"/>
                    <a:pt x="351" y="37"/>
                    <a:pt x="351" y="37"/>
                  </a:cubicBezTo>
                  <a:cubicBezTo>
                    <a:pt x="351" y="37"/>
                    <a:pt x="357" y="36"/>
                    <a:pt x="360" y="36"/>
                  </a:cubicBezTo>
                  <a:cubicBezTo>
                    <a:pt x="363" y="37"/>
                    <a:pt x="364" y="39"/>
                    <a:pt x="364" y="39"/>
                  </a:cubicBezTo>
                  <a:cubicBezTo>
                    <a:pt x="364" y="39"/>
                    <a:pt x="371" y="38"/>
                    <a:pt x="373" y="38"/>
                  </a:cubicBezTo>
                  <a:cubicBezTo>
                    <a:pt x="375" y="39"/>
                    <a:pt x="374" y="41"/>
                    <a:pt x="374" y="41"/>
                  </a:cubicBezTo>
                  <a:cubicBezTo>
                    <a:pt x="374" y="41"/>
                    <a:pt x="382" y="40"/>
                    <a:pt x="382" y="41"/>
                  </a:cubicBezTo>
                  <a:cubicBezTo>
                    <a:pt x="383" y="42"/>
                    <a:pt x="384" y="42"/>
                    <a:pt x="387" y="42"/>
                  </a:cubicBezTo>
                  <a:cubicBezTo>
                    <a:pt x="390" y="42"/>
                    <a:pt x="394" y="43"/>
                    <a:pt x="396" y="46"/>
                  </a:cubicBezTo>
                  <a:cubicBezTo>
                    <a:pt x="398" y="49"/>
                    <a:pt x="396" y="52"/>
                    <a:pt x="395" y="53"/>
                  </a:cubicBezTo>
                  <a:cubicBezTo>
                    <a:pt x="395" y="53"/>
                    <a:pt x="397" y="59"/>
                    <a:pt x="393" y="63"/>
                  </a:cubicBezTo>
                  <a:cubicBezTo>
                    <a:pt x="388" y="66"/>
                    <a:pt x="382" y="70"/>
                    <a:pt x="382" y="71"/>
                  </a:cubicBezTo>
                  <a:cubicBezTo>
                    <a:pt x="382" y="72"/>
                    <a:pt x="381" y="74"/>
                    <a:pt x="378" y="75"/>
                  </a:cubicBezTo>
                  <a:cubicBezTo>
                    <a:pt x="375" y="76"/>
                    <a:pt x="373" y="78"/>
                    <a:pt x="371" y="80"/>
                  </a:cubicBezTo>
                  <a:cubicBezTo>
                    <a:pt x="369" y="82"/>
                    <a:pt x="363" y="84"/>
                    <a:pt x="358" y="84"/>
                  </a:cubicBezTo>
                  <a:cubicBezTo>
                    <a:pt x="353" y="84"/>
                    <a:pt x="339" y="87"/>
                    <a:pt x="335" y="88"/>
                  </a:cubicBezTo>
                  <a:cubicBezTo>
                    <a:pt x="331" y="90"/>
                    <a:pt x="330" y="90"/>
                    <a:pt x="332" y="92"/>
                  </a:cubicBezTo>
                  <a:cubicBezTo>
                    <a:pt x="334" y="94"/>
                    <a:pt x="350" y="101"/>
                    <a:pt x="358" y="101"/>
                  </a:cubicBezTo>
                  <a:cubicBezTo>
                    <a:pt x="365" y="101"/>
                    <a:pt x="375" y="100"/>
                    <a:pt x="385" y="98"/>
                  </a:cubicBezTo>
                  <a:cubicBezTo>
                    <a:pt x="395" y="97"/>
                    <a:pt x="411" y="90"/>
                    <a:pt x="421" y="88"/>
                  </a:cubicBezTo>
                  <a:cubicBezTo>
                    <a:pt x="431" y="85"/>
                    <a:pt x="457" y="82"/>
                    <a:pt x="471" y="82"/>
                  </a:cubicBezTo>
                  <a:cubicBezTo>
                    <a:pt x="485" y="82"/>
                    <a:pt x="501" y="85"/>
                    <a:pt x="520" y="95"/>
                  </a:cubicBezTo>
                  <a:cubicBezTo>
                    <a:pt x="520" y="95"/>
                    <a:pt x="501" y="88"/>
                    <a:pt x="494" y="88"/>
                  </a:cubicBezTo>
                  <a:cubicBezTo>
                    <a:pt x="488" y="87"/>
                    <a:pt x="483" y="91"/>
                    <a:pt x="482" y="96"/>
                  </a:cubicBezTo>
                  <a:cubicBezTo>
                    <a:pt x="481" y="100"/>
                    <a:pt x="489" y="109"/>
                    <a:pt x="491" y="113"/>
                  </a:cubicBezTo>
                  <a:cubicBezTo>
                    <a:pt x="492" y="117"/>
                    <a:pt x="491" y="117"/>
                    <a:pt x="492" y="120"/>
                  </a:cubicBezTo>
                  <a:cubicBezTo>
                    <a:pt x="492" y="123"/>
                    <a:pt x="494" y="126"/>
                    <a:pt x="493" y="130"/>
                  </a:cubicBezTo>
                  <a:cubicBezTo>
                    <a:pt x="493" y="134"/>
                    <a:pt x="493" y="140"/>
                    <a:pt x="492" y="144"/>
                  </a:cubicBezTo>
                  <a:cubicBezTo>
                    <a:pt x="490" y="148"/>
                    <a:pt x="489" y="150"/>
                    <a:pt x="489" y="153"/>
                  </a:cubicBezTo>
                  <a:cubicBezTo>
                    <a:pt x="489" y="156"/>
                    <a:pt x="485" y="159"/>
                    <a:pt x="483" y="161"/>
                  </a:cubicBezTo>
                  <a:cubicBezTo>
                    <a:pt x="481" y="163"/>
                    <a:pt x="478" y="167"/>
                    <a:pt x="475" y="169"/>
                  </a:cubicBezTo>
                  <a:cubicBezTo>
                    <a:pt x="472" y="170"/>
                    <a:pt x="470" y="174"/>
                    <a:pt x="461" y="173"/>
                  </a:cubicBezTo>
                  <a:cubicBezTo>
                    <a:pt x="452" y="172"/>
                    <a:pt x="421" y="161"/>
                    <a:pt x="415" y="158"/>
                  </a:cubicBezTo>
                  <a:cubicBezTo>
                    <a:pt x="408" y="156"/>
                    <a:pt x="402" y="156"/>
                    <a:pt x="399" y="156"/>
                  </a:cubicBezTo>
                  <a:cubicBezTo>
                    <a:pt x="395" y="157"/>
                    <a:pt x="389" y="156"/>
                    <a:pt x="385" y="154"/>
                  </a:cubicBezTo>
                  <a:cubicBezTo>
                    <a:pt x="381" y="152"/>
                    <a:pt x="369" y="150"/>
                    <a:pt x="357" y="151"/>
                  </a:cubicBezTo>
                  <a:cubicBezTo>
                    <a:pt x="346" y="153"/>
                    <a:pt x="311" y="161"/>
                    <a:pt x="306" y="162"/>
                  </a:cubicBezTo>
                  <a:cubicBezTo>
                    <a:pt x="306" y="162"/>
                    <a:pt x="315" y="167"/>
                    <a:pt x="326" y="170"/>
                  </a:cubicBezTo>
                  <a:cubicBezTo>
                    <a:pt x="338" y="173"/>
                    <a:pt x="353" y="181"/>
                    <a:pt x="356" y="184"/>
                  </a:cubicBezTo>
                  <a:cubicBezTo>
                    <a:pt x="359" y="187"/>
                    <a:pt x="358" y="190"/>
                    <a:pt x="361" y="191"/>
                  </a:cubicBezTo>
                  <a:cubicBezTo>
                    <a:pt x="363" y="193"/>
                    <a:pt x="365" y="195"/>
                    <a:pt x="365" y="197"/>
                  </a:cubicBezTo>
                  <a:cubicBezTo>
                    <a:pt x="365" y="199"/>
                    <a:pt x="369" y="202"/>
                    <a:pt x="367" y="205"/>
                  </a:cubicBezTo>
                  <a:cubicBezTo>
                    <a:pt x="364" y="209"/>
                    <a:pt x="364" y="209"/>
                    <a:pt x="362" y="212"/>
                  </a:cubicBezTo>
                  <a:cubicBezTo>
                    <a:pt x="360" y="214"/>
                    <a:pt x="360" y="215"/>
                    <a:pt x="355" y="215"/>
                  </a:cubicBezTo>
                  <a:cubicBezTo>
                    <a:pt x="350" y="215"/>
                    <a:pt x="349" y="217"/>
                    <a:pt x="345" y="215"/>
                  </a:cubicBezTo>
                  <a:cubicBezTo>
                    <a:pt x="341" y="214"/>
                    <a:pt x="341" y="215"/>
                    <a:pt x="338" y="215"/>
                  </a:cubicBezTo>
                  <a:cubicBezTo>
                    <a:pt x="335" y="215"/>
                    <a:pt x="333" y="212"/>
                    <a:pt x="332" y="212"/>
                  </a:cubicBezTo>
                  <a:cubicBezTo>
                    <a:pt x="330" y="212"/>
                    <a:pt x="327" y="213"/>
                    <a:pt x="324" y="212"/>
                  </a:cubicBezTo>
                  <a:cubicBezTo>
                    <a:pt x="321" y="211"/>
                    <a:pt x="318" y="213"/>
                    <a:pt x="315" y="212"/>
                  </a:cubicBezTo>
                  <a:cubicBezTo>
                    <a:pt x="312" y="211"/>
                    <a:pt x="311" y="210"/>
                    <a:pt x="307" y="210"/>
                  </a:cubicBezTo>
                  <a:cubicBezTo>
                    <a:pt x="303" y="209"/>
                    <a:pt x="300" y="207"/>
                    <a:pt x="297" y="205"/>
                  </a:cubicBezTo>
                  <a:cubicBezTo>
                    <a:pt x="295" y="203"/>
                    <a:pt x="291" y="201"/>
                    <a:pt x="289" y="201"/>
                  </a:cubicBezTo>
                  <a:cubicBezTo>
                    <a:pt x="287" y="201"/>
                    <a:pt x="284" y="202"/>
                    <a:pt x="282" y="200"/>
                  </a:cubicBezTo>
                  <a:cubicBezTo>
                    <a:pt x="280" y="199"/>
                    <a:pt x="275" y="192"/>
                    <a:pt x="275" y="192"/>
                  </a:cubicBezTo>
                  <a:cubicBezTo>
                    <a:pt x="275" y="192"/>
                    <a:pt x="272" y="192"/>
                    <a:pt x="272" y="194"/>
                  </a:cubicBezTo>
                  <a:cubicBezTo>
                    <a:pt x="271" y="196"/>
                    <a:pt x="273" y="202"/>
                    <a:pt x="273" y="202"/>
                  </a:cubicBezTo>
                  <a:cubicBezTo>
                    <a:pt x="273" y="202"/>
                    <a:pt x="268" y="199"/>
                    <a:pt x="261" y="185"/>
                  </a:cubicBezTo>
                  <a:cubicBezTo>
                    <a:pt x="261" y="185"/>
                    <a:pt x="256" y="184"/>
                    <a:pt x="255" y="192"/>
                  </a:cubicBezTo>
                  <a:cubicBezTo>
                    <a:pt x="255" y="192"/>
                    <a:pt x="252" y="189"/>
                    <a:pt x="255" y="177"/>
                  </a:cubicBezTo>
                  <a:cubicBezTo>
                    <a:pt x="255" y="177"/>
                    <a:pt x="242" y="181"/>
                    <a:pt x="224" y="184"/>
                  </a:cubicBezTo>
                  <a:cubicBezTo>
                    <a:pt x="206" y="187"/>
                    <a:pt x="187" y="186"/>
                    <a:pt x="175" y="185"/>
                  </a:cubicBezTo>
                  <a:cubicBezTo>
                    <a:pt x="162" y="183"/>
                    <a:pt x="153" y="179"/>
                    <a:pt x="149" y="177"/>
                  </a:cubicBezTo>
                  <a:cubicBezTo>
                    <a:pt x="144" y="175"/>
                    <a:pt x="140" y="173"/>
                    <a:pt x="140" y="173"/>
                  </a:cubicBezTo>
                  <a:cubicBezTo>
                    <a:pt x="140" y="173"/>
                    <a:pt x="145" y="183"/>
                    <a:pt x="149" y="185"/>
                  </a:cubicBezTo>
                  <a:cubicBezTo>
                    <a:pt x="153" y="187"/>
                    <a:pt x="167" y="192"/>
                    <a:pt x="171" y="196"/>
                  </a:cubicBezTo>
                  <a:cubicBezTo>
                    <a:pt x="175" y="200"/>
                    <a:pt x="176" y="204"/>
                    <a:pt x="176" y="208"/>
                  </a:cubicBezTo>
                  <a:cubicBezTo>
                    <a:pt x="176" y="208"/>
                    <a:pt x="179" y="212"/>
                    <a:pt x="179" y="214"/>
                  </a:cubicBezTo>
                  <a:cubicBezTo>
                    <a:pt x="179" y="216"/>
                    <a:pt x="181" y="226"/>
                    <a:pt x="180" y="228"/>
                  </a:cubicBezTo>
                  <a:cubicBezTo>
                    <a:pt x="178" y="230"/>
                    <a:pt x="179" y="233"/>
                    <a:pt x="179" y="235"/>
                  </a:cubicBezTo>
                  <a:cubicBezTo>
                    <a:pt x="178" y="237"/>
                    <a:pt x="176" y="243"/>
                    <a:pt x="176" y="246"/>
                  </a:cubicBezTo>
                  <a:cubicBezTo>
                    <a:pt x="175" y="249"/>
                    <a:pt x="172" y="254"/>
                    <a:pt x="169" y="254"/>
                  </a:cubicBezTo>
                  <a:cubicBezTo>
                    <a:pt x="166" y="255"/>
                    <a:pt x="166" y="255"/>
                    <a:pt x="163" y="257"/>
                  </a:cubicBezTo>
                  <a:cubicBezTo>
                    <a:pt x="161" y="259"/>
                    <a:pt x="158" y="259"/>
                    <a:pt x="155" y="258"/>
                  </a:cubicBezTo>
                  <a:cubicBezTo>
                    <a:pt x="153" y="256"/>
                    <a:pt x="149" y="254"/>
                    <a:pt x="145" y="247"/>
                  </a:cubicBezTo>
                  <a:cubicBezTo>
                    <a:pt x="141" y="240"/>
                    <a:pt x="139" y="233"/>
                    <a:pt x="136" y="228"/>
                  </a:cubicBezTo>
                  <a:cubicBezTo>
                    <a:pt x="134" y="224"/>
                    <a:pt x="133" y="216"/>
                    <a:pt x="132" y="209"/>
                  </a:cubicBezTo>
                  <a:cubicBezTo>
                    <a:pt x="130" y="203"/>
                    <a:pt x="130" y="200"/>
                    <a:pt x="128" y="199"/>
                  </a:cubicBezTo>
                  <a:cubicBezTo>
                    <a:pt x="127" y="197"/>
                    <a:pt x="125" y="197"/>
                    <a:pt x="126" y="190"/>
                  </a:cubicBezTo>
                  <a:cubicBezTo>
                    <a:pt x="126" y="184"/>
                    <a:pt x="126" y="173"/>
                    <a:pt x="125" y="1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2437" y="3911600"/>
              <a:ext cx="1908175" cy="1876425"/>
            </a:xfrm>
            <a:prstGeom prst="rect">
              <a:avLst/>
            </a:prstGeom>
            <a:solidFill>
              <a:srgbClr val="0022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85787" y="4583113"/>
              <a:ext cx="1681163" cy="503238"/>
            </a:xfrm>
            <a:custGeom>
              <a:avLst/>
              <a:gdLst>
                <a:gd name="T0" fmla="*/ 518 w 529"/>
                <a:gd name="T1" fmla="*/ 92 h 158"/>
                <a:gd name="T2" fmla="*/ 528 w 529"/>
                <a:gd name="T3" fmla="*/ 91 h 158"/>
                <a:gd name="T4" fmla="*/ 520 w 529"/>
                <a:gd name="T5" fmla="*/ 83 h 158"/>
                <a:gd name="T6" fmla="*/ 483 w 529"/>
                <a:gd name="T7" fmla="*/ 67 h 158"/>
                <a:gd name="T8" fmla="*/ 437 w 529"/>
                <a:gd name="T9" fmla="*/ 52 h 158"/>
                <a:gd name="T10" fmla="*/ 353 w 529"/>
                <a:gd name="T11" fmla="*/ 38 h 158"/>
                <a:gd name="T12" fmla="*/ 327 w 529"/>
                <a:gd name="T13" fmla="*/ 22 h 158"/>
                <a:gd name="T14" fmla="*/ 300 w 529"/>
                <a:gd name="T15" fmla="*/ 1 h 158"/>
                <a:gd name="T16" fmla="*/ 290 w 529"/>
                <a:gd name="T17" fmla="*/ 10 h 158"/>
                <a:gd name="T18" fmla="*/ 281 w 529"/>
                <a:gd name="T19" fmla="*/ 17 h 158"/>
                <a:gd name="T20" fmla="*/ 274 w 529"/>
                <a:gd name="T21" fmla="*/ 24 h 158"/>
                <a:gd name="T22" fmla="*/ 266 w 529"/>
                <a:gd name="T23" fmla="*/ 30 h 158"/>
                <a:gd name="T24" fmla="*/ 274 w 529"/>
                <a:gd name="T25" fmla="*/ 37 h 158"/>
                <a:gd name="T26" fmla="*/ 234 w 529"/>
                <a:gd name="T27" fmla="*/ 41 h 158"/>
                <a:gd name="T28" fmla="*/ 150 w 529"/>
                <a:gd name="T29" fmla="*/ 46 h 158"/>
                <a:gd name="T30" fmla="*/ 128 w 529"/>
                <a:gd name="T31" fmla="*/ 51 h 158"/>
                <a:gd name="T32" fmla="*/ 138 w 529"/>
                <a:gd name="T33" fmla="*/ 56 h 158"/>
                <a:gd name="T34" fmla="*/ 89 w 529"/>
                <a:gd name="T35" fmla="*/ 65 h 158"/>
                <a:gd name="T36" fmla="*/ 69 w 529"/>
                <a:gd name="T37" fmla="*/ 57 h 158"/>
                <a:gd name="T38" fmla="*/ 13 w 529"/>
                <a:gd name="T39" fmla="*/ 26 h 158"/>
                <a:gd name="T40" fmla="*/ 3 w 529"/>
                <a:gd name="T41" fmla="*/ 31 h 158"/>
                <a:gd name="T42" fmla="*/ 7 w 529"/>
                <a:gd name="T43" fmla="*/ 45 h 158"/>
                <a:gd name="T44" fmla="*/ 11 w 529"/>
                <a:gd name="T45" fmla="*/ 57 h 158"/>
                <a:gd name="T46" fmla="*/ 16 w 529"/>
                <a:gd name="T47" fmla="*/ 74 h 158"/>
                <a:gd name="T48" fmla="*/ 15 w 529"/>
                <a:gd name="T49" fmla="*/ 91 h 158"/>
                <a:gd name="T50" fmla="*/ 11 w 529"/>
                <a:gd name="T51" fmla="*/ 104 h 158"/>
                <a:gd name="T52" fmla="*/ 6 w 529"/>
                <a:gd name="T53" fmla="*/ 121 h 158"/>
                <a:gd name="T54" fmla="*/ 1 w 529"/>
                <a:gd name="T55" fmla="*/ 133 h 158"/>
                <a:gd name="T56" fmla="*/ 49 w 529"/>
                <a:gd name="T57" fmla="*/ 119 h 158"/>
                <a:gd name="T58" fmla="*/ 94 w 529"/>
                <a:gd name="T59" fmla="*/ 102 h 158"/>
                <a:gd name="T60" fmla="*/ 139 w 529"/>
                <a:gd name="T61" fmla="*/ 108 h 158"/>
                <a:gd name="T62" fmla="*/ 124 w 529"/>
                <a:gd name="T63" fmla="*/ 112 h 158"/>
                <a:gd name="T64" fmla="*/ 132 w 529"/>
                <a:gd name="T65" fmla="*/ 125 h 158"/>
                <a:gd name="T66" fmla="*/ 139 w 529"/>
                <a:gd name="T67" fmla="*/ 138 h 158"/>
                <a:gd name="T68" fmla="*/ 174 w 529"/>
                <a:gd name="T69" fmla="*/ 132 h 158"/>
                <a:gd name="T70" fmla="*/ 204 w 529"/>
                <a:gd name="T71" fmla="*/ 128 h 158"/>
                <a:gd name="T72" fmla="*/ 238 w 529"/>
                <a:gd name="T73" fmla="*/ 136 h 158"/>
                <a:gd name="T74" fmla="*/ 274 w 529"/>
                <a:gd name="T75" fmla="*/ 143 h 158"/>
                <a:gd name="T76" fmla="*/ 270 w 529"/>
                <a:gd name="T77" fmla="*/ 148 h 158"/>
                <a:gd name="T78" fmla="*/ 265 w 529"/>
                <a:gd name="T79" fmla="*/ 153 h 158"/>
                <a:gd name="T80" fmla="*/ 277 w 529"/>
                <a:gd name="T81" fmla="*/ 156 h 158"/>
                <a:gd name="T82" fmla="*/ 333 w 529"/>
                <a:gd name="T83" fmla="*/ 141 h 158"/>
                <a:gd name="T84" fmla="*/ 438 w 529"/>
                <a:gd name="T85" fmla="*/ 129 h 158"/>
                <a:gd name="T86" fmla="*/ 483 w 529"/>
                <a:gd name="T87" fmla="*/ 121 h 158"/>
                <a:gd name="T88" fmla="*/ 515 w 529"/>
                <a:gd name="T89" fmla="*/ 108 h 158"/>
                <a:gd name="T90" fmla="*/ 529 w 529"/>
                <a:gd name="T91" fmla="*/ 100 h 158"/>
                <a:gd name="T92" fmla="*/ 524 w 529"/>
                <a:gd name="T93" fmla="*/ 98 h 158"/>
                <a:gd name="T94" fmla="*/ 507 w 529"/>
                <a:gd name="T95" fmla="*/ 101 h 158"/>
                <a:gd name="T96" fmla="*/ 512 w 529"/>
                <a:gd name="T97" fmla="*/ 9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9" h="158">
                  <a:moveTo>
                    <a:pt x="512" y="94"/>
                  </a:moveTo>
                  <a:cubicBezTo>
                    <a:pt x="514" y="93"/>
                    <a:pt x="515" y="92"/>
                    <a:pt x="518" y="92"/>
                  </a:cubicBezTo>
                  <a:cubicBezTo>
                    <a:pt x="521" y="92"/>
                    <a:pt x="524" y="93"/>
                    <a:pt x="526" y="93"/>
                  </a:cubicBezTo>
                  <a:cubicBezTo>
                    <a:pt x="528" y="93"/>
                    <a:pt x="528" y="92"/>
                    <a:pt x="528" y="91"/>
                  </a:cubicBezTo>
                  <a:cubicBezTo>
                    <a:pt x="528" y="90"/>
                    <a:pt x="528" y="88"/>
                    <a:pt x="526" y="86"/>
                  </a:cubicBezTo>
                  <a:cubicBezTo>
                    <a:pt x="524" y="85"/>
                    <a:pt x="521" y="84"/>
                    <a:pt x="520" y="83"/>
                  </a:cubicBezTo>
                  <a:cubicBezTo>
                    <a:pt x="519" y="82"/>
                    <a:pt x="511" y="79"/>
                    <a:pt x="506" y="76"/>
                  </a:cubicBezTo>
                  <a:cubicBezTo>
                    <a:pt x="500" y="74"/>
                    <a:pt x="489" y="69"/>
                    <a:pt x="483" y="67"/>
                  </a:cubicBezTo>
                  <a:cubicBezTo>
                    <a:pt x="476" y="65"/>
                    <a:pt x="464" y="61"/>
                    <a:pt x="460" y="60"/>
                  </a:cubicBezTo>
                  <a:cubicBezTo>
                    <a:pt x="456" y="58"/>
                    <a:pt x="450" y="55"/>
                    <a:pt x="437" y="52"/>
                  </a:cubicBezTo>
                  <a:cubicBezTo>
                    <a:pt x="424" y="49"/>
                    <a:pt x="398" y="43"/>
                    <a:pt x="385" y="42"/>
                  </a:cubicBezTo>
                  <a:cubicBezTo>
                    <a:pt x="372" y="40"/>
                    <a:pt x="357" y="39"/>
                    <a:pt x="353" y="38"/>
                  </a:cubicBezTo>
                  <a:cubicBezTo>
                    <a:pt x="349" y="37"/>
                    <a:pt x="346" y="36"/>
                    <a:pt x="344" y="34"/>
                  </a:cubicBezTo>
                  <a:cubicBezTo>
                    <a:pt x="342" y="33"/>
                    <a:pt x="333" y="27"/>
                    <a:pt x="327" y="22"/>
                  </a:cubicBezTo>
                  <a:cubicBezTo>
                    <a:pt x="322" y="16"/>
                    <a:pt x="313" y="8"/>
                    <a:pt x="309" y="5"/>
                  </a:cubicBezTo>
                  <a:cubicBezTo>
                    <a:pt x="305" y="1"/>
                    <a:pt x="303" y="0"/>
                    <a:pt x="300" y="1"/>
                  </a:cubicBezTo>
                  <a:cubicBezTo>
                    <a:pt x="297" y="2"/>
                    <a:pt x="296" y="5"/>
                    <a:pt x="294" y="6"/>
                  </a:cubicBezTo>
                  <a:cubicBezTo>
                    <a:pt x="292" y="7"/>
                    <a:pt x="290" y="10"/>
                    <a:pt x="290" y="10"/>
                  </a:cubicBezTo>
                  <a:cubicBezTo>
                    <a:pt x="289" y="11"/>
                    <a:pt x="287" y="12"/>
                    <a:pt x="286" y="13"/>
                  </a:cubicBezTo>
                  <a:cubicBezTo>
                    <a:pt x="285" y="14"/>
                    <a:pt x="283" y="16"/>
                    <a:pt x="281" y="17"/>
                  </a:cubicBezTo>
                  <a:cubicBezTo>
                    <a:pt x="280" y="19"/>
                    <a:pt x="280" y="20"/>
                    <a:pt x="278" y="21"/>
                  </a:cubicBezTo>
                  <a:cubicBezTo>
                    <a:pt x="276" y="21"/>
                    <a:pt x="276" y="23"/>
                    <a:pt x="274" y="24"/>
                  </a:cubicBezTo>
                  <a:cubicBezTo>
                    <a:pt x="272" y="24"/>
                    <a:pt x="272" y="27"/>
                    <a:pt x="270" y="27"/>
                  </a:cubicBezTo>
                  <a:cubicBezTo>
                    <a:pt x="268" y="28"/>
                    <a:pt x="268" y="30"/>
                    <a:pt x="266" y="30"/>
                  </a:cubicBezTo>
                  <a:cubicBezTo>
                    <a:pt x="265" y="31"/>
                    <a:pt x="263" y="34"/>
                    <a:pt x="264" y="35"/>
                  </a:cubicBezTo>
                  <a:cubicBezTo>
                    <a:pt x="265" y="36"/>
                    <a:pt x="271" y="36"/>
                    <a:pt x="274" y="37"/>
                  </a:cubicBezTo>
                  <a:cubicBezTo>
                    <a:pt x="278" y="37"/>
                    <a:pt x="280" y="38"/>
                    <a:pt x="280" y="38"/>
                  </a:cubicBezTo>
                  <a:cubicBezTo>
                    <a:pt x="280" y="38"/>
                    <a:pt x="254" y="40"/>
                    <a:pt x="234" y="41"/>
                  </a:cubicBezTo>
                  <a:cubicBezTo>
                    <a:pt x="213" y="43"/>
                    <a:pt x="172" y="48"/>
                    <a:pt x="162" y="50"/>
                  </a:cubicBezTo>
                  <a:cubicBezTo>
                    <a:pt x="162" y="50"/>
                    <a:pt x="153" y="47"/>
                    <a:pt x="150" y="46"/>
                  </a:cubicBezTo>
                  <a:cubicBezTo>
                    <a:pt x="146" y="45"/>
                    <a:pt x="141" y="44"/>
                    <a:pt x="136" y="45"/>
                  </a:cubicBezTo>
                  <a:cubicBezTo>
                    <a:pt x="130" y="47"/>
                    <a:pt x="128" y="49"/>
                    <a:pt x="128" y="51"/>
                  </a:cubicBezTo>
                  <a:cubicBezTo>
                    <a:pt x="128" y="53"/>
                    <a:pt x="132" y="53"/>
                    <a:pt x="134" y="53"/>
                  </a:cubicBezTo>
                  <a:cubicBezTo>
                    <a:pt x="136" y="53"/>
                    <a:pt x="137" y="54"/>
                    <a:pt x="138" y="56"/>
                  </a:cubicBezTo>
                  <a:cubicBezTo>
                    <a:pt x="138" y="56"/>
                    <a:pt x="118" y="60"/>
                    <a:pt x="110" y="61"/>
                  </a:cubicBezTo>
                  <a:cubicBezTo>
                    <a:pt x="102" y="63"/>
                    <a:pt x="91" y="65"/>
                    <a:pt x="89" y="65"/>
                  </a:cubicBezTo>
                  <a:cubicBezTo>
                    <a:pt x="88" y="65"/>
                    <a:pt x="82" y="62"/>
                    <a:pt x="78" y="61"/>
                  </a:cubicBezTo>
                  <a:cubicBezTo>
                    <a:pt x="75" y="59"/>
                    <a:pt x="71" y="58"/>
                    <a:pt x="69" y="57"/>
                  </a:cubicBezTo>
                  <a:cubicBezTo>
                    <a:pt x="68" y="56"/>
                    <a:pt x="48" y="44"/>
                    <a:pt x="41" y="40"/>
                  </a:cubicBezTo>
                  <a:cubicBezTo>
                    <a:pt x="34" y="36"/>
                    <a:pt x="18" y="29"/>
                    <a:pt x="13" y="26"/>
                  </a:cubicBezTo>
                  <a:cubicBezTo>
                    <a:pt x="8" y="24"/>
                    <a:pt x="5" y="23"/>
                    <a:pt x="3" y="25"/>
                  </a:cubicBezTo>
                  <a:cubicBezTo>
                    <a:pt x="1" y="26"/>
                    <a:pt x="3" y="30"/>
                    <a:pt x="3" y="31"/>
                  </a:cubicBezTo>
                  <a:cubicBezTo>
                    <a:pt x="3" y="33"/>
                    <a:pt x="4" y="36"/>
                    <a:pt x="5" y="38"/>
                  </a:cubicBezTo>
                  <a:cubicBezTo>
                    <a:pt x="6" y="40"/>
                    <a:pt x="7" y="44"/>
                    <a:pt x="7" y="45"/>
                  </a:cubicBezTo>
                  <a:cubicBezTo>
                    <a:pt x="7" y="47"/>
                    <a:pt x="9" y="50"/>
                    <a:pt x="10" y="51"/>
                  </a:cubicBezTo>
                  <a:cubicBezTo>
                    <a:pt x="11" y="52"/>
                    <a:pt x="11" y="56"/>
                    <a:pt x="11" y="57"/>
                  </a:cubicBezTo>
                  <a:cubicBezTo>
                    <a:pt x="11" y="59"/>
                    <a:pt x="12" y="62"/>
                    <a:pt x="13" y="63"/>
                  </a:cubicBezTo>
                  <a:cubicBezTo>
                    <a:pt x="14" y="65"/>
                    <a:pt x="14" y="71"/>
                    <a:pt x="16" y="74"/>
                  </a:cubicBezTo>
                  <a:cubicBezTo>
                    <a:pt x="17" y="77"/>
                    <a:pt x="18" y="82"/>
                    <a:pt x="17" y="84"/>
                  </a:cubicBezTo>
                  <a:cubicBezTo>
                    <a:pt x="16" y="87"/>
                    <a:pt x="15" y="89"/>
                    <a:pt x="15" y="91"/>
                  </a:cubicBezTo>
                  <a:cubicBezTo>
                    <a:pt x="14" y="92"/>
                    <a:pt x="14" y="96"/>
                    <a:pt x="13" y="97"/>
                  </a:cubicBezTo>
                  <a:cubicBezTo>
                    <a:pt x="12" y="98"/>
                    <a:pt x="11" y="102"/>
                    <a:pt x="11" y="104"/>
                  </a:cubicBezTo>
                  <a:cubicBezTo>
                    <a:pt x="11" y="106"/>
                    <a:pt x="10" y="110"/>
                    <a:pt x="9" y="112"/>
                  </a:cubicBezTo>
                  <a:cubicBezTo>
                    <a:pt x="8" y="115"/>
                    <a:pt x="6" y="119"/>
                    <a:pt x="6" y="121"/>
                  </a:cubicBezTo>
                  <a:cubicBezTo>
                    <a:pt x="5" y="123"/>
                    <a:pt x="4" y="125"/>
                    <a:pt x="3" y="127"/>
                  </a:cubicBezTo>
                  <a:cubicBezTo>
                    <a:pt x="2" y="129"/>
                    <a:pt x="1" y="132"/>
                    <a:pt x="1" y="133"/>
                  </a:cubicBezTo>
                  <a:cubicBezTo>
                    <a:pt x="1" y="134"/>
                    <a:pt x="0" y="138"/>
                    <a:pt x="9" y="136"/>
                  </a:cubicBezTo>
                  <a:cubicBezTo>
                    <a:pt x="17" y="134"/>
                    <a:pt x="42" y="122"/>
                    <a:pt x="49" y="119"/>
                  </a:cubicBezTo>
                  <a:cubicBezTo>
                    <a:pt x="56" y="115"/>
                    <a:pt x="72" y="109"/>
                    <a:pt x="77" y="107"/>
                  </a:cubicBezTo>
                  <a:cubicBezTo>
                    <a:pt x="82" y="105"/>
                    <a:pt x="88" y="102"/>
                    <a:pt x="94" y="102"/>
                  </a:cubicBezTo>
                  <a:cubicBezTo>
                    <a:pt x="99" y="102"/>
                    <a:pt x="115" y="103"/>
                    <a:pt x="121" y="104"/>
                  </a:cubicBezTo>
                  <a:cubicBezTo>
                    <a:pt x="127" y="105"/>
                    <a:pt x="139" y="108"/>
                    <a:pt x="139" y="108"/>
                  </a:cubicBezTo>
                  <a:cubicBezTo>
                    <a:pt x="139" y="108"/>
                    <a:pt x="134" y="109"/>
                    <a:pt x="130" y="110"/>
                  </a:cubicBezTo>
                  <a:cubicBezTo>
                    <a:pt x="126" y="110"/>
                    <a:pt x="124" y="110"/>
                    <a:pt x="124" y="112"/>
                  </a:cubicBezTo>
                  <a:cubicBezTo>
                    <a:pt x="124" y="113"/>
                    <a:pt x="127" y="118"/>
                    <a:pt x="127" y="119"/>
                  </a:cubicBezTo>
                  <a:cubicBezTo>
                    <a:pt x="128" y="121"/>
                    <a:pt x="130" y="124"/>
                    <a:pt x="132" y="125"/>
                  </a:cubicBezTo>
                  <a:cubicBezTo>
                    <a:pt x="133" y="126"/>
                    <a:pt x="135" y="131"/>
                    <a:pt x="136" y="133"/>
                  </a:cubicBezTo>
                  <a:cubicBezTo>
                    <a:pt x="136" y="134"/>
                    <a:pt x="138" y="136"/>
                    <a:pt x="139" y="138"/>
                  </a:cubicBezTo>
                  <a:cubicBezTo>
                    <a:pt x="139" y="140"/>
                    <a:pt x="141" y="143"/>
                    <a:pt x="147" y="142"/>
                  </a:cubicBezTo>
                  <a:cubicBezTo>
                    <a:pt x="153" y="141"/>
                    <a:pt x="169" y="135"/>
                    <a:pt x="174" y="132"/>
                  </a:cubicBezTo>
                  <a:cubicBezTo>
                    <a:pt x="180" y="130"/>
                    <a:pt x="191" y="126"/>
                    <a:pt x="193" y="126"/>
                  </a:cubicBezTo>
                  <a:cubicBezTo>
                    <a:pt x="195" y="125"/>
                    <a:pt x="203" y="127"/>
                    <a:pt x="204" y="128"/>
                  </a:cubicBezTo>
                  <a:cubicBezTo>
                    <a:pt x="206" y="130"/>
                    <a:pt x="208" y="131"/>
                    <a:pt x="210" y="131"/>
                  </a:cubicBezTo>
                  <a:cubicBezTo>
                    <a:pt x="213" y="131"/>
                    <a:pt x="232" y="135"/>
                    <a:pt x="238" y="136"/>
                  </a:cubicBezTo>
                  <a:cubicBezTo>
                    <a:pt x="244" y="137"/>
                    <a:pt x="265" y="140"/>
                    <a:pt x="276" y="141"/>
                  </a:cubicBezTo>
                  <a:cubicBezTo>
                    <a:pt x="276" y="141"/>
                    <a:pt x="275" y="142"/>
                    <a:pt x="274" y="143"/>
                  </a:cubicBezTo>
                  <a:cubicBezTo>
                    <a:pt x="274" y="144"/>
                    <a:pt x="273" y="144"/>
                    <a:pt x="272" y="145"/>
                  </a:cubicBezTo>
                  <a:cubicBezTo>
                    <a:pt x="271" y="146"/>
                    <a:pt x="272" y="147"/>
                    <a:pt x="270" y="148"/>
                  </a:cubicBezTo>
                  <a:cubicBezTo>
                    <a:pt x="269" y="148"/>
                    <a:pt x="268" y="149"/>
                    <a:pt x="267" y="150"/>
                  </a:cubicBezTo>
                  <a:cubicBezTo>
                    <a:pt x="267" y="151"/>
                    <a:pt x="266" y="151"/>
                    <a:pt x="265" y="153"/>
                  </a:cubicBezTo>
                  <a:cubicBezTo>
                    <a:pt x="264" y="154"/>
                    <a:pt x="263" y="156"/>
                    <a:pt x="263" y="157"/>
                  </a:cubicBezTo>
                  <a:cubicBezTo>
                    <a:pt x="264" y="158"/>
                    <a:pt x="269" y="158"/>
                    <a:pt x="277" y="156"/>
                  </a:cubicBezTo>
                  <a:cubicBezTo>
                    <a:pt x="285" y="153"/>
                    <a:pt x="304" y="145"/>
                    <a:pt x="309" y="141"/>
                  </a:cubicBezTo>
                  <a:cubicBezTo>
                    <a:pt x="309" y="141"/>
                    <a:pt x="323" y="141"/>
                    <a:pt x="333" y="141"/>
                  </a:cubicBezTo>
                  <a:cubicBezTo>
                    <a:pt x="344" y="140"/>
                    <a:pt x="384" y="137"/>
                    <a:pt x="395" y="136"/>
                  </a:cubicBezTo>
                  <a:cubicBezTo>
                    <a:pt x="406" y="136"/>
                    <a:pt x="430" y="132"/>
                    <a:pt x="438" y="129"/>
                  </a:cubicBezTo>
                  <a:cubicBezTo>
                    <a:pt x="446" y="127"/>
                    <a:pt x="458" y="124"/>
                    <a:pt x="461" y="124"/>
                  </a:cubicBezTo>
                  <a:cubicBezTo>
                    <a:pt x="465" y="124"/>
                    <a:pt x="477" y="122"/>
                    <a:pt x="483" y="121"/>
                  </a:cubicBezTo>
                  <a:cubicBezTo>
                    <a:pt x="489" y="119"/>
                    <a:pt x="500" y="114"/>
                    <a:pt x="503" y="113"/>
                  </a:cubicBezTo>
                  <a:cubicBezTo>
                    <a:pt x="506" y="112"/>
                    <a:pt x="511" y="110"/>
                    <a:pt x="515" y="108"/>
                  </a:cubicBezTo>
                  <a:cubicBezTo>
                    <a:pt x="519" y="107"/>
                    <a:pt x="525" y="104"/>
                    <a:pt x="526" y="103"/>
                  </a:cubicBezTo>
                  <a:cubicBezTo>
                    <a:pt x="528" y="102"/>
                    <a:pt x="529" y="102"/>
                    <a:pt x="529" y="100"/>
                  </a:cubicBezTo>
                  <a:cubicBezTo>
                    <a:pt x="529" y="99"/>
                    <a:pt x="528" y="98"/>
                    <a:pt x="527" y="98"/>
                  </a:cubicBezTo>
                  <a:cubicBezTo>
                    <a:pt x="526" y="98"/>
                    <a:pt x="525" y="97"/>
                    <a:pt x="524" y="98"/>
                  </a:cubicBezTo>
                  <a:cubicBezTo>
                    <a:pt x="523" y="98"/>
                    <a:pt x="520" y="100"/>
                    <a:pt x="517" y="100"/>
                  </a:cubicBezTo>
                  <a:cubicBezTo>
                    <a:pt x="514" y="101"/>
                    <a:pt x="508" y="101"/>
                    <a:pt x="507" y="101"/>
                  </a:cubicBezTo>
                  <a:cubicBezTo>
                    <a:pt x="505" y="101"/>
                    <a:pt x="504" y="101"/>
                    <a:pt x="504" y="100"/>
                  </a:cubicBezTo>
                  <a:cubicBezTo>
                    <a:pt x="505" y="100"/>
                    <a:pt x="510" y="95"/>
                    <a:pt x="512" y="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563812" y="1836737"/>
              <a:ext cx="1906588" cy="1874838"/>
            </a:xfrm>
            <a:prstGeom prst="rect">
              <a:avLst/>
            </a:prstGeom>
            <a:solidFill>
              <a:srgbClr val="139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719387" y="2033587"/>
              <a:ext cx="1449388" cy="1331913"/>
            </a:xfrm>
            <a:custGeom>
              <a:avLst/>
              <a:gdLst>
                <a:gd name="T0" fmla="*/ 291 w 456"/>
                <a:gd name="T1" fmla="*/ 397 h 419"/>
                <a:gd name="T2" fmla="*/ 243 w 456"/>
                <a:gd name="T3" fmla="*/ 386 h 419"/>
                <a:gd name="T4" fmla="*/ 196 w 456"/>
                <a:gd name="T5" fmla="*/ 379 h 419"/>
                <a:gd name="T6" fmla="*/ 147 w 456"/>
                <a:gd name="T7" fmla="*/ 337 h 419"/>
                <a:gd name="T8" fmla="*/ 122 w 456"/>
                <a:gd name="T9" fmla="*/ 287 h 419"/>
                <a:gd name="T10" fmla="*/ 156 w 456"/>
                <a:gd name="T11" fmla="*/ 325 h 419"/>
                <a:gd name="T12" fmla="*/ 131 w 456"/>
                <a:gd name="T13" fmla="*/ 279 h 419"/>
                <a:gd name="T14" fmla="*/ 157 w 456"/>
                <a:gd name="T15" fmla="*/ 307 h 419"/>
                <a:gd name="T16" fmla="*/ 135 w 456"/>
                <a:gd name="T17" fmla="*/ 274 h 419"/>
                <a:gd name="T18" fmla="*/ 164 w 456"/>
                <a:gd name="T19" fmla="*/ 300 h 419"/>
                <a:gd name="T20" fmla="*/ 141 w 456"/>
                <a:gd name="T21" fmla="*/ 271 h 419"/>
                <a:gd name="T22" fmla="*/ 169 w 456"/>
                <a:gd name="T23" fmla="*/ 295 h 419"/>
                <a:gd name="T24" fmla="*/ 145 w 456"/>
                <a:gd name="T25" fmla="*/ 264 h 419"/>
                <a:gd name="T26" fmla="*/ 174 w 456"/>
                <a:gd name="T27" fmla="*/ 289 h 419"/>
                <a:gd name="T28" fmla="*/ 149 w 456"/>
                <a:gd name="T29" fmla="*/ 263 h 419"/>
                <a:gd name="T30" fmla="*/ 179 w 456"/>
                <a:gd name="T31" fmla="*/ 286 h 419"/>
                <a:gd name="T32" fmla="*/ 155 w 456"/>
                <a:gd name="T33" fmla="*/ 260 h 419"/>
                <a:gd name="T34" fmla="*/ 186 w 456"/>
                <a:gd name="T35" fmla="*/ 254 h 419"/>
                <a:gd name="T36" fmla="*/ 237 w 456"/>
                <a:gd name="T37" fmla="*/ 271 h 419"/>
                <a:gd name="T38" fmla="*/ 297 w 456"/>
                <a:gd name="T39" fmla="*/ 305 h 419"/>
                <a:gd name="T40" fmla="*/ 192 w 456"/>
                <a:gd name="T41" fmla="*/ 254 h 419"/>
                <a:gd name="T42" fmla="*/ 263 w 456"/>
                <a:gd name="T43" fmla="*/ 265 h 419"/>
                <a:gd name="T44" fmla="*/ 334 w 456"/>
                <a:gd name="T45" fmla="*/ 271 h 419"/>
                <a:gd name="T46" fmla="*/ 266 w 456"/>
                <a:gd name="T47" fmla="*/ 264 h 419"/>
                <a:gd name="T48" fmla="*/ 194 w 456"/>
                <a:gd name="T49" fmla="*/ 251 h 419"/>
                <a:gd name="T50" fmla="*/ 273 w 456"/>
                <a:gd name="T51" fmla="*/ 254 h 419"/>
                <a:gd name="T52" fmla="*/ 354 w 456"/>
                <a:gd name="T53" fmla="*/ 225 h 419"/>
                <a:gd name="T54" fmla="*/ 378 w 456"/>
                <a:gd name="T55" fmla="*/ 209 h 419"/>
                <a:gd name="T56" fmla="*/ 429 w 456"/>
                <a:gd name="T57" fmla="*/ 198 h 419"/>
                <a:gd name="T58" fmla="*/ 422 w 456"/>
                <a:gd name="T59" fmla="*/ 129 h 419"/>
                <a:gd name="T60" fmla="*/ 236 w 456"/>
                <a:gd name="T61" fmla="*/ 0 h 419"/>
                <a:gd name="T62" fmla="*/ 332 w 456"/>
                <a:gd name="T63" fmla="*/ 82 h 419"/>
                <a:gd name="T64" fmla="*/ 400 w 456"/>
                <a:gd name="T65" fmla="*/ 117 h 419"/>
                <a:gd name="T66" fmla="*/ 439 w 456"/>
                <a:gd name="T67" fmla="*/ 181 h 419"/>
                <a:gd name="T68" fmla="*/ 391 w 456"/>
                <a:gd name="T69" fmla="*/ 205 h 419"/>
                <a:gd name="T70" fmla="*/ 367 w 456"/>
                <a:gd name="T71" fmla="*/ 179 h 419"/>
                <a:gd name="T72" fmla="*/ 287 w 456"/>
                <a:gd name="T73" fmla="*/ 168 h 419"/>
                <a:gd name="T74" fmla="*/ 131 w 456"/>
                <a:gd name="T75" fmla="*/ 115 h 419"/>
                <a:gd name="T76" fmla="*/ 257 w 456"/>
                <a:gd name="T77" fmla="*/ 166 h 419"/>
                <a:gd name="T78" fmla="*/ 332 w 456"/>
                <a:gd name="T79" fmla="*/ 176 h 419"/>
                <a:gd name="T80" fmla="*/ 382 w 456"/>
                <a:gd name="T81" fmla="*/ 188 h 419"/>
                <a:gd name="T82" fmla="*/ 394 w 456"/>
                <a:gd name="T83" fmla="*/ 198 h 419"/>
                <a:gd name="T84" fmla="*/ 379 w 456"/>
                <a:gd name="T85" fmla="*/ 206 h 419"/>
                <a:gd name="T86" fmla="*/ 371 w 456"/>
                <a:gd name="T87" fmla="*/ 205 h 419"/>
                <a:gd name="T88" fmla="*/ 364 w 456"/>
                <a:gd name="T89" fmla="*/ 201 h 419"/>
                <a:gd name="T90" fmla="*/ 367 w 456"/>
                <a:gd name="T91" fmla="*/ 192 h 419"/>
                <a:gd name="T92" fmla="*/ 355 w 456"/>
                <a:gd name="T93" fmla="*/ 188 h 419"/>
                <a:gd name="T94" fmla="*/ 350 w 456"/>
                <a:gd name="T95" fmla="*/ 192 h 419"/>
                <a:gd name="T96" fmla="*/ 323 w 456"/>
                <a:gd name="T97" fmla="*/ 187 h 419"/>
                <a:gd name="T98" fmla="*/ 263 w 456"/>
                <a:gd name="T99" fmla="*/ 181 h 419"/>
                <a:gd name="T100" fmla="*/ 221 w 456"/>
                <a:gd name="T101" fmla="*/ 173 h 419"/>
                <a:gd name="T102" fmla="*/ 93 w 456"/>
                <a:gd name="T103" fmla="*/ 206 h 419"/>
                <a:gd name="T104" fmla="*/ 157 w 456"/>
                <a:gd name="T105" fmla="*/ 398 h 419"/>
                <a:gd name="T106" fmla="*/ 189 w 456"/>
                <a:gd name="T107" fmla="*/ 401 h 419"/>
                <a:gd name="T108" fmla="*/ 227 w 456"/>
                <a:gd name="T109" fmla="*/ 415 h 419"/>
                <a:gd name="T110" fmla="*/ 291 w 456"/>
                <a:gd name="T111" fmla="*/ 3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419">
                  <a:moveTo>
                    <a:pt x="291" y="397"/>
                  </a:moveTo>
                  <a:cubicBezTo>
                    <a:pt x="288" y="384"/>
                    <a:pt x="257" y="388"/>
                    <a:pt x="243" y="386"/>
                  </a:cubicBezTo>
                  <a:cubicBezTo>
                    <a:pt x="224" y="382"/>
                    <a:pt x="213" y="386"/>
                    <a:pt x="196" y="379"/>
                  </a:cubicBezTo>
                  <a:cubicBezTo>
                    <a:pt x="177" y="370"/>
                    <a:pt x="161" y="350"/>
                    <a:pt x="147" y="337"/>
                  </a:cubicBezTo>
                  <a:cubicBezTo>
                    <a:pt x="136" y="328"/>
                    <a:pt x="108" y="313"/>
                    <a:pt x="122" y="287"/>
                  </a:cubicBezTo>
                  <a:cubicBezTo>
                    <a:pt x="137" y="299"/>
                    <a:pt x="126" y="302"/>
                    <a:pt x="156" y="325"/>
                  </a:cubicBezTo>
                  <a:cubicBezTo>
                    <a:pt x="142" y="311"/>
                    <a:pt x="124" y="283"/>
                    <a:pt x="131" y="279"/>
                  </a:cubicBezTo>
                  <a:cubicBezTo>
                    <a:pt x="135" y="295"/>
                    <a:pt x="141" y="296"/>
                    <a:pt x="157" y="307"/>
                  </a:cubicBezTo>
                  <a:cubicBezTo>
                    <a:pt x="142" y="296"/>
                    <a:pt x="140" y="289"/>
                    <a:pt x="135" y="274"/>
                  </a:cubicBezTo>
                  <a:cubicBezTo>
                    <a:pt x="141" y="288"/>
                    <a:pt x="150" y="292"/>
                    <a:pt x="164" y="300"/>
                  </a:cubicBezTo>
                  <a:cubicBezTo>
                    <a:pt x="145" y="288"/>
                    <a:pt x="139" y="278"/>
                    <a:pt x="141" y="271"/>
                  </a:cubicBezTo>
                  <a:cubicBezTo>
                    <a:pt x="143" y="280"/>
                    <a:pt x="159" y="287"/>
                    <a:pt x="169" y="295"/>
                  </a:cubicBezTo>
                  <a:cubicBezTo>
                    <a:pt x="155" y="284"/>
                    <a:pt x="151" y="281"/>
                    <a:pt x="145" y="264"/>
                  </a:cubicBezTo>
                  <a:cubicBezTo>
                    <a:pt x="154" y="278"/>
                    <a:pt x="160" y="284"/>
                    <a:pt x="174" y="289"/>
                  </a:cubicBezTo>
                  <a:cubicBezTo>
                    <a:pt x="159" y="282"/>
                    <a:pt x="152" y="276"/>
                    <a:pt x="149" y="263"/>
                  </a:cubicBezTo>
                  <a:cubicBezTo>
                    <a:pt x="158" y="269"/>
                    <a:pt x="164" y="280"/>
                    <a:pt x="179" y="286"/>
                  </a:cubicBezTo>
                  <a:cubicBezTo>
                    <a:pt x="167" y="278"/>
                    <a:pt x="157" y="265"/>
                    <a:pt x="155" y="260"/>
                  </a:cubicBezTo>
                  <a:cubicBezTo>
                    <a:pt x="156" y="258"/>
                    <a:pt x="179" y="252"/>
                    <a:pt x="186" y="254"/>
                  </a:cubicBezTo>
                  <a:cubicBezTo>
                    <a:pt x="216" y="265"/>
                    <a:pt x="221" y="263"/>
                    <a:pt x="237" y="271"/>
                  </a:cubicBezTo>
                  <a:cubicBezTo>
                    <a:pt x="260" y="282"/>
                    <a:pt x="279" y="289"/>
                    <a:pt x="297" y="305"/>
                  </a:cubicBezTo>
                  <a:cubicBezTo>
                    <a:pt x="282" y="283"/>
                    <a:pt x="222" y="260"/>
                    <a:pt x="192" y="254"/>
                  </a:cubicBezTo>
                  <a:cubicBezTo>
                    <a:pt x="217" y="255"/>
                    <a:pt x="240" y="263"/>
                    <a:pt x="263" y="265"/>
                  </a:cubicBezTo>
                  <a:cubicBezTo>
                    <a:pt x="289" y="268"/>
                    <a:pt x="310" y="274"/>
                    <a:pt x="334" y="271"/>
                  </a:cubicBezTo>
                  <a:cubicBezTo>
                    <a:pt x="311" y="268"/>
                    <a:pt x="289" y="269"/>
                    <a:pt x="266" y="264"/>
                  </a:cubicBezTo>
                  <a:cubicBezTo>
                    <a:pt x="242" y="259"/>
                    <a:pt x="218" y="255"/>
                    <a:pt x="194" y="251"/>
                  </a:cubicBezTo>
                  <a:cubicBezTo>
                    <a:pt x="221" y="246"/>
                    <a:pt x="246" y="256"/>
                    <a:pt x="273" y="254"/>
                  </a:cubicBezTo>
                  <a:cubicBezTo>
                    <a:pt x="303" y="252"/>
                    <a:pt x="343" y="235"/>
                    <a:pt x="354" y="225"/>
                  </a:cubicBezTo>
                  <a:cubicBezTo>
                    <a:pt x="363" y="218"/>
                    <a:pt x="365" y="210"/>
                    <a:pt x="378" y="209"/>
                  </a:cubicBezTo>
                  <a:cubicBezTo>
                    <a:pt x="394" y="207"/>
                    <a:pt x="413" y="211"/>
                    <a:pt x="429" y="198"/>
                  </a:cubicBezTo>
                  <a:cubicBezTo>
                    <a:pt x="456" y="176"/>
                    <a:pt x="443" y="145"/>
                    <a:pt x="422" y="129"/>
                  </a:cubicBezTo>
                  <a:cubicBezTo>
                    <a:pt x="360" y="81"/>
                    <a:pt x="274" y="67"/>
                    <a:pt x="236" y="0"/>
                  </a:cubicBezTo>
                  <a:cubicBezTo>
                    <a:pt x="253" y="39"/>
                    <a:pt x="304" y="70"/>
                    <a:pt x="332" y="82"/>
                  </a:cubicBezTo>
                  <a:cubicBezTo>
                    <a:pt x="357" y="92"/>
                    <a:pt x="379" y="103"/>
                    <a:pt x="400" y="117"/>
                  </a:cubicBezTo>
                  <a:cubicBezTo>
                    <a:pt x="429" y="135"/>
                    <a:pt x="447" y="161"/>
                    <a:pt x="439" y="181"/>
                  </a:cubicBezTo>
                  <a:cubicBezTo>
                    <a:pt x="432" y="198"/>
                    <a:pt x="407" y="211"/>
                    <a:pt x="391" y="205"/>
                  </a:cubicBezTo>
                  <a:cubicBezTo>
                    <a:pt x="407" y="199"/>
                    <a:pt x="383" y="185"/>
                    <a:pt x="367" y="179"/>
                  </a:cubicBezTo>
                  <a:cubicBezTo>
                    <a:pt x="344" y="171"/>
                    <a:pt x="313" y="172"/>
                    <a:pt x="287" y="168"/>
                  </a:cubicBezTo>
                  <a:cubicBezTo>
                    <a:pt x="233" y="161"/>
                    <a:pt x="165" y="147"/>
                    <a:pt x="131" y="115"/>
                  </a:cubicBezTo>
                  <a:cubicBezTo>
                    <a:pt x="151" y="147"/>
                    <a:pt x="218" y="157"/>
                    <a:pt x="257" y="166"/>
                  </a:cubicBezTo>
                  <a:cubicBezTo>
                    <a:pt x="281" y="171"/>
                    <a:pt x="308" y="172"/>
                    <a:pt x="332" y="176"/>
                  </a:cubicBezTo>
                  <a:cubicBezTo>
                    <a:pt x="353" y="179"/>
                    <a:pt x="363" y="179"/>
                    <a:pt x="382" y="188"/>
                  </a:cubicBezTo>
                  <a:cubicBezTo>
                    <a:pt x="387" y="190"/>
                    <a:pt x="394" y="194"/>
                    <a:pt x="394" y="198"/>
                  </a:cubicBezTo>
                  <a:cubicBezTo>
                    <a:pt x="393" y="201"/>
                    <a:pt x="393" y="205"/>
                    <a:pt x="379" y="206"/>
                  </a:cubicBezTo>
                  <a:cubicBezTo>
                    <a:pt x="371" y="205"/>
                    <a:pt x="371" y="205"/>
                    <a:pt x="371" y="205"/>
                  </a:cubicBezTo>
                  <a:cubicBezTo>
                    <a:pt x="369" y="204"/>
                    <a:pt x="367" y="202"/>
                    <a:pt x="364" y="201"/>
                  </a:cubicBezTo>
                  <a:cubicBezTo>
                    <a:pt x="367" y="198"/>
                    <a:pt x="368" y="195"/>
                    <a:pt x="367" y="192"/>
                  </a:cubicBezTo>
                  <a:cubicBezTo>
                    <a:pt x="365" y="188"/>
                    <a:pt x="360" y="186"/>
                    <a:pt x="355" y="188"/>
                  </a:cubicBezTo>
                  <a:cubicBezTo>
                    <a:pt x="353" y="189"/>
                    <a:pt x="351" y="190"/>
                    <a:pt x="350" y="192"/>
                  </a:cubicBezTo>
                  <a:cubicBezTo>
                    <a:pt x="335" y="185"/>
                    <a:pt x="344" y="193"/>
                    <a:pt x="323" y="187"/>
                  </a:cubicBezTo>
                  <a:cubicBezTo>
                    <a:pt x="297" y="181"/>
                    <a:pt x="290" y="178"/>
                    <a:pt x="263" y="181"/>
                  </a:cubicBezTo>
                  <a:cubicBezTo>
                    <a:pt x="234" y="184"/>
                    <a:pt x="250" y="176"/>
                    <a:pt x="221" y="173"/>
                  </a:cubicBezTo>
                  <a:cubicBezTo>
                    <a:pt x="193" y="170"/>
                    <a:pt x="159" y="161"/>
                    <a:pt x="93" y="206"/>
                  </a:cubicBezTo>
                  <a:cubicBezTo>
                    <a:pt x="0" y="268"/>
                    <a:pt x="61" y="382"/>
                    <a:pt x="157" y="398"/>
                  </a:cubicBezTo>
                  <a:cubicBezTo>
                    <a:pt x="168" y="400"/>
                    <a:pt x="178" y="398"/>
                    <a:pt x="189" y="401"/>
                  </a:cubicBezTo>
                  <a:cubicBezTo>
                    <a:pt x="199" y="404"/>
                    <a:pt x="217" y="414"/>
                    <a:pt x="227" y="415"/>
                  </a:cubicBezTo>
                  <a:cubicBezTo>
                    <a:pt x="246" y="419"/>
                    <a:pt x="275" y="410"/>
                    <a:pt x="291" y="3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563812" y="3911600"/>
              <a:ext cx="1906588" cy="18764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951162" y="4170363"/>
              <a:ext cx="1093788" cy="1331913"/>
            </a:xfrm>
            <a:custGeom>
              <a:avLst/>
              <a:gdLst>
                <a:gd name="T0" fmla="*/ 16 w 344"/>
                <a:gd name="T1" fmla="*/ 44 h 419"/>
                <a:gd name="T2" fmla="*/ 115 w 344"/>
                <a:gd name="T3" fmla="*/ 143 h 419"/>
                <a:gd name="T4" fmla="*/ 170 w 344"/>
                <a:gd name="T5" fmla="*/ 149 h 419"/>
                <a:gd name="T6" fmla="*/ 293 w 344"/>
                <a:gd name="T7" fmla="*/ 25 h 419"/>
                <a:gd name="T8" fmla="*/ 281 w 344"/>
                <a:gd name="T9" fmla="*/ 17 h 419"/>
                <a:gd name="T10" fmla="*/ 285 w 344"/>
                <a:gd name="T11" fmla="*/ 5 h 419"/>
                <a:gd name="T12" fmla="*/ 296 w 344"/>
                <a:gd name="T13" fmla="*/ 3 h 419"/>
                <a:gd name="T14" fmla="*/ 300 w 344"/>
                <a:gd name="T15" fmla="*/ 5 h 419"/>
                <a:gd name="T16" fmla="*/ 316 w 344"/>
                <a:gd name="T17" fmla="*/ 10 h 419"/>
                <a:gd name="T18" fmla="*/ 328 w 344"/>
                <a:gd name="T19" fmla="*/ 14 h 419"/>
                <a:gd name="T20" fmla="*/ 338 w 344"/>
                <a:gd name="T21" fmla="*/ 35 h 419"/>
                <a:gd name="T22" fmla="*/ 336 w 344"/>
                <a:gd name="T23" fmla="*/ 55 h 419"/>
                <a:gd name="T24" fmla="*/ 344 w 344"/>
                <a:gd name="T25" fmla="*/ 69 h 419"/>
                <a:gd name="T26" fmla="*/ 339 w 344"/>
                <a:gd name="T27" fmla="*/ 75 h 419"/>
                <a:gd name="T28" fmla="*/ 321 w 344"/>
                <a:gd name="T29" fmla="*/ 66 h 419"/>
                <a:gd name="T30" fmla="*/ 310 w 344"/>
                <a:gd name="T31" fmla="*/ 94 h 419"/>
                <a:gd name="T32" fmla="*/ 305 w 344"/>
                <a:gd name="T33" fmla="*/ 174 h 419"/>
                <a:gd name="T34" fmla="*/ 192 w 344"/>
                <a:gd name="T35" fmla="*/ 332 h 419"/>
                <a:gd name="T36" fmla="*/ 192 w 344"/>
                <a:gd name="T37" fmla="*/ 343 h 419"/>
                <a:gd name="T38" fmla="*/ 194 w 344"/>
                <a:gd name="T39" fmla="*/ 351 h 419"/>
                <a:gd name="T40" fmla="*/ 194 w 344"/>
                <a:gd name="T41" fmla="*/ 357 h 419"/>
                <a:gd name="T42" fmla="*/ 197 w 344"/>
                <a:gd name="T43" fmla="*/ 367 h 419"/>
                <a:gd name="T44" fmla="*/ 234 w 344"/>
                <a:gd name="T45" fmla="*/ 375 h 419"/>
                <a:gd name="T46" fmla="*/ 228 w 344"/>
                <a:gd name="T47" fmla="*/ 375 h 419"/>
                <a:gd name="T48" fmla="*/ 204 w 344"/>
                <a:gd name="T49" fmla="*/ 379 h 419"/>
                <a:gd name="T50" fmla="*/ 231 w 344"/>
                <a:gd name="T51" fmla="*/ 409 h 419"/>
                <a:gd name="T52" fmla="*/ 191 w 344"/>
                <a:gd name="T53" fmla="*/ 391 h 419"/>
                <a:gd name="T54" fmla="*/ 182 w 344"/>
                <a:gd name="T55" fmla="*/ 408 h 419"/>
                <a:gd name="T56" fmla="*/ 181 w 344"/>
                <a:gd name="T57" fmla="*/ 387 h 419"/>
                <a:gd name="T58" fmla="*/ 170 w 344"/>
                <a:gd name="T59" fmla="*/ 382 h 419"/>
                <a:gd name="T60" fmla="*/ 169 w 344"/>
                <a:gd name="T61" fmla="*/ 377 h 419"/>
                <a:gd name="T62" fmla="*/ 181 w 344"/>
                <a:gd name="T63" fmla="*/ 358 h 419"/>
                <a:gd name="T64" fmla="*/ 146 w 344"/>
                <a:gd name="T65" fmla="*/ 350 h 419"/>
                <a:gd name="T66" fmla="*/ 143 w 344"/>
                <a:gd name="T67" fmla="*/ 358 h 419"/>
                <a:gd name="T68" fmla="*/ 142 w 344"/>
                <a:gd name="T69" fmla="*/ 366 h 419"/>
                <a:gd name="T70" fmla="*/ 141 w 344"/>
                <a:gd name="T71" fmla="*/ 373 h 419"/>
                <a:gd name="T72" fmla="*/ 164 w 344"/>
                <a:gd name="T73" fmla="*/ 383 h 419"/>
                <a:gd name="T74" fmla="*/ 173 w 344"/>
                <a:gd name="T75" fmla="*/ 388 h 419"/>
                <a:gd name="T76" fmla="*/ 144 w 344"/>
                <a:gd name="T77" fmla="*/ 390 h 419"/>
                <a:gd name="T78" fmla="*/ 158 w 344"/>
                <a:gd name="T79" fmla="*/ 419 h 419"/>
                <a:gd name="T80" fmla="*/ 138 w 344"/>
                <a:gd name="T81" fmla="*/ 400 h 419"/>
                <a:gd name="T82" fmla="*/ 128 w 344"/>
                <a:gd name="T83" fmla="*/ 395 h 419"/>
                <a:gd name="T84" fmla="*/ 122 w 344"/>
                <a:gd name="T85" fmla="*/ 392 h 419"/>
                <a:gd name="T86" fmla="*/ 122 w 344"/>
                <a:gd name="T87" fmla="*/ 379 h 419"/>
                <a:gd name="T88" fmla="*/ 108 w 344"/>
                <a:gd name="T89" fmla="*/ 379 h 419"/>
                <a:gd name="T90" fmla="*/ 122 w 344"/>
                <a:gd name="T91" fmla="*/ 372 h 419"/>
                <a:gd name="T92" fmla="*/ 130 w 344"/>
                <a:gd name="T93" fmla="*/ 362 h 419"/>
                <a:gd name="T94" fmla="*/ 62 w 344"/>
                <a:gd name="T95" fmla="*/ 282 h 419"/>
                <a:gd name="T96" fmla="*/ 36 w 344"/>
                <a:gd name="T97" fmla="*/ 187 h 419"/>
                <a:gd name="T98" fmla="*/ 28 w 344"/>
                <a:gd name="T99" fmla="*/ 158 h 419"/>
                <a:gd name="T100" fmla="*/ 15 w 344"/>
                <a:gd name="T101" fmla="*/ 13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" h="419">
                  <a:moveTo>
                    <a:pt x="1" y="87"/>
                  </a:moveTo>
                  <a:cubicBezTo>
                    <a:pt x="1" y="82"/>
                    <a:pt x="2" y="78"/>
                    <a:pt x="4" y="76"/>
                  </a:cubicBezTo>
                  <a:cubicBezTo>
                    <a:pt x="3" y="73"/>
                    <a:pt x="2" y="69"/>
                    <a:pt x="2" y="66"/>
                  </a:cubicBezTo>
                  <a:cubicBezTo>
                    <a:pt x="2" y="62"/>
                    <a:pt x="2" y="56"/>
                    <a:pt x="4" y="52"/>
                  </a:cubicBezTo>
                  <a:cubicBezTo>
                    <a:pt x="6" y="47"/>
                    <a:pt x="10" y="44"/>
                    <a:pt x="16" y="44"/>
                  </a:cubicBezTo>
                  <a:cubicBezTo>
                    <a:pt x="30" y="43"/>
                    <a:pt x="50" y="60"/>
                    <a:pt x="61" y="70"/>
                  </a:cubicBezTo>
                  <a:cubicBezTo>
                    <a:pt x="63" y="72"/>
                    <a:pt x="64" y="73"/>
                    <a:pt x="65" y="74"/>
                  </a:cubicBezTo>
                  <a:cubicBezTo>
                    <a:pt x="78" y="84"/>
                    <a:pt x="82" y="93"/>
                    <a:pt x="86" y="103"/>
                  </a:cubicBezTo>
                  <a:cubicBezTo>
                    <a:pt x="89" y="109"/>
                    <a:pt x="91" y="116"/>
                    <a:pt x="97" y="124"/>
                  </a:cubicBezTo>
                  <a:cubicBezTo>
                    <a:pt x="99" y="127"/>
                    <a:pt x="112" y="142"/>
                    <a:pt x="115" y="143"/>
                  </a:cubicBezTo>
                  <a:cubicBezTo>
                    <a:pt x="116" y="144"/>
                    <a:pt x="116" y="144"/>
                    <a:pt x="117" y="145"/>
                  </a:cubicBezTo>
                  <a:cubicBezTo>
                    <a:pt x="117" y="147"/>
                    <a:pt x="117" y="148"/>
                    <a:pt x="116" y="149"/>
                  </a:cubicBezTo>
                  <a:cubicBezTo>
                    <a:pt x="116" y="150"/>
                    <a:pt x="115" y="150"/>
                    <a:pt x="115" y="151"/>
                  </a:cubicBezTo>
                  <a:cubicBezTo>
                    <a:pt x="116" y="152"/>
                    <a:pt x="123" y="155"/>
                    <a:pt x="145" y="153"/>
                  </a:cubicBezTo>
                  <a:cubicBezTo>
                    <a:pt x="157" y="152"/>
                    <a:pt x="168" y="150"/>
                    <a:pt x="170" y="149"/>
                  </a:cubicBezTo>
                  <a:cubicBezTo>
                    <a:pt x="198" y="138"/>
                    <a:pt x="209" y="127"/>
                    <a:pt x="219" y="97"/>
                  </a:cubicBezTo>
                  <a:cubicBezTo>
                    <a:pt x="225" y="82"/>
                    <a:pt x="231" y="70"/>
                    <a:pt x="238" y="59"/>
                  </a:cubicBezTo>
                  <a:cubicBezTo>
                    <a:pt x="247" y="45"/>
                    <a:pt x="258" y="35"/>
                    <a:pt x="270" y="30"/>
                  </a:cubicBezTo>
                  <a:cubicBezTo>
                    <a:pt x="275" y="27"/>
                    <a:pt x="281" y="26"/>
                    <a:pt x="287" y="25"/>
                  </a:cubicBezTo>
                  <a:cubicBezTo>
                    <a:pt x="289" y="25"/>
                    <a:pt x="291" y="25"/>
                    <a:pt x="293" y="25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2" y="24"/>
                    <a:pt x="292" y="24"/>
                    <a:pt x="291" y="24"/>
                  </a:cubicBezTo>
                  <a:cubicBezTo>
                    <a:pt x="291" y="24"/>
                    <a:pt x="290" y="24"/>
                    <a:pt x="289" y="24"/>
                  </a:cubicBezTo>
                  <a:cubicBezTo>
                    <a:pt x="285" y="23"/>
                    <a:pt x="283" y="20"/>
                    <a:pt x="281" y="17"/>
                  </a:cubicBezTo>
                  <a:cubicBezTo>
                    <a:pt x="281" y="16"/>
                    <a:pt x="281" y="16"/>
                    <a:pt x="280" y="15"/>
                  </a:cubicBezTo>
                  <a:cubicBezTo>
                    <a:pt x="279" y="13"/>
                    <a:pt x="276" y="9"/>
                    <a:pt x="278" y="7"/>
                  </a:cubicBezTo>
                  <a:cubicBezTo>
                    <a:pt x="278" y="5"/>
                    <a:pt x="279" y="5"/>
                    <a:pt x="281" y="5"/>
                  </a:cubicBezTo>
                  <a:cubicBezTo>
                    <a:pt x="283" y="4"/>
                    <a:pt x="285" y="5"/>
                    <a:pt x="285" y="5"/>
                  </a:cubicBezTo>
                  <a:cubicBezTo>
                    <a:pt x="285" y="5"/>
                    <a:pt x="285" y="5"/>
                    <a:pt x="285" y="5"/>
                  </a:cubicBezTo>
                  <a:cubicBezTo>
                    <a:pt x="286" y="5"/>
                    <a:pt x="287" y="4"/>
                    <a:pt x="287" y="3"/>
                  </a:cubicBezTo>
                  <a:cubicBezTo>
                    <a:pt x="288" y="2"/>
                    <a:pt x="289" y="1"/>
                    <a:pt x="290" y="1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91" y="0"/>
                    <a:pt x="292" y="1"/>
                    <a:pt x="293" y="2"/>
                  </a:cubicBezTo>
                  <a:cubicBezTo>
                    <a:pt x="294" y="3"/>
                    <a:pt x="295" y="3"/>
                    <a:pt x="296" y="3"/>
                  </a:cubicBezTo>
                  <a:cubicBezTo>
                    <a:pt x="296" y="3"/>
                    <a:pt x="296" y="3"/>
                    <a:pt x="296" y="3"/>
                  </a:cubicBezTo>
                  <a:cubicBezTo>
                    <a:pt x="297" y="2"/>
                    <a:pt x="298" y="1"/>
                    <a:pt x="299" y="1"/>
                  </a:cubicBezTo>
                  <a:cubicBezTo>
                    <a:pt x="300" y="1"/>
                    <a:pt x="301" y="1"/>
                    <a:pt x="301" y="2"/>
                  </a:cubicBezTo>
                  <a:cubicBezTo>
                    <a:pt x="301" y="3"/>
                    <a:pt x="301" y="3"/>
                    <a:pt x="301" y="4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1" y="6"/>
                    <a:pt x="302" y="6"/>
                    <a:pt x="303" y="5"/>
                  </a:cubicBezTo>
                  <a:cubicBezTo>
                    <a:pt x="303" y="4"/>
                    <a:pt x="305" y="3"/>
                    <a:pt x="306" y="3"/>
                  </a:cubicBezTo>
                  <a:cubicBezTo>
                    <a:pt x="308" y="3"/>
                    <a:pt x="310" y="4"/>
                    <a:pt x="312" y="5"/>
                  </a:cubicBezTo>
                  <a:cubicBezTo>
                    <a:pt x="314" y="7"/>
                    <a:pt x="315" y="8"/>
                    <a:pt x="316" y="9"/>
                  </a:cubicBezTo>
                  <a:cubicBezTo>
                    <a:pt x="316" y="10"/>
                    <a:pt x="316" y="10"/>
                    <a:pt x="316" y="10"/>
                  </a:cubicBezTo>
                  <a:cubicBezTo>
                    <a:pt x="317" y="11"/>
                    <a:pt x="318" y="12"/>
                    <a:pt x="318" y="12"/>
                  </a:cubicBezTo>
                  <a:cubicBezTo>
                    <a:pt x="319" y="12"/>
                    <a:pt x="319" y="11"/>
                    <a:pt x="320" y="10"/>
                  </a:cubicBezTo>
                  <a:cubicBezTo>
                    <a:pt x="320" y="10"/>
                    <a:pt x="321" y="9"/>
                    <a:pt x="321" y="9"/>
                  </a:cubicBezTo>
                  <a:cubicBezTo>
                    <a:pt x="323" y="8"/>
                    <a:pt x="324" y="8"/>
                    <a:pt x="326" y="9"/>
                  </a:cubicBezTo>
                  <a:cubicBezTo>
                    <a:pt x="327" y="9"/>
                    <a:pt x="328" y="11"/>
                    <a:pt x="328" y="14"/>
                  </a:cubicBezTo>
                  <a:cubicBezTo>
                    <a:pt x="328" y="15"/>
                    <a:pt x="328" y="16"/>
                    <a:pt x="329" y="18"/>
                  </a:cubicBezTo>
                  <a:cubicBezTo>
                    <a:pt x="331" y="19"/>
                    <a:pt x="332" y="20"/>
                    <a:pt x="332" y="22"/>
                  </a:cubicBezTo>
                  <a:cubicBezTo>
                    <a:pt x="332" y="23"/>
                    <a:pt x="333" y="24"/>
                    <a:pt x="333" y="25"/>
                  </a:cubicBezTo>
                  <a:cubicBezTo>
                    <a:pt x="333" y="25"/>
                    <a:pt x="333" y="26"/>
                    <a:pt x="333" y="27"/>
                  </a:cubicBezTo>
                  <a:cubicBezTo>
                    <a:pt x="334" y="30"/>
                    <a:pt x="336" y="33"/>
                    <a:pt x="338" y="35"/>
                  </a:cubicBezTo>
                  <a:cubicBezTo>
                    <a:pt x="340" y="37"/>
                    <a:pt x="340" y="39"/>
                    <a:pt x="340" y="42"/>
                  </a:cubicBezTo>
                  <a:cubicBezTo>
                    <a:pt x="340" y="42"/>
                    <a:pt x="341" y="43"/>
                    <a:pt x="341" y="44"/>
                  </a:cubicBezTo>
                  <a:cubicBezTo>
                    <a:pt x="341" y="46"/>
                    <a:pt x="341" y="48"/>
                    <a:pt x="339" y="50"/>
                  </a:cubicBezTo>
                  <a:cubicBezTo>
                    <a:pt x="339" y="51"/>
                    <a:pt x="337" y="53"/>
                    <a:pt x="336" y="55"/>
                  </a:cubicBezTo>
                  <a:cubicBezTo>
                    <a:pt x="336" y="55"/>
                    <a:pt x="336" y="55"/>
                    <a:pt x="336" y="55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6" y="56"/>
                    <a:pt x="336" y="56"/>
                    <a:pt x="336" y="56"/>
                  </a:cubicBezTo>
                  <a:cubicBezTo>
                    <a:pt x="336" y="56"/>
                    <a:pt x="336" y="56"/>
                    <a:pt x="336" y="56"/>
                  </a:cubicBezTo>
                  <a:cubicBezTo>
                    <a:pt x="336" y="56"/>
                    <a:pt x="336" y="56"/>
                    <a:pt x="336" y="56"/>
                  </a:cubicBezTo>
                  <a:cubicBezTo>
                    <a:pt x="339" y="59"/>
                    <a:pt x="343" y="65"/>
                    <a:pt x="344" y="69"/>
                  </a:cubicBezTo>
                  <a:cubicBezTo>
                    <a:pt x="344" y="69"/>
                    <a:pt x="344" y="75"/>
                    <a:pt x="343" y="77"/>
                  </a:cubicBezTo>
                  <a:cubicBezTo>
                    <a:pt x="342" y="77"/>
                    <a:pt x="342" y="77"/>
                    <a:pt x="342" y="77"/>
                  </a:cubicBezTo>
                  <a:cubicBezTo>
                    <a:pt x="341" y="77"/>
                    <a:pt x="341" y="77"/>
                    <a:pt x="340" y="77"/>
                  </a:cubicBezTo>
                  <a:cubicBezTo>
                    <a:pt x="340" y="77"/>
                    <a:pt x="339" y="76"/>
                    <a:pt x="339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8" y="75"/>
                    <a:pt x="335" y="73"/>
                    <a:pt x="334" y="72"/>
                  </a:cubicBezTo>
                  <a:cubicBezTo>
                    <a:pt x="332" y="71"/>
                    <a:pt x="330" y="70"/>
                    <a:pt x="329" y="70"/>
                  </a:cubicBezTo>
                  <a:cubicBezTo>
                    <a:pt x="328" y="69"/>
                    <a:pt x="327" y="69"/>
                    <a:pt x="326" y="69"/>
                  </a:cubicBezTo>
                  <a:cubicBezTo>
                    <a:pt x="325" y="68"/>
                    <a:pt x="324" y="68"/>
                    <a:pt x="323" y="67"/>
                  </a:cubicBezTo>
                  <a:cubicBezTo>
                    <a:pt x="323" y="67"/>
                    <a:pt x="322" y="67"/>
                    <a:pt x="321" y="66"/>
                  </a:cubicBezTo>
                  <a:cubicBezTo>
                    <a:pt x="320" y="69"/>
                    <a:pt x="319" y="72"/>
                    <a:pt x="318" y="74"/>
                  </a:cubicBezTo>
                  <a:cubicBezTo>
                    <a:pt x="319" y="75"/>
                    <a:pt x="319" y="83"/>
                    <a:pt x="317" y="85"/>
                  </a:cubicBezTo>
                  <a:cubicBezTo>
                    <a:pt x="317" y="85"/>
                    <a:pt x="317" y="86"/>
                    <a:pt x="317" y="87"/>
                  </a:cubicBezTo>
                  <a:cubicBezTo>
                    <a:pt x="317" y="89"/>
                    <a:pt x="317" y="91"/>
                    <a:pt x="315" y="93"/>
                  </a:cubicBezTo>
                  <a:cubicBezTo>
                    <a:pt x="313" y="94"/>
                    <a:pt x="311" y="94"/>
                    <a:pt x="310" y="94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0" y="95"/>
                    <a:pt x="309" y="96"/>
                    <a:pt x="309" y="96"/>
                  </a:cubicBezTo>
                  <a:cubicBezTo>
                    <a:pt x="307" y="103"/>
                    <a:pt x="305" y="110"/>
                    <a:pt x="305" y="112"/>
                  </a:cubicBezTo>
                  <a:cubicBezTo>
                    <a:pt x="305" y="112"/>
                    <a:pt x="305" y="112"/>
                    <a:pt x="305" y="112"/>
                  </a:cubicBezTo>
                  <a:cubicBezTo>
                    <a:pt x="302" y="133"/>
                    <a:pt x="304" y="154"/>
                    <a:pt x="305" y="174"/>
                  </a:cubicBezTo>
                  <a:cubicBezTo>
                    <a:pt x="307" y="199"/>
                    <a:pt x="309" y="224"/>
                    <a:pt x="303" y="251"/>
                  </a:cubicBezTo>
                  <a:cubicBezTo>
                    <a:pt x="300" y="266"/>
                    <a:pt x="293" y="278"/>
                    <a:pt x="281" y="285"/>
                  </a:cubicBezTo>
                  <a:cubicBezTo>
                    <a:pt x="272" y="292"/>
                    <a:pt x="260" y="294"/>
                    <a:pt x="248" y="298"/>
                  </a:cubicBezTo>
                  <a:cubicBezTo>
                    <a:pt x="230" y="302"/>
                    <a:pt x="212" y="307"/>
                    <a:pt x="200" y="324"/>
                  </a:cubicBezTo>
                  <a:cubicBezTo>
                    <a:pt x="198" y="327"/>
                    <a:pt x="195" y="329"/>
                    <a:pt x="192" y="332"/>
                  </a:cubicBezTo>
                  <a:cubicBezTo>
                    <a:pt x="192" y="332"/>
                    <a:pt x="192" y="333"/>
                    <a:pt x="192" y="333"/>
                  </a:cubicBezTo>
                  <a:cubicBezTo>
                    <a:pt x="192" y="335"/>
                    <a:pt x="192" y="338"/>
                    <a:pt x="191" y="340"/>
                  </a:cubicBezTo>
                  <a:cubicBezTo>
                    <a:pt x="191" y="340"/>
                    <a:pt x="192" y="340"/>
                    <a:pt x="192" y="341"/>
                  </a:cubicBezTo>
                  <a:cubicBezTo>
                    <a:pt x="192" y="341"/>
                    <a:pt x="192" y="342"/>
                    <a:pt x="191" y="342"/>
                  </a:cubicBezTo>
                  <a:cubicBezTo>
                    <a:pt x="192" y="343"/>
                    <a:pt x="192" y="343"/>
                    <a:pt x="192" y="343"/>
                  </a:cubicBezTo>
                  <a:cubicBezTo>
                    <a:pt x="192" y="344"/>
                    <a:pt x="192" y="344"/>
                    <a:pt x="192" y="344"/>
                  </a:cubicBezTo>
                  <a:cubicBezTo>
                    <a:pt x="192" y="345"/>
                    <a:pt x="192" y="346"/>
                    <a:pt x="192" y="346"/>
                  </a:cubicBezTo>
                  <a:cubicBezTo>
                    <a:pt x="192" y="347"/>
                    <a:pt x="193" y="347"/>
                    <a:pt x="193" y="347"/>
                  </a:cubicBezTo>
                  <a:cubicBezTo>
                    <a:pt x="193" y="348"/>
                    <a:pt x="193" y="349"/>
                    <a:pt x="192" y="349"/>
                  </a:cubicBezTo>
                  <a:cubicBezTo>
                    <a:pt x="193" y="350"/>
                    <a:pt x="194" y="351"/>
                    <a:pt x="194" y="351"/>
                  </a:cubicBezTo>
                  <a:cubicBezTo>
                    <a:pt x="194" y="352"/>
                    <a:pt x="193" y="353"/>
                    <a:pt x="193" y="353"/>
                  </a:cubicBezTo>
                  <a:cubicBezTo>
                    <a:pt x="193" y="354"/>
                    <a:pt x="193" y="354"/>
                    <a:pt x="193" y="354"/>
                  </a:cubicBezTo>
                  <a:cubicBezTo>
                    <a:pt x="194" y="354"/>
                    <a:pt x="194" y="354"/>
                    <a:pt x="194" y="354"/>
                  </a:cubicBezTo>
                  <a:cubicBezTo>
                    <a:pt x="194" y="356"/>
                    <a:pt x="194" y="357"/>
                    <a:pt x="193" y="357"/>
                  </a:cubicBezTo>
                  <a:cubicBezTo>
                    <a:pt x="194" y="357"/>
                    <a:pt x="194" y="357"/>
                    <a:pt x="194" y="357"/>
                  </a:cubicBezTo>
                  <a:cubicBezTo>
                    <a:pt x="194" y="358"/>
                    <a:pt x="195" y="358"/>
                    <a:pt x="195" y="358"/>
                  </a:cubicBezTo>
                  <a:cubicBezTo>
                    <a:pt x="195" y="360"/>
                    <a:pt x="195" y="361"/>
                    <a:pt x="194" y="362"/>
                  </a:cubicBezTo>
                  <a:cubicBezTo>
                    <a:pt x="195" y="362"/>
                    <a:pt x="195" y="363"/>
                    <a:pt x="195" y="363"/>
                  </a:cubicBezTo>
                  <a:cubicBezTo>
                    <a:pt x="195" y="364"/>
                    <a:pt x="195" y="364"/>
                    <a:pt x="195" y="365"/>
                  </a:cubicBezTo>
                  <a:cubicBezTo>
                    <a:pt x="196" y="365"/>
                    <a:pt x="196" y="366"/>
                    <a:pt x="197" y="367"/>
                  </a:cubicBezTo>
                  <a:cubicBezTo>
                    <a:pt x="199" y="371"/>
                    <a:pt x="207" y="370"/>
                    <a:pt x="211" y="370"/>
                  </a:cubicBezTo>
                  <a:cubicBezTo>
                    <a:pt x="211" y="370"/>
                    <a:pt x="211" y="370"/>
                    <a:pt x="211" y="370"/>
                  </a:cubicBezTo>
                  <a:cubicBezTo>
                    <a:pt x="213" y="370"/>
                    <a:pt x="215" y="370"/>
                    <a:pt x="217" y="370"/>
                  </a:cubicBezTo>
                  <a:cubicBezTo>
                    <a:pt x="218" y="369"/>
                    <a:pt x="220" y="369"/>
                    <a:pt x="221" y="369"/>
                  </a:cubicBezTo>
                  <a:cubicBezTo>
                    <a:pt x="225" y="369"/>
                    <a:pt x="231" y="369"/>
                    <a:pt x="234" y="375"/>
                  </a:cubicBezTo>
                  <a:cubicBezTo>
                    <a:pt x="234" y="376"/>
                    <a:pt x="234" y="376"/>
                    <a:pt x="234" y="376"/>
                  </a:cubicBezTo>
                  <a:cubicBezTo>
                    <a:pt x="233" y="376"/>
                    <a:pt x="233" y="376"/>
                    <a:pt x="233" y="376"/>
                  </a:cubicBezTo>
                  <a:cubicBezTo>
                    <a:pt x="232" y="376"/>
                    <a:pt x="232" y="376"/>
                    <a:pt x="232" y="376"/>
                  </a:cubicBezTo>
                  <a:cubicBezTo>
                    <a:pt x="231" y="376"/>
                    <a:pt x="230" y="376"/>
                    <a:pt x="229" y="375"/>
                  </a:cubicBezTo>
                  <a:cubicBezTo>
                    <a:pt x="229" y="375"/>
                    <a:pt x="228" y="375"/>
                    <a:pt x="228" y="375"/>
                  </a:cubicBezTo>
                  <a:cubicBezTo>
                    <a:pt x="228" y="375"/>
                    <a:pt x="227" y="375"/>
                    <a:pt x="227" y="376"/>
                  </a:cubicBezTo>
                  <a:cubicBezTo>
                    <a:pt x="226" y="377"/>
                    <a:pt x="223" y="378"/>
                    <a:pt x="221" y="378"/>
                  </a:cubicBezTo>
                  <a:cubicBezTo>
                    <a:pt x="220" y="378"/>
                    <a:pt x="219" y="378"/>
                    <a:pt x="219" y="378"/>
                  </a:cubicBezTo>
                  <a:cubicBezTo>
                    <a:pt x="216" y="379"/>
                    <a:pt x="213" y="380"/>
                    <a:pt x="211" y="380"/>
                  </a:cubicBezTo>
                  <a:cubicBezTo>
                    <a:pt x="208" y="380"/>
                    <a:pt x="206" y="380"/>
                    <a:pt x="204" y="379"/>
                  </a:cubicBezTo>
                  <a:cubicBezTo>
                    <a:pt x="204" y="380"/>
                    <a:pt x="204" y="380"/>
                    <a:pt x="205" y="380"/>
                  </a:cubicBezTo>
                  <a:cubicBezTo>
                    <a:pt x="209" y="385"/>
                    <a:pt x="214" y="389"/>
                    <a:pt x="220" y="390"/>
                  </a:cubicBezTo>
                  <a:cubicBezTo>
                    <a:pt x="229" y="391"/>
                    <a:pt x="231" y="403"/>
                    <a:pt x="232" y="408"/>
                  </a:cubicBezTo>
                  <a:cubicBezTo>
                    <a:pt x="232" y="409"/>
                    <a:pt x="232" y="409"/>
                    <a:pt x="231" y="409"/>
                  </a:cubicBezTo>
                  <a:cubicBezTo>
                    <a:pt x="231" y="409"/>
                    <a:pt x="231" y="409"/>
                    <a:pt x="231" y="409"/>
                  </a:cubicBezTo>
                  <a:cubicBezTo>
                    <a:pt x="230" y="409"/>
                    <a:pt x="230" y="409"/>
                    <a:pt x="230" y="409"/>
                  </a:cubicBezTo>
                  <a:cubicBezTo>
                    <a:pt x="224" y="401"/>
                    <a:pt x="218" y="398"/>
                    <a:pt x="209" y="395"/>
                  </a:cubicBezTo>
                  <a:cubicBezTo>
                    <a:pt x="206" y="394"/>
                    <a:pt x="203" y="393"/>
                    <a:pt x="201" y="391"/>
                  </a:cubicBezTo>
                  <a:cubicBezTo>
                    <a:pt x="198" y="389"/>
                    <a:pt x="196" y="387"/>
                    <a:pt x="192" y="387"/>
                  </a:cubicBezTo>
                  <a:cubicBezTo>
                    <a:pt x="192" y="388"/>
                    <a:pt x="191" y="389"/>
                    <a:pt x="191" y="391"/>
                  </a:cubicBezTo>
                  <a:cubicBezTo>
                    <a:pt x="190" y="393"/>
                    <a:pt x="189" y="394"/>
                    <a:pt x="188" y="396"/>
                  </a:cubicBezTo>
                  <a:cubicBezTo>
                    <a:pt x="188" y="398"/>
                    <a:pt x="187" y="399"/>
                    <a:pt x="187" y="401"/>
                  </a:cubicBezTo>
                  <a:cubicBezTo>
                    <a:pt x="186" y="404"/>
                    <a:pt x="185" y="407"/>
                    <a:pt x="183" y="409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08"/>
                    <a:pt x="182" y="408"/>
                    <a:pt x="182" y="408"/>
                  </a:cubicBezTo>
                  <a:cubicBezTo>
                    <a:pt x="181" y="407"/>
                    <a:pt x="181" y="405"/>
                    <a:pt x="181" y="403"/>
                  </a:cubicBezTo>
                  <a:cubicBezTo>
                    <a:pt x="181" y="402"/>
                    <a:pt x="181" y="401"/>
                    <a:pt x="181" y="401"/>
                  </a:cubicBezTo>
                  <a:cubicBezTo>
                    <a:pt x="181" y="400"/>
                    <a:pt x="181" y="398"/>
                    <a:pt x="181" y="397"/>
                  </a:cubicBezTo>
                  <a:cubicBezTo>
                    <a:pt x="180" y="395"/>
                    <a:pt x="180" y="394"/>
                    <a:pt x="180" y="392"/>
                  </a:cubicBezTo>
                  <a:cubicBezTo>
                    <a:pt x="180" y="390"/>
                    <a:pt x="181" y="388"/>
                    <a:pt x="181" y="387"/>
                  </a:cubicBezTo>
                  <a:cubicBezTo>
                    <a:pt x="182" y="386"/>
                    <a:pt x="183" y="384"/>
                    <a:pt x="183" y="383"/>
                  </a:cubicBezTo>
                  <a:cubicBezTo>
                    <a:pt x="183" y="382"/>
                    <a:pt x="182" y="381"/>
                    <a:pt x="181" y="379"/>
                  </a:cubicBezTo>
                  <a:cubicBezTo>
                    <a:pt x="181" y="378"/>
                    <a:pt x="180" y="377"/>
                    <a:pt x="180" y="376"/>
                  </a:cubicBezTo>
                  <a:cubicBezTo>
                    <a:pt x="178" y="376"/>
                    <a:pt x="178" y="377"/>
                    <a:pt x="177" y="379"/>
                  </a:cubicBezTo>
                  <a:cubicBezTo>
                    <a:pt x="175" y="381"/>
                    <a:pt x="172" y="382"/>
                    <a:pt x="170" y="382"/>
                  </a:cubicBezTo>
                  <a:cubicBezTo>
                    <a:pt x="169" y="382"/>
                    <a:pt x="168" y="382"/>
                    <a:pt x="167" y="382"/>
                  </a:cubicBezTo>
                  <a:cubicBezTo>
                    <a:pt x="166" y="382"/>
                    <a:pt x="166" y="382"/>
                    <a:pt x="166" y="382"/>
                  </a:cubicBezTo>
                  <a:cubicBezTo>
                    <a:pt x="166" y="382"/>
                    <a:pt x="165" y="382"/>
                    <a:pt x="165" y="382"/>
                  </a:cubicBezTo>
                  <a:cubicBezTo>
                    <a:pt x="166" y="381"/>
                    <a:pt x="166" y="381"/>
                    <a:pt x="166" y="381"/>
                  </a:cubicBezTo>
                  <a:cubicBezTo>
                    <a:pt x="167" y="379"/>
                    <a:pt x="168" y="378"/>
                    <a:pt x="169" y="377"/>
                  </a:cubicBezTo>
                  <a:cubicBezTo>
                    <a:pt x="171" y="374"/>
                    <a:pt x="173" y="371"/>
                    <a:pt x="177" y="370"/>
                  </a:cubicBezTo>
                  <a:cubicBezTo>
                    <a:pt x="177" y="370"/>
                    <a:pt x="176" y="369"/>
                    <a:pt x="176" y="368"/>
                  </a:cubicBezTo>
                  <a:cubicBezTo>
                    <a:pt x="177" y="367"/>
                    <a:pt x="178" y="366"/>
                    <a:pt x="180" y="365"/>
                  </a:cubicBezTo>
                  <a:cubicBezTo>
                    <a:pt x="179" y="363"/>
                    <a:pt x="180" y="360"/>
                    <a:pt x="181" y="358"/>
                  </a:cubicBezTo>
                  <a:cubicBezTo>
                    <a:pt x="181" y="358"/>
                    <a:pt x="181" y="358"/>
                    <a:pt x="181" y="358"/>
                  </a:cubicBezTo>
                  <a:cubicBezTo>
                    <a:pt x="180" y="354"/>
                    <a:pt x="179" y="338"/>
                    <a:pt x="179" y="338"/>
                  </a:cubicBezTo>
                  <a:cubicBezTo>
                    <a:pt x="179" y="337"/>
                    <a:pt x="179" y="337"/>
                    <a:pt x="179" y="337"/>
                  </a:cubicBezTo>
                  <a:cubicBezTo>
                    <a:pt x="171" y="340"/>
                    <a:pt x="161" y="342"/>
                    <a:pt x="148" y="343"/>
                  </a:cubicBezTo>
                  <a:cubicBezTo>
                    <a:pt x="148" y="345"/>
                    <a:pt x="147" y="347"/>
                    <a:pt x="145" y="348"/>
                  </a:cubicBezTo>
                  <a:cubicBezTo>
                    <a:pt x="146" y="349"/>
                    <a:pt x="146" y="349"/>
                    <a:pt x="146" y="350"/>
                  </a:cubicBezTo>
                  <a:cubicBezTo>
                    <a:pt x="146" y="350"/>
                    <a:pt x="146" y="351"/>
                    <a:pt x="145" y="351"/>
                  </a:cubicBezTo>
                  <a:cubicBezTo>
                    <a:pt x="145" y="352"/>
                    <a:pt x="145" y="352"/>
                    <a:pt x="145" y="352"/>
                  </a:cubicBezTo>
                  <a:cubicBezTo>
                    <a:pt x="145" y="353"/>
                    <a:pt x="145" y="354"/>
                    <a:pt x="144" y="355"/>
                  </a:cubicBezTo>
                  <a:cubicBezTo>
                    <a:pt x="144" y="355"/>
                    <a:pt x="145" y="356"/>
                    <a:pt x="145" y="356"/>
                  </a:cubicBezTo>
                  <a:cubicBezTo>
                    <a:pt x="145" y="357"/>
                    <a:pt x="144" y="358"/>
                    <a:pt x="143" y="358"/>
                  </a:cubicBezTo>
                  <a:cubicBezTo>
                    <a:pt x="144" y="358"/>
                    <a:pt x="144" y="359"/>
                    <a:pt x="144" y="360"/>
                  </a:cubicBezTo>
                  <a:cubicBezTo>
                    <a:pt x="145" y="361"/>
                    <a:pt x="144" y="361"/>
                    <a:pt x="143" y="362"/>
                  </a:cubicBezTo>
                  <a:cubicBezTo>
                    <a:pt x="143" y="362"/>
                    <a:pt x="143" y="362"/>
                    <a:pt x="143" y="362"/>
                  </a:cubicBezTo>
                  <a:cubicBezTo>
                    <a:pt x="143" y="363"/>
                    <a:pt x="143" y="363"/>
                    <a:pt x="143" y="363"/>
                  </a:cubicBezTo>
                  <a:cubicBezTo>
                    <a:pt x="143" y="364"/>
                    <a:pt x="142" y="365"/>
                    <a:pt x="142" y="366"/>
                  </a:cubicBezTo>
                  <a:cubicBezTo>
                    <a:pt x="142" y="366"/>
                    <a:pt x="142" y="366"/>
                    <a:pt x="142" y="366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3" y="369"/>
                    <a:pt x="142" y="370"/>
                    <a:pt x="141" y="370"/>
                  </a:cubicBezTo>
                  <a:cubicBezTo>
                    <a:pt x="142" y="371"/>
                    <a:pt x="142" y="371"/>
                    <a:pt x="142" y="372"/>
                  </a:cubicBezTo>
                  <a:cubicBezTo>
                    <a:pt x="142" y="372"/>
                    <a:pt x="141" y="373"/>
                    <a:pt x="141" y="373"/>
                  </a:cubicBezTo>
                  <a:cubicBezTo>
                    <a:pt x="141" y="374"/>
                    <a:pt x="142" y="375"/>
                    <a:pt x="142" y="377"/>
                  </a:cubicBezTo>
                  <a:cubicBezTo>
                    <a:pt x="143" y="380"/>
                    <a:pt x="150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5" y="384"/>
                    <a:pt x="156" y="384"/>
                    <a:pt x="158" y="384"/>
                  </a:cubicBezTo>
                  <a:cubicBezTo>
                    <a:pt x="160" y="384"/>
                    <a:pt x="162" y="384"/>
                    <a:pt x="164" y="383"/>
                  </a:cubicBezTo>
                  <a:cubicBezTo>
                    <a:pt x="167" y="383"/>
                    <a:pt x="169" y="382"/>
                    <a:pt x="171" y="382"/>
                  </a:cubicBezTo>
                  <a:cubicBezTo>
                    <a:pt x="172" y="382"/>
                    <a:pt x="178" y="382"/>
                    <a:pt x="179" y="387"/>
                  </a:cubicBezTo>
                  <a:cubicBezTo>
                    <a:pt x="178" y="388"/>
                    <a:pt x="178" y="388"/>
                    <a:pt x="178" y="388"/>
                  </a:cubicBezTo>
                  <a:cubicBezTo>
                    <a:pt x="178" y="388"/>
                    <a:pt x="178" y="388"/>
                    <a:pt x="178" y="388"/>
                  </a:cubicBezTo>
                  <a:cubicBezTo>
                    <a:pt x="176" y="388"/>
                    <a:pt x="174" y="388"/>
                    <a:pt x="173" y="388"/>
                  </a:cubicBezTo>
                  <a:cubicBezTo>
                    <a:pt x="171" y="388"/>
                    <a:pt x="169" y="389"/>
                    <a:pt x="168" y="390"/>
                  </a:cubicBezTo>
                  <a:cubicBezTo>
                    <a:pt x="165" y="391"/>
                    <a:pt x="161" y="392"/>
                    <a:pt x="159" y="392"/>
                  </a:cubicBezTo>
                  <a:cubicBezTo>
                    <a:pt x="158" y="392"/>
                    <a:pt x="157" y="392"/>
                    <a:pt x="157" y="392"/>
                  </a:cubicBezTo>
                  <a:cubicBezTo>
                    <a:pt x="156" y="392"/>
                    <a:pt x="156" y="392"/>
                    <a:pt x="156" y="392"/>
                  </a:cubicBezTo>
                  <a:cubicBezTo>
                    <a:pt x="151" y="392"/>
                    <a:pt x="148" y="392"/>
                    <a:pt x="144" y="390"/>
                  </a:cubicBezTo>
                  <a:cubicBezTo>
                    <a:pt x="144" y="390"/>
                    <a:pt x="145" y="391"/>
                    <a:pt x="145" y="391"/>
                  </a:cubicBezTo>
                  <a:cubicBezTo>
                    <a:pt x="148" y="397"/>
                    <a:pt x="151" y="403"/>
                    <a:pt x="156" y="405"/>
                  </a:cubicBezTo>
                  <a:cubicBezTo>
                    <a:pt x="162" y="408"/>
                    <a:pt x="161" y="411"/>
                    <a:pt x="160" y="415"/>
                  </a:cubicBezTo>
                  <a:cubicBezTo>
                    <a:pt x="160" y="416"/>
                    <a:pt x="159" y="417"/>
                    <a:pt x="159" y="419"/>
                  </a:cubicBezTo>
                  <a:cubicBezTo>
                    <a:pt x="159" y="419"/>
                    <a:pt x="158" y="419"/>
                    <a:pt x="158" y="419"/>
                  </a:cubicBezTo>
                  <a:cubicBezTo>
                    <a:pt x="158" y="419"/>
                    <a:pt x="158" y="419"/>
                    <a:pt x="158" y="419"/>
                  </a:cubicBezTo>
                  <a:cubicBezTo>
                    <a:pt x="158" y="419"/>
                    <a:pt x="157" y="419"/>
                    <a:pt x="157" y="419"/>
                  </a:cubicBezTo>
                  <a:cubicBezTo>
                    <a:pt x="155" y="413"/>
                    <a:pt x="154" y="412"/>
                    <a:pt x="151" y="411"/>
                  </a:cubicBezTo>
                  <a:cubicBezTo>
                    <a:pt x="149" y="410"/>
                    <a:pt x="147" y="409"/>
                    <a:pt x="144" y="407"/>
                  </a:cubicBezTo>
                  <a:cubicBezTo>
                    <a:pt x="141" y="405"/>
                    <a:pt x="140" y="403"/>
                    <a:pt x="138" y="400"/>
                  </a:cubicBezTo>
                  <a:cubicBezTo>
                    <a:pt x="137" y="398"/>
                    <a:pt x="135" y="396"/>
                    <a:pt x="131" y="392"/>
                  </a:cubicBezTo>
                  <a:cubicBezTo>
                    <a:pt x="131" y="391"/>
                    <a:pt x="131" y="391"/>
                    <a:pt x="131" y="391"/>
                  </a:cubicBezTo>
                  <a:cubicBezTo>
                    <a:pt x="131" y="391"/>
                    <a:pt x="131" y="391"/>
                    <a:pt x="131" y="390"/>
                  </a:cubicBezTo>
                  <a:cubicBezTo>
                    <a:pt x="130" y="390"/>
                    <a:pt x="130" y="390"/>
                    <a:pt x="130" y="390"/>
                  </a:cubicBezTo>
                  <a:cubicBezTo>
                    <a:pt x="129" y="391"/>
                    <a:pt x="129" y="393"/>
                    <a:pt x="128" y="395"/>
                  </a:cubicBezTo>
                  <a:cubicBezTo>
                    <a:pt x="127" y="400"/>
                    <a:pt x="124" y="402"/>
                    <a:pt x="120" y="404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18" y="404"/>
                    <a:pt x="118" y="404"/>
                    <a:pt x="118" y="403"/>
                  </a:cubicBezTo>
                  <a:cubicBezTo>
                    <a:pt x="119" y="401"/>
                    <a:pt x="119" y="400"/>
                    <a:pt x="120" y="398"/>
                  </a:cubicBezTo>
                  <a:cubicBezTo>
                    <a:pt x="122" y="395"/>
                    <a:pt x="122" y="395"/>
                    <a:pt x="122" y="392"/>
                  </a:cubicBezTo>
                  <a:cubicBezTo>
                    <a:pt x="122" y="389"/>
                    <a:pt x="124" y="385"/>
                    <a:pt x="125" y="382"/>
                  </a:cubicBezTo>
                  <a:cubicBezTo>
                    <a:pt x="125" y="382"/>
                    <a:pt x="125" y="382"/>
                    <a:pt x="125" y="382"/>
                  </a:cubicBezTo>
                  <a:cubicBezTo>
                    <a:pt x="124" y="380"/>
                    <a:pt x="123" y="379"/>
                    <a:pt x="123" y="379"/>
                  </a:cubicBezTo>
                  <a:cubicBezTo>
                    <a:pt x="123" y="379"/>
                    <a:pt x="123" y="379"/>
                    <a:pt x="123" y="379"/>
                  </a:cubicBezTo>
                  <a:cubicBezTo>
                    <a:pt x="122" y="379"/>
                    <a:pt x="122" y="379"/>
                    <a:pt x="122" y="379"/>
                  </a:cubicBezTo>
                  <a:cubicBezTo>
                    <a:pt x="121" y="378"/>
                    <a:pt x="121" y="378"/>
                    <a:pt x="121" y="378"/>
                  </a:cubicBezTo>
                  <a:cubicBezTo>
                    <a:pt x="121" y="379"/>
                    <a:pt x="121" y="379"/>
                    <a:pt x="120" y="379"/>
                  </a:cubicBezTo>
                  <a:cubicBezTo>
                    <a:pt x="118" y="380"/>
                    <a:pt x="116" y="380"/>
                    <a:pt x="114" y="380"/>
                  </a:cubicBezTo>
                  <a:cubicBezTo>
                    <a:pt x="112" y="381"/>
                    <a:pt x="110" y="380"/>
                    <a:pt x="108" y="379"/>
                  </a:cubicBezTo>
                  <a:cubicBezTo>
                    <a:pt x="108" y="379"/>
                    <a:pt x="108" y="379"/>
                    <a:pt x="108" y="379"/>
                  </a:cubicBezTo>
                  <a:cubicBezTo>
                    <a:pt x="107" y="379"/>
                    <a:pt x="107" y="379"/>
                    <a:pt x="107" y="378"/>
                  </a:cubicBezTo>
                  <a:cubicBezTo>
                    <a:pt x="107" y="378"/>
                    <a:pt x="107" y="378"/>
                    <a:pt x="108" y="377"/>
                  </a:cubicBezTo>
                  <a:cubicBezTo>
                    <a:pt x="109" y="377"/>
                    <a:pt x="110" y="376"/>
                    <a:pt x="111" y="376"/>
                  </a:cubicBezTo>
                  <a:cubicBezTo>
                    <a:pt x="114" y="374"/>
                    <a:pt x="117" y="373"/>
                    <a:pt x="120" y="372"/>
                  </a:cubicBezTo>
                  <a:cubicBezTo>
                    <a:pt x="121" y="372"/>
                    <a:pt x="121" y="372"/>
                    <a:pt x="122" y="372"/>
                  </a:cubicBezTo>
                  <a:cubicBezTo>
                    <a:pt x="122" y="372"/>
                    <a:pt x="122" y="371"/>
                    <a:pt x="122" y="371"/>
                  </a:cubicBezTo>
                  <a:cubicBezTo>
                    <a:pt x="123" y="369"/>
                    <a:pt x="124" y="369"/>
                    <a:pt x="125" y="369"/>
                  </a:cubicBezTo>
                  <a:cubicBezTo>
                    <a:pt x="126" y="369"/>
                    <a:pt x="126" y="369"/>
                    <a:pt x="127" y="369"/>
                  </a:cubicBezTo>
                  <a:cubicBezTo>
                    <a:pt x="126" y="366"/>
                    <a:pt x="128" y="364"/>
                    <a:pt x="130" y="363"/>
                  </a:cubicBezTo>
                  <a:cubicBezTo>
                    <a:pt x="130" y="362"/>
                    <a:pt x="130" y="362"/>
                    <a:pt x="130" y="362"/>
                  </a:cubicBezTo>
                  <a:cubicBezTo>
                    <a:pt x="130" y="359"/>
                    <a:pt x="131" y="350"/>
                    <a:pt x="132" y="344"/>
                  </a:cubicBezTo>
                  <a:cubicBezTo>
                    <a:pt x="126" y="343"/>
                    <a:pt x="120" y="342"/>
                    <a:pt x="114" y="339"/>
                  </a:cubicBezTo>
                  <a:cubicBezTo>
                    <a:pt x="111" y="338"/>
                    <a:pt x="109" y="337"/>
                    <a:pt x="107" y="336"/>
                  </a:cubicBezTo>
                  <a:cubicBezTo>
                    <a:pt x="98" y="332"/>
                    <a:pt x="90" y="329"/>
                    <a:pt x="82" y="320"/>
                  </a:cubicBezTo>
                  <a:cubicBezTo>
                    <a:pt x="72" y="307"/>
                    <a:pt x="65" y="294"/>
                    <a:pt x="62" y="282"/>
                  </a:cubicBezTo>
                  <a:cubicBezTo>
                    <a:pt x="60" y="272"/>
                    <a:pt x="61" y="262"/>
                    <a:pt x="66" y="255"/>
                  </a:cubicBezTo>
                  <a:cubicBezTo>
                    <a:pt x="63" y="251"/>
                    <a:pt x="60" y="246"/>
                    <a:pt x="58" y="242"/>
                  </a:cubicBezTo>
                  <a:cubicBezTo>
                    <a:pt x="56" y="237"/>
                    <a:pt x="52" y="227"/>
                    <a:pt x="53" y="221"/>
                  </a:cubicBezTo>
                  <a:cubicBezTo>
                    <a:pt x="54" y="218"/>
                    <a:pt x="50" y="212"/>
                    <a:pt x="46" y="208"/>
                  </a:cubicBezTo>
                  <a:cubicBezTo>
                    <a:pt x="41" y="201"/>
                    <a:pt x="36" y="194"/>
                    <a:pt x="36" y="187"/>
                  </a:cubicBezTo>
                  <a:cubicBezTo>
                    <a:pt x="37" y="183"/>
                    <a:pt x="40" y="179"/>
                    <a:pt x="42" y="176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38" y="174"/>
                    <a:pt x="34" y="173"/>
                    <a:pt x="30" y="172"/>
                  </a:cubicBezTo>
                  <a:cubicBezTo>
                    <a:pt x="26" y="170"/>
                    <a:pt x="21" y="167"/>
                    <a:pt x="21" y="163"/>
                  </a:cubicBezTo>
                  <a:cubicBezTo>
                    <a:pt x="21" y="159"/>
                    <a:pt x="25" y="158"/>
                    <a:pt x="28" y="158"/>
                  </a:cubicBezTo>
                  <a:cubicBezTo>
                    <a:pt x="26" y="155"/>
                    <a:pt x="24" y="153"/>
                    <a:pt x="22" y="151"/>
                  </a:cubicBezTo>
                  <a:cubicBezTo>
                    <a:pt x="19" y="147"/>
                    <a:pt x="16" y="144"/>
                    <a:pt x="13" y="141"/>
                  </a:cubicBezTo>
                  <a:cubicBezTo>
                    <a:pt x="11" y="140"/>
                    <a:pt x="9" y="138"/>
                    <a:pt x="10" y="135"/>
                  </a:cubicBezTo>
                  <a:cubicBezTo>
                    <a:pt x="10" y="133"/>
                    <a:pt x="11" y="132"/>
                    <a:pt x="13" y="132"/>
                  </a:cubicBezTo>
                  <a:cubicBezTo>
                    <a:pt x="14" y="132"/>
                    <a:pt x="15" y="132"/>
                    <a:pt x="15" y="132"/>
                  </a:cubicBezTo>
                  <a:cubicBezTo>
                    <a:pt x="11" y="127"/>
                    <a:pt x="6" y="121"/>
                    <a:pt x="5" y="114"/>
                  </a:cubicBezTo>
                  <a:cubicBezTo>
                    <a:pt x="4" y="111"/>
                    <a:pt x="5" y="109"/>
                    <a:pt x="6" y="107"/>
                  </a:cubicBezTo>
                  <a:cubicBezTo>
                    <a:pt x="2" y="102"/>
                    <a:pt x="0" y="94"/>
                    <a:pt x="1" y="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783388" y="1836737"/>
              <a:ext cx="1908175" cy="1874838"/>
            </a:xfrm>
            <a:prstGeom prst="rect">
              <a:avLst/>
            </a:prstGeom>
            <a:solidFill>
              <a:srgbClr val="EC5F9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931025" y="2163762"/>
              <a:ext cx="1560513" cy="1147763"/>
            </a:xfrm>
            <a:custGeom>
              <a:avLst/>
              <a:gdLst>
                <a:gd name="T0" fmla="*/ 66 w 491"/>
                <a:gd name="T1" fmla="*/ 204 h 361"/>
                <a:gd name="T2" fmla="*/ 42 w 491"/>
                <a:gd name="T3" fmla="*/ 214 h 361"/>
                <a:gd name="T4" fmla="*/ 8 w 491"/>
                <a:gd name="T5" fmla="*/ 226 h 361"/>
                <a:gd name="T6" fmla="*/ 28 w 491"/>
                <a:gd name="T7" fmla="*/ 235 h 361"/>
                <a:gd name="T8" fmla="*/ 12 w 491"/>
                <a:gd name="T9" fmla="*/ 260 h 361"/>
                <a:gd name="T10" fmla="*/ 65 w 491"/>
                <a:gd name="T11" fmla="*/ 274 h 361"/>
                <a:gd name="T12" fmla="*/ 48 w 491"/>
                <a:gd name="T13" fmla="*/ 321 h 361"/>
                <a:gd name="T14" fmla="*/ 63 w 491"/>
                <a:gd name="T15" fmla="*/ 338 h 361"/>
                <a:gd name="T16" fmla="*/ 84 w 491"/>
                <a:gd name="T17" fmla="*/ 323 h 361"/>
                <a:gd name="T18" fmla="*/ 94 w 491"/>
                <a:gd name="T19" fmla="*/ 308 h 361"/>
                <a:gd name="T20" fmla="*/ 86 w 491"/>
                <a:gd name="T21" fmla="*/ 330 h 361"/>
                <a:gd name="T22" fmla="*/ 110 w 491"/>
                <a:gd name="T23" fmla="*/ 324 h 361"/>
                <a:gd name="T24" fmla="*/ 173 w 491"/>
                <a:gd name="T25" fmla="*/ 269 h 361"/>
                <a:gd name="T26" fmla="*/ 197 w 491"/>
                <a:gd name="T27" fmla="*/ 253 h 361"/>
                <a:gd name="T28" fmla="*/ 182 w 491"/>
                <a:gd name="T29" fmla="*/ 324 h 361"/>
                <a:gd name="T30" fmla="*/ 189 w 491"/>
                <a:gd name="T31" fmla="*/ 328 h 361"/>
                <a:gd name="T32" fmla="*/ 207 w 491"/>
                <a:gd name="T33" fmla="*/ 356 h 361"/>
                <a:gd name="T34" fmla="*/ 214 w 491"/>
                <a:gd name="T35" fmla="*/ 360 h 361"/>
                <a:gd name="T36" fmla="*/ 234 w 491"/>
                <a:gd name="T37" fmla="*/ 354 h 361"/>
                <a:gd name="T38" fmla="*/ 236 w 491"/>
                <a:gd name="T39" fmla="*/ 341 h 361"/>
                <a:gd name="T40" fmla="*/ 240 w 491"/>
                <a:gd name="T41" fmla="*/ 308 h 361"/>
                <a:gd name="T42" fmla="*/ 261 w 491"/>
                <a:gd name="T43" fmla="*/ 256 h 361"/>
                <a:gd name="T44" fmla="*/ 288 w 491"/>
                <a:gd name="T45" fmla="*/ 223 h 361"/>
                <a:gd name="T46" fmla="*/ 321 w 491"/>
                <a:gd name="T47" fmla="*/ 215 h 361"/>
                <a:gd name="T48" fmla="*/ 370 w 491"/>
                <a:gd name="T49" fmla="*/ 223 h 361"/>
                <a:gd name="T50" fmla="*/ 361 w 491"/>
                <a:gd name="T51" fmla="*/ 291 h 361"/>
                <a:gd name="T52" fmla="*/ 353 w 491"/>
                <a:gd name="T53" fmla="*/ 308 h 361"/>
                <a:gd name="T54" fmla="*/ 372 w 491"/>
                <a:gd name="T55" fmla="*/ 303 h 361"/>
                <a:gd name="T56" fmla="*/ 381 w 491"/>
                <a:gd name="T57" fmla="*/ 291 h 361"/>
                <a:gd name="T58" fmla="*/ 404 w 491"/>
                <a:gd name="T59" fmla="*/ 214 h 361"/>
                <a:gd name="T60" fmla="*/ 413 w 491"/>
                <a:gd name="T61" fmla="*/ 212 h 361"/>
                <a:gd name="T62" fmla="*/ 422 w 491"/>
                <a:gd name="T63" fmla="*/ 198 h 361"/>
                <a:gd name="T64" fmla="*/ 435 w 491"/>
                <a:gd name="T65" fmla="*/ 280 h 361"/>
                <a:gd name="T66" fmla="*/ 427 w 491"/>
                <a:gd name="T67" fmla="*/ 307 h 361"/>
                <a:gd name="T68" fmla="*/ 443 w 491"/>
                <a:gd name="T69" fmla="*/ 304 h 361"/>
                <a:gd name="T70" fmla="*/ 456 w 491"/>
                <a:gd name="T71" fmla="*/ 286 h 361"/>
                <a:gd name="T72" fmla="*/ 468 w 491"/>
                <a:gd name="T73" fmla="*/ 208 h 361"/>
                <a:gd name="T74" fmla="*/ 476 w 491"/>
                <a:gd name="T75" fmla="*/ 166 h 361"/>
                <a:gd name="T76" fmla="*/ 398 w 491"/>
                <a:gd name="T77" fmla="*/ 6 h 361"/>
                <a:gd name="T78" fmla="*/ 251 w 491"/>
                <a:gd name="T79" fmla="*/ 36 h 361"/>
                <a:gd name="T80" fmla="*/ 124 w 491"/>
                <a:gd name="T81" fmla="*/ 11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1" h="361">
                  <a:moveTo>
                    <a:pt x="124" y="118"/>
                  </a:moveTo>
                  <a:cubicBezTo>
                    <a:pt x="110" y="133"/>
                    <a:pt x="66" y="204"/>
                    <a:pt x="66" y="204"/>
                  </a:cubicBezTo>
                  <a:cubicBezTo>
                    <a:pt x="66" y="204"/>
                    <a:pt x="56" y="203"/>
                    <a:pt x="49" y="206"/>
                  </a:cubicBezTo>
                  <a:cubicBezTo>
                    <a:pt x="42" y="209"/>
                    <a:pt x="44" y="209"/>
                    <a:pt x="42" y="214"/>
                  </a:cubicBezTo>
                  <a:cubicBezTo>
                    <a:pt x="39" y="220"/>
                    <a:pt x="26" y="225"/>
                    <a:pt x="24" y="225"/>
                  </a:cubicBezTo>
                  <a:cubicBezTo>
                    <a:pt x="22" y="225"/>
                    <a:pt x="14" y="225"/>
                    <a:pt x="8" y="226"/>
                  </a:cubicBezTo>
                  <a:cubicBezTo>
                    <a:pt x="2" y="226"/>
                    <a:pt x="7" y="232"/>
                    <a:pt x="9" y="233"/>
                  </a:cubicBezTo>
                  <a:cubicBezTo>
                    <a:pt x="11" y="235"/>
                    <a:pt x="23" y="237"/>
                    <a:pt x="28" y="235"/>
                  </a:cubicBezTo>
                  <a:cubicBezTo>
                    <a:pt x="33" y="234"/>
                    <a:pt x="43" y="233"/>
                    <a:pt x="46" y="233"/>
                  </a:cubicBezTo>
                  <a:cubicBezTo>
                    <a:pt x="49" y="233"/>
                    <a:pt x="13" y="259"/>
                    <a:pt x="12" y="260"/>
                  </a:cubicBezTo>
                  <a:cubicBezTo>
                    <a:pt x="10" y="261"/>
                    <a:pt x="0" y="268"/>
                    <a:pt x="13" y="267"/>
                  </a:cubicBezTo>
                  <a:cubicBezTo>
                    <a:pt x="25" y="267"/>
                    <a:pt x="65" y="274"/>
                    <a:pt x="65" y="274"/>
                  </a:cubicBezTo>
                  <a:cubicBezTo>
                    <a:pt x="65" y="274"/>
                    <a:pt x="69" y="295"/>
                    <a:pt x="55" y="315"/>
                  </a:cubicBezTo>
                  <a:cubicBezTo>
                    <a:pt x="53" y="316"/>
                    <a:pt x="50" y="316"/>
                    <a:pt x="48" y="321"/>
                  </a:cubicBezTo>
                  <a:cubicBezTo>
                    <a:pt x="48" y="323"/>
                    <a:pt x="50" y="325"/>
                    <a:pt x="53" y="329"/>
                  </a:cubicBezTo>
                  <a:cubicBezTo>
                    <a:pt x="56" y="333"/>
                    <a:pt x="61" y="335"/>
                    <a:pt x="63" y="338"/>
                  </a:cubicBezTo>
                  <a:cubicBezTo>
                    <a:pt x="65" y="340"/>
                    <a:pt x="69" y="338"/>
                    <a:pt x="75" y="333"/>
                  </a:cubicBezTo>
                  <a:cubicBezTo>
                    <a:pt x="81" y="327"/>
                    <a:pt x="83" y="325"/>
                    <a:pt x="84" y="323"/>
                  </a:cubicBezTo>
                  <a:cubicBezTo>
                    <a:pt x="84" y="322"/>
                    <a:pt x="85" y="320"/>
                    <a:pt x="85" y="320"/>
                  </a:cubicBezTo>
                  <a:cubicBezTo>
                    <a:pt x="94" y="308"/>
                    <a:pt x="94" y="308"/>
                    <a:pt x="94" y="308"/>
                  </a:cubicBezTo>
                  <a:cubicBezTo>
                    <a:pt x="94" y="308"/>
                    <a:pt x="91" y="319"/>
                    <a:pt x="87" y="322"/>
                  </a:cubicBezTo>
                  <a:cubicBezTo>
                    <a:pt x="84" y="326"/>
                    <a:pt x="86" y="328"/>
                    <a:pt x="86" y="330"/>
                  </a:cubicBezTo>
                  <a:cubicBezTo>
                    <a:pt x="86" y="332"/>
                    <a:pt x="89" y="333"/>
                    <a:pt x="92" y="333"/>
                  </a:cubicBezTo>
                  <a:cubicBezTo>
                    <a:pt x="97" y="334"/>
                    <a:pt x="106" y="328"/>
                    <a:pt x="110" y="324"/>
                  </a:cubicBezTo>
                  <a:cubicBezTo>
                    <a:pt x="126" y="321"/>
                    <a:pt x="124" y="318"/>
                    <a:pt x="133" y="313"/>
                  </a:cubicBezTo>
                  <a:cubicBezTo>
                    <a:pt x="138" y="310"/>
                    <a:pt x="161" y="289"/>
                    <a:pt x="173" y="269"/>
                  </a:cubicBezTo>
                  <a:cubicBezTo>
                    <a:pt x="181" y="260"/>
                    <a:pt x="185" y="256"/>
                    <a:pt x="188" y="253"/>
                  </a:cubicBezTo>
                  <a:cubicBezTo>
                    <a:pt x="191" y="250"/>
                    <a:pt x="196" y="243"/>
                    <a:pt x="197" y="253"/>
                  </a:cubicBezTo>
                  <a:cubicBezTo>
                    <a:pt x="199" y="262"/>
                    <a:pt x="200" y="271"/>
                    <a:pt x="202" y="281"/>
                  </a:cubicBezTo>
                  <a:cubicBezTo>
                    <a:pt x="204" y="317"/>
                    <a:pt x="180" y="320"/>
                    <a:pt x="182" y="324"/>
                  </a:cubicBezTo>
                  <a:cubicBezTo>
                    <a:pt x="185" y="327"/>
                    <a:pt x="191" y="326"/>
                    <a:pt x="191" y="326"/>
                  </a:cubicBezTo>
                  <a:cubicBezTo>
                    <a:pt x="191" y="326"/>
                    <a:pt x="191" y="327"/>
                    <a:pt x="189" y="328"/>
                  </a:cubicBezTo>
                  <a:cubicBezTo>
                    <a:pt x="202" y="331"/>
                    <a:pt x="210" y="327"/>
                    <a:pt x="212" y="327"/>
                  </a:cubicBezTo>
                  <a:cubicBezTo>
                    <a:pt x="214" y="338"/>
                    <a:pt x="209" y="353"/>
                    <a:pt x="207" y="356"/>
                  </a:cubicBezTo>
                  <a:cubicBezTo>
                    <a:pt x="209" y="359"/>
                    <a:pt x="214" y="357"/>
                    <a:pt x="214" y="357"/>
                  </a:cubicBezTo>
                  <a:cubicBezTo>
                    <a:pt x="214" y="357"/>
                    <a:pt x="214" y="359"/>
                    <a:pt x="214" y="360"/>
                  </a:cubicBezTo>
                  <a:cubicBezTo>
                    <a:pt x="217" y="361"/>
                    <a:pt x="224" y="360"/>
                    <a:pt x="225" y="360"/>
                  </a:cubicBezTo>
                  <a:cubicBezTo>
                    <a:pt x="226" y="360"/>
                    <a:pt x="232" y="358"/>
                    <a:pt x="234" y="354"/>
                  </a:cubicBezTo>
                  <a:cubicBezTo>
                    <a:pt x="235" y="350"/>
                    <a:pt x="234" y="332"/>
                    <a:pt x="234" y="332"/>
                  </a:cubicBezTo>
                  <a:cubicBezTo>
                    <a:pt x="234" y="332"/>
                    <a:pt x="234" y="336"/>
                    <a:pt x="236" y="341"/>
                  </a:cubicBezTo>
                  <a:cubicBezTo>
                    <a:pt x="238" y="346"/>
                    <a:pt x="242" y="345"/>
                    <a:pt x="242" y="340"/>
                  </a:cubicBezTo>
                  <a:cubicBezTo>
                    <a:pt x="242" y="334"/>
                    <a:pt x="241" y="324"/>
                    <a:pt x="240" y="308"/>
                  </a:cubicBezTo>
                  <a:cubicBezTo>
                    <a:pt x="240" y="292"/>
                    <a:pt x="243" y="283"/>
                    <a:pt x="251" y="276"/>
                  </a:cubicBezTo>
                  <a:cubicBezTo>
                    <a:pt x="258" y="270"/>
                    <a:pt x="261" y="261"/>
                    <a:pt x="261" y="256"/>
                  </a:cubicBezTo>
                  <a:cubicBezTo>
                    <a:pt x="261" y="251"/>
                    <a:pt x="266" y="232"/>
                    <a:pt x="266" y="232"/>
                  </a:cubicBezTo>
                  <a:cubicBezTo>
                    <a:pt x="266" y="232"/>
                    <a:pt x="284" y="226"/>
                    <a:pt x="288" y="223"/>
                  </a:cubicBezTo>
                  <a:cubicBezTo>
                    <a:pt x="291" y="220"/>
                    <a:pt x="303" y="220"/>
                    <a:pt x="309" y="217"/>
                  </a:cubicBezTo>
                  <a:cubicBezTo>
                    <a:pt x="315" y="217"/>
                    <a:pt x="321" y="215"/>
                    <a:pt x="321" y="215"/>
                  </a:cubicBezTo>
                  <a:cubicBezTo>
                    <a:pt x="321" y="215"/>
                    <a:pt x="344" y="220"/>
                    <a:pt x="359" y="219"/>
                  </a:cubicBezTo>
                  <a:cubicBezTo>
                    <a:pt x="367" y="224"/>
                    <a:pt x="370" y="223"/>
                    <a:pt x="370" y="223"/>
                  </a:cubicBezTo>
                  <a:cubicBezTo>
                    <a:pt x="370" y="223"/>
                    <a:pt x="372" y="244"/>
                    <a:pt x="371" y="256"/>
                  </a:cubicBezTo>
                  <a:cubicBezTo>
                    <a:pt x="370" y="268"/>
                    <a:pt x="361" y="291"/>
                    <a:pt x="361" y="291"/>
                  </a:cubicBezTo>
                  <a:cubicBezTo>
                    <a:pt x="361" y="291"/>
                    <a:pt x="351" y="304"/>
                    <a:pt x="347" y="306"/>
                  </a:cubicBezTo>
                  <a:cubicBezTo>
                    <a:pt x="342" y="308"/>
                    <a:pt x="353" y="308"/>
                    <a:pt x="353" y="308"/>
                  </a:cubicBezTo>
                  <a:cubicBezTo>
                    <a:pt x="353" y="309"/>
                    <a:pt x="353" y="309"/>
                    <a:pt x="353" y="309"/>
                  </a:cubicBezTo>
                  <a:cubicBezTo>
                    <a:pt x="353" y="309"/>
                    <a:pt x="367" y="312"/>
                    <a:pt x="372" y="303"/>
                  </a:cubicBezTo>
                  <a:cubicBezTo>
                    <a:pt x="375" y="298"/>
                    <a:pt x="376" y="292"/>
                    <a:pt x="376" y="292"/>
                  </a:cubicBezTo>
                  <a:cubicBezTo>
                    <a:pt x="376" y="292"/>
                    <a:pt x="378" y="304"/>
                    <a:pt x="381" y="291"/>
                  </a:cubicBezTo>
                  <a:cubicBezTo>
                    <a:pt x="385" y="278"/>
                    <a:pt x="388" y="273"/>
                    <a:pt x="391" y="256"/>
                  </a:cubicBezTo>
                  <a:cubicBezTo>
                    <a:pt x="393" y="239"/>
                    <a:pt x="404" y="214"/>
                    <a:pt x="404" y="214"/>
                  </a:cubicBezTo>
                  <a:cubicBezTo>
                    <a:pt x="404" y="214"/>
                    <a:pt x="406" y="214"/>
                    <a:pt x="407" y="214"/>
                  </a:cubicBezTo>
                  <a:cubicBezTo>
                    <a:pt x="412" y="219"/>
                    <a:pt x="412" y="215"/>
                    <a:pt x="413" y="212"/>
                  </a:cubicBezTo>
                  <a:cubicBezTo>
                    <a:pt x="419" y="204"/>
                    <a:pt x="417" y="198"/>
                    <a:pt x="417" y="198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35" y="243"/>
                    <a:pt x="435" y="243"/>
                    <a:pt x="435" y="243"/>
                  </a:cubicBezTo>
                  <a:cubicBezTo>
                    <a:pt x="435" y="280"/>
                    <a:pt x="435" y="280"/>
                    <a:pt x="435" y="280"/>
                  </a:cubicBezTo>
                  <a:cubicBezTo>
                    <a:pt x="435" y="280"/>
                    <a:pt x="427" y="302"/>
                    <a:pt x="419" y="307"/>
                  </a:cubicBezTo>
                  <a:cubicBezTo>
                    <a:pt x="423" y="309"/>
                    <a:pt x="427" y="307"/>
                    <a:pt x="427" y="307"/>
                  </a:cubicBezTo>
                  <a:cubicBezTo>
                    <a:pt x="427" y="307"/>
                    <a:pt x="426" y="309"/>
                    <a:pt x="427" y="309"/>
                  </a:cubicBezTo>
                  <a:cubicBezTo>
                    <a:pt x="431" y="309"/>
                    <a:pt x="439" y="312"/>
                    <a:pt x="443" y="304"/>
                  </a:cubicBezTo>
                  <a:cubicBezTo>
                    <a:pt x="448" y="296"/>
                    <a:pt x="451" y="287"/>
                    <a:pt x="451" y="287"/>
                  </a:cubicBezTo>
                  <a:cubicBezTo>
                    <a:pt x="451" y="287"/>
                    <a:pt x="454" y="297"/>
                    <a:pt x="456" y="286"/>
                  </a:cubicBezTo>
                  <a:cubicBezTo>
                    <a:pt x="458" y="276"/>
                    <a:pt x="458" y="248"/>
                    <a:pt x="458" y="248"/>
                  </a:cubicBezTo>
                  <a:cubicBezTo>
                    <a:pt x="458" y="248"/>
                    <a:pt x="469" y="212"/>
                    <a:pt x="468" y="208"/>
                  </a:cubicBezTo>
                  <a:cubicBezTo>
                    <a:pt x="466" y="194"/>
                    <a:pt x="465" y="191"/>
                    <a:pt x="467" y="186"/>
                  </a:cubicBezTo>
                  <a:cubicBezTo>
                    <a:pt x="476" y="176"/>
                    <a:pt x="473" y="170"/>
                    <a:pt x="476" y="166"/>
                  </a:cubicBezTo>
                  <a:cubicBezTo>
                    <a:pt x="491" y="125"/>
                    <a:pt x="485" y="98"/>
                    <a:pt x="480" y="77"/>
                  </a:cubicBezTo>
                  <a:cubicBezTo>
                    <a:pt x="475" y="56"/>
                    <a:pt x="436" y="11"/>
                    <a:pt x="398" y="6"/>
                  </a:cubicBezTo>
                  <a:cubicBezTo>
                    <a:pt x="373" y="1"/>
                    <a:pt x="350" y="0"/>
                    <a:pt x="321" y="6"/>
                  </a:cubicBezTo>
                  <a:cubicBezTo>
                    <a:pt x="293" y="13"/>
                    <a:pt x="265" y="29"/>
                    <a:pt x="251" y="36"/>
                  </a:cubicBezTo>
                  <a:cubicBezTo>
                    <a:pt x="238" y="44"/>
                    <a:pt x="212" y="54"/>
                    <a:pt x="184" y="68"/>
                  </a:cubicBezTo>
                  <a:cubicBezTo>
                    <a:pt x="155" y="81"/>
                    <a:pt x="139" y="103"/>
                    <a:pt x="124" y="1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52437" y="1836737"/>
              <a:ext cx="1908175" cy="1874838"/>
            </a:xfrm>
            <a:prstGeom prst="rect">
              <a:avLst/>
            </a:prstGeom>
            <a:solidFill>
              <a:srgbClr val="53AF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15962" y="2106612"/>
              <a:ext cx="1436688" cy="1287463"/>
            </a:xfrm>
            <a:custGeom>
              <a:avLst/>
              <a:gdLst>
                <a:gd name="T0" fmla="*/ 413 w 452"/>
                <a:gd name="T1" fmla="*/ 136 h 405"/>
                <a:gd name="T2" fmla="*/ 405 w 452"/>
                <a:gd name="T3" fmla="*/ 101 h 405"/>
                <a:gd name="T4" fmla="*/ 408 w 452"/>
                <a:gd name="T5" fmla="*/ 57 h 405"/>
                <a:gd name="T6" fmla="*/ 447 w 452"/>
                <a:gd name="T7" fmla="*/ 43 h 405"/>
                <a:gd name="T8" fmla="*/ 417 w 452"/>
                <a:gd name="T9" fmla="*/ 24 h 405"/>
                <a:gd name="T10" fmla="*/ 400 w 452"/>
                <a:gd name="T11" fmla="*/ 27 h 405"/>
                <a:gd name="T12" fmla="*/ 363 w 452"/>
                <a:gd name="T13" fmla="*/ 0 h 405"/>
                <a:gd name="T14" fmla="*/ 334 w 452"/>
                <a:gd name="T15" fmla="*/ 21 h 405"/>
                <a:gd name="T16" fmla="*/ 316 w 452"/>
                <a:gd name="T17" fmla="*/ 30 h 405"/>
                <a:gd name="T18" fmla="*/ 278 w 452"/>
                <a:gd name="T19" fmla="*/ 38 h 405"/>
                <a:gd name="T20" fmla="*/ 236 w 452"/>
                <a:gd name="T21" fmla="*/ 45 h 405"/>
                <a:gd name="T22" fmla="*/ 180 w 452"/>
                <a:gd name="T23" fmla="*/ 54 h 405"/>
                <a:gd name="T24" fmla="*/ 83 w 452"/>
                <a:gd name="T25" fmla="*/ 44 h 405"/>
                <a:gd name="T26" fmla="*/ 35 w 452"/>
                <a:gd name="T27" fmla="*/ 49 h 405"/>
                <a:gd name="T28" fmla="*/ 3 w 452"/>
                <a:gd name="T29" fmla="*/ 115 h 405"/>
                <a:gd name="T30" fmla="*/ 17 w 452"/>
                <a:gd name="T31" fmla="*/ 198 h 405"/>
                <a:gd name="T32" fmla="*/ 13 w 452"/>
                <a:gd name="T33" fmla="*/ 253 h 405"/>
                <a:gd name="T34" fmla="*/ 9 w 452"/>
                <a:gd name="T35" fmla="*/ 311 h 405"/>
                <a:gd name="T36" fmla="*/ 11 w 452"/>
                <a:gd name="T37" fmla="*/ 330 h 405"/>
                <a:gd name="T38" fmla="*/ 33 w 452"/>
                <a:gd name="T39" fmla="*/ 330 h 405"/>
                <a:gd name="T40" fmla="*/ 26 w 452"/>
                <a:gd name="T41" fmla="*/ 296 h 405"/>
                <a:gd name="T42" fmla="*/ 41 w 452"/>
                <a:gd name="T43" fmla="*/ 243 h 405"/>
                <a:gd name="T44" fmla="*/ 53 w 452"/>
                <a:gd name="T45" fmla="*/ 203 h 405"/>
                <a:gd name="T46" fmla="*/ 54 w 452"/>
                <a:gd name="T47" fmla="*/ 231 h 405"/>
                <a:gd name="T48" fmla="*/ 61 w 452"/>
                <a:gd name="T49" fmla="*/ 266 h 405"/>
                <a:gd name="T50" fmla="*/ 69 w 452"/>
                <a:gd name="T51" fmla="*/ 312 h 405"/>
                <a:gd name="T52" fmla="*/ 77 w 452"/>
                <a:gd name="T53" fmla="*/ 323 h 405"/>
                <a:gd name="T54" fmla="*/ 109 w 452"/>
                <a:gd name="T55" fmla="*/ 337 h 405"/>
                <a:gd name="T56" fmla="*/ 98 w 452"/>
                <a:gd name="T57" fmla="*/ 316 h 405"/>
                <a:gd name="T58" fmla="*/ 83 w 452"/>
                <a:gd name="T59" fmla="*/ 259 h 405"/>
                <a:gd name="T60" fmla="*/ 118 w 452"/>
                <a:gd name="T61" fmla="*/ 234 h 405"/>
                <a:gd name="T62" fmla="*/ 169 w 452"/>
                <a:gd name="T63" fmla="*/ 247 h 405"/>
                <a:gd name="T64" fmla="*/ 237 w 452"/>
                <a:gd name="T65" fmla="*/ 259 h 405"/>
                <a:gd name="T66" fmla="*/ 251 w 452"/>
                <a:gd name="T67" fmla="*/ 319 h 405"/>
                <a:gd name="T68" fmla="*/ 241 w 452"/>
                <a:gd name="T69" fmla="*/ 371 h 405"/>
                <a:gd name="T70" fmla="*/ 245 w 452"/>
                <a:gd name="T71" fmla="*/ 380 h 405"/>
                <a:gd name="T72" fmla="*/ 267 w 452"/>
                <a:gd name="T73" fmla="*/ 405 h 405"/>
                <a:gd name="T74" fmla="*/ 276 w 452"/>
                <a:gd name="T75" fmla="*/ 378 h 405"/>
                <a:gd name="T76" fmla="*/ 265 w 452"/>
                <a:gd name="T77" fmla="*/ 336 h 405"/>
                <a:gd name="T78" fmla="*/ 273 w 452"/>
                <a:gd name="T79" fmla="*/ 265 h 405"/>
                <a:gd name="T80" fmla="*/ 281 w 452"/>
                <a:gd name="T81" fmla="*/ 336 h 405"/>
                <a:gd name="T82" fmla="*/ 278 w 452"/>
                <a:gd name="T83" fmla="*/ 353 h 405"/>
                <a:gd name="T84" fmla="*/ 287 w 452"/>
                <a:gd name="T85" fmla="*/ 369 h 405"/>
                <a:gd name="T86" fmla="*/ 309 w 452"/>
                <a:gd name="T87" fmla="*/ 356 h 405"/>
                <a:gd name="T88" fmla="*/ 302 w 452"/>
                <a:gd name="T89" fmla="*/ 338 h 405"/>
                <a:gd name="T90" fmla="*/ 313 w 452"/>
                <a:gd name="T91" fmla="*/ 284 h 405"/>
                <a:gd name="T92" fmla="*/ 351 w 452"/>
                <a:gd name="T93" fmla="*/ 229 h 405"/>
                <a:gd name="T94" fmla="*/ 363 w 452"/>
                <a:gd name="T95" fmla="*/ 179 h 405"/>
                <a:gd name="T96" fmla="*/ 400 w 452"/>
                <a:gd name="T97" fmla="*/ 16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2" h="405">
                  <a:moveTo>
                    <a:pt x="405" y="156"/>
                  </a:moveTo>
                  <a:cubicBezTo>
                    <a:pt x="405" y="156"/>
                    <a:pt x="416" y="155"/>
                    <a:pt x="416" y="151"/>
                  </a:cubicBezTo>
                  <a:cubicBezTo>
                    <a:pt x="416" y="147"/>
                    <a:pt x="414" y="146"/>
                    <a:pt x="414" y="144"/>
                  </a:cubicBezTo>
                  <a:cubicBezTo>
                    <a:pt x="415" y="143"/>
                    <a:pt x="414" y="138"/>
                    <a:pt x="413" y="136"/>
                  </a:cubicBezTo>
                  <a:cubicBezTo>
                    <a:pt x="412" y="135"/>
                    <a:pt x="412" y="132"/>
                    <a:pt x="412" y="130"/>
                  </a:cubicBezTo>
                  <a:cubicBezTo>
                    <a:pt x="412" y="128"/>
                    <a:pt x="412" y="124"/>
                    <a:pt x="410" y="122"/>
                  </a:cubicBezTo>
                  <a:cubicBezTo>
                    <a:pt x="408" y="121"/>
                    <a:pt x="404" y="115"/>
                    <a:pt x="404" y="113"/>
                  </a:cubicBezTo>
                  <a:cubicBezTo>
                    <a:pt x="404" y="111"/>
                    <a:pt x="405" y="108"/>
                    <a:pt x="405" y="101"/>
                  </a:cubicBezTo>
                  <a:cubicBezTo>
                    <a:pt x="404" y="94"/>
                    <a:pt x="403" y="86"/>
                    <a:pt x="405" y="79"/>
                  </a:cubicBezTo>
                  <a:cubicBezTo>
                    <a:pt x="407" y="73"/>
                    <a:pt x="408" y="67"/>
                    <a:pt x="406" y="64"/>
                  </a:cubicBezTo>
                  <a:cubicBezTo>
                    <a:pt x="405" y="61"/>
                    <a:pt x="405" y="60"/>
                    <a:pt x="406" y="60"/>
                  </a:cubicBezTo>
                  <a:cubicBezTo>
                    <a:pt x="407" y="59"/>
                    <a:pt x="407" y="57"/>
                    <a:pt x="408" y="57"/>
                  </a:cubicBezTo>
                  <a:cubicBezTo>
                    <a:pt x="408" y="57"/>
                    <a:pt x="412" y="57"/>
                    <a:pt x="414" y="57"/>
                  </a:cubicBezTo>
                  <a:cubicBezTo>
                    <a:pt x="415" y="58"/>
                    <a:pt x="421" y="59"/>
                    <a:pt x="424" y="59"/>
                  </a:cubicBezTo>
                  <a:cubicBezTo>
                    <a:pt x="428" y="59"/>
                    <a:pt x="433" y="55"/>
                    <a:pt x="434" y="53"/>
                  </a:cubicBezTo>
                  <a:cubicBezTo>
                    <a:pt x="436" y="51"/>
                    <a:pt x="447" y="44"/>
                    <a:pt x="447" y="43"/>
                  </a:cubicBezTo>
                  <a:cubicBezTo>
                    <a:pt x="447" y="41"/>
                    <a:pt x="447" y="40"/>
                    <a:pt x="448" y="39"/>
                  </a:cubicBezTo>
                  <a:cubicBezTo>
                    <a:pt x="449" y="38"/>
                    <a:pt x="452" y="36"/>
                    <a:pt x="451" y="32"/>
                  </a:cubicBezTo>
                  <a:cubicBezTo>
                    <a:pt x="451" y="28"/>
                    <a:pt x="444" y="22"/>
                    <a:pt x="435" y="21"/>
                  </a:cubicBezTo>
                  <a:cubicBezTo>
                    <a:pt x="425" y="19"/>
                    <a:pt x="419" y="22"/>
                    <a:pt x="417" y="24"/>
                  </a:cubicBezTo>
                  <a:cubicBezTo>
                    <a:pt x="415" y="26"/>
                    <a:pt x="410" y="31"/>
                    <a:pt x="410" y="31"/>
                  </a:cubicBezTo>
                  <a:cubicBezTo>
                    <a:pt x="409" y="32"/>
                    <a:pt x="407" y="32"/>
                    <a:pt x="407" y="32"/>
                  </a:cubicBezTo>
                  <a:cubicBezTo>
                    <a:pt x="406" y="31"/>
                    <a:pt x="404" y="29"/>
                    <a:pt x="403" y="29"/>
                  </a:cubicBezTo>
                  <a:cubicBezTo>
                    <a:pt x="402" y="28"/>
                    <a:pt x="401" y="28"/>
                    <a:pt x="400" y="27"/>
                  </a:cubicBezTo>
                  <a:cubicBezTo>
                    <a:pt x="399" y="26"/>
                    <a:pt x="397" y="23"/>
                    <a:pt x="395" y="23"/>
                  </a:cubicBezTo>
                  <a:cubicBezTo>
                    <a:pt x="394" y="23"/>
                    <a:pt x="394" y="23"/>
                    <a:pt x="392" y="21"/>
                  </a:cubicBezTo>
                  <a:cubicBezTo>
                    <a:pt x="390" y="20"/>
                    <a:pt x="386" y="16"/>
                    <a:pt x="383" y="12"/>
                  </a:cubicBezTo>
                  <a:cubicBezTo>
                    <a:pt x="381" y="9"/>
                    <a:pt x="373" y="0"/>
                    <a:pt x="363" y="0"/>
                  </a:cubicBezTo>
                  <a:cubicBezTo>
                    <a:pt x="353" y="0"/>
                    <a:pt x="352" y="3"/>
                    <a:pt x="351" y="4"/>
                  </a:cubicBezTo>
                  <a:cubicBezTo>
                    <a:pt x="349" y="4"/>
                    <a:pt x="344" y="7"/>
                    <a:pt x="342" y="9"/>
                  </a:cubicBezTo>
                  <a:cubicBezTo>
                    <a:pt x="340" y="11"/>
                    <a:pt x="336" y="15"/>
                    <a:pt x="336" y="16"/>
                  </a:cubicBezTo>
                  <a:cubicBezTo>
                    <a:pt x="335" y="18"/>
                    <a:pt x="334" y="20"/>
                    <a:pt x="334" y="21"/>
                  </a:cubicBezTo>
                  <a:cubicBezTo>
                    <a:pt x="333" y="21"/>
                    <a:pt x="331" y="22"/>
                    <a:pt x="330" y="23"/>
                  </a:cubicBezTo>
                  <a:cubicBezTo>
                    <a:pt x="329" y="23"/>
                    <a:pt x="326" y="24"/>
                    <a:pt x="324" y="25"/>
                  </a:cubicBezTo>
                  <a:cubicBezTo>
                    <a:pt x="323" y="27"/>
                    <a:pt x="322" y="31"/>
                    <a:pt x="320" y="32"/>
                  </a:cubicBezTo>
                  <a:cubicBezTo>
                    <a:pt x="318" y="32"/>
                    <a:pt x="316" y="32"/>
                    <a:pt x="316" y="30"/>
                  </a:cubicBezTo>
                  <a:cubicBezTo>
                    <a:pt x="315" y="29"/>
                    <a:pt x="310" y="26"/>
                    <a:pt x="305" y="26"/>
                  </a:cubicBezTo>
                  <a:cubicBezTo>
                    <a:pt x="300" y="26"/>
                    <a:pt x="297" y="28"/>
                    <a:pt x="295" y="30"/>
                  </a:cubicBezTo>
                  <a:cubicBezTo>
                    <a:pt x="292" y="32"/>
                    <a:pt x="289" y="35"/>
                    <a:pt x="288" y="36"/>
                  </a:cubicBezTo>
                  <a:cubicBezTo>
                    <a:pt x="287" y="36"/>
                    <a:pt x="281" y="37"/>
                    <a:pt x="278" y="38"/>
                  </a:cubicBezTo>
                  <a:cubicBezTo>
                    <a:pt x="275" y="38"/>
                    <a:pt x="266" y="41"/>
                    <a:pt x="263" y="41"/>
                  </a:cubicBezTo>
                  <a:cubicBezTo>
                    <a:pt x="259" y="41"/>
                    <a:pt x="252" y="40"/>
                    <a:pt x="249" y="41"/>
                  </a:cubicBezTo>
                  <a:cubicBezTo>
                    <a:pt x="247" y="42"/>
                    <a:pt x="244" y="44"/>
                    <a:pt x="242" y="44"/>
                  </a:cubicBezTo>
                  <a:cubicBezTo>
                    <a:pt x="239" y="43"/>
                    <a:pt x="238" y="45"/>
                    <a:pt x="236" y="45"/>
                  </a:cubicBezTo>
                  <a:cubicBezTo>
                    <a:pt x="233" y="45"/>
                    <a:pt x="226" y="45"/>
                    <a:pt x="226" y="46"/>
                  </a:cubicBezTo>
                  <a:cubicBezTo>
                    <a:pt x="225" y="47"/>
                    <a:pt x="223" y="47"/>
                    <a:pt x="218" y="47"/>
                  </a:cubicBezTo>
                  <a:cubicBezTo>
                    <a:pt x="214" y="48"/>
                    <a:pt x="202" y="50"/>
                    <a:pt x="198" y="52"/>
                  </a:cubicBezTo>
                  <a:cubicBezTo>
                    <a:pt x="194" y="53"/>
                    <a:pt x="188" y="54"/>
                    <a:pt x="180" y="54"/>
                  </a:cubicBezTo>
                  <a:cubicBezTo>
                    <a:pt x="172" y="54"/>
                    <a:pt x="167" y="53"/>
                    <a:pt x="159" y="53"/>
                  </a:cubicBezTo>
                  <a:cubicBezTo>
                    <a:pt x="151" y="53"/>
                    <a:pt x="137" y="55"/>
                    <a:pt x="133" y="54"/>
                  </a:cubicBezTo>
                  <a:cubicBezTo>
                    <a:pt x="129" y="54"/>
                    <a:pt x="116" y="53"/>
                    <a:pt x="111" y="51"/>
                  </a:cubicBezTo>
                  <a:cubicBezTo>
                    <a:pt x="105" y="50"/>
                    <a:pt x="91" y="44"/>
                    <a:pt x="83" y="44"/>
                  </a:cubicBezTo>
                  <a:cubicBezTo>
                    <a:pt x="75" y="43"/>
                    <a:pt x="72" y="45"/>
                    <a:pt x="70" y="46"/>
                  </a:cubicBezTo>
                  <a:cubicBezTo>
                    <a:pt x="68" y="47"/>
                    <a:pt x="66" y="50"/>
                    <a:pt x="63" y="49"/>
                  </a:cubicBezTo>
                  <a:cubicBezTo>
                    <a:pt x="60" y="49"/>
                    <a:pt x="57" y="47"/>
                    <a:pt x="49" y="47"/>
                  </a:cubicBezTo>
                  <a:cubicBezTo>
                    <a:pt x="42" y="47"/>
                    <a:pt x="38" y="48"/>
                    <a:pt x="35" y="49"/>
                  </a:cubicBezTo>
                  <a:cubicBezTo>
                    <a:pt x="31" y="50"/>
                    <a:pt x="25" y="57"/>
                    <a:pt x="24" y="57"/>
                  </a:cubicBezTo>
                  <a:cubicBezTo>
                    <a:pt x="23" y="58"/>
                    <a:pt x="19" y="58"/>
                    <a:pt x="14" y="60"/>
                  </a:cubicBezTo>
                  <a:cubicBezTo>
                    <a:pt x="9" y="62"/>
                    <a:pt x="1" y="69"/>
                    <a:pt x="1" y="76"/>
                  </a:cubicBezTo>
                  <a:cubicBezTo>
                    <a:pt x="0" y="83"/>
                    <a:pt x="3" y="111"/>
                    <a:pt x="3" y="115"/>
                  </a:cubicBezTo>
                  <a:cubicBezTo>
                    <a:pt x="3" y="119"/>
                    <a:pt x="8" y="149"/>
                    <a:pt x="9" y="153"/>
                  </a:cubicBezTo>
                  <a:cubicBezTo>
                    <a:pt x="9" y="156"/>
                    <a:pt x="12" y="168"/>
                    <a:pt x="12" y="170"/>
                  </a:cubicBezTo>
                  <a:cubicBezTo>
                    <a:pt x="12" y="172"/>
                    <a:pt x="13" y="178"/>
                    <a:pt x="13" y="182"/>
                  </a:cubicBezTo>
                  <a:cubicBezTo>
                    <a:pt x="14" y="185"/>
                    <a:pt x="17" y="195"/>
                    <a:pt x="17" y="198"/>
                  </a:cubicBezTo>
                  <a:cubicBezTo>
                    <a:pt x="17" y="200"/>
                    <a:pt x="17" y="218"/>
                    <a:pt x="15" y="222"/>
                  </a:cubicBezTo>
                  <a:cubicBezTo>
                    <a:pt x="13" y="226"/>
                    <a:pt x="10" y="230"/>
                    <a:pt x="9" y="233"/>
                  </a:cubicBezTo>
                  <a:cubicBezTo>
                    <a:pt x="9" y="236"/>
                    <a:pt x="10" y="241"/>
                    <a:pt x="11" y="242"/>
                  </a:cubicBezTo>
                  <a:cubicBezTo>
                    <a:pt x="12" y="243"/>
                    <a:pt x="13" y="251"/>
                    <a:pt x="13" y="253"/>
                  </a:cubicBezTo>
                  <a:cubicBezTo>
                    <a:pt x="13" y="255"/>
                    <a:pt x="14" y="272"/>
                    <a:pt x="13" y="278"/>
                  </a:cubicBezTo>
                  <a:cubicBezTo>
                    <a:pt x="13" y="283"/>
                    <a:pt x="13" y="297"/>
                    <a:pt x="12" y="299"/>
                  </a:cubicBezTo>
                  <a:cubicBezTo>
                    <a:pt x="11" y="302"/>
                    <a:pt x="10" y="304"/>
                    <a:pt x="10" y="306"/>
                  </a:cubicBezTo>
                  <a:cubicBezTo>
                    <a:pt x="10" y="308"/>
                    <a:pt x="11" y="309"/>
                    <a:pt x="9" y="311"/>
                  </a:cubicBezTo>
                  <a:cubicBezTo>
                    <a:pt x="8" y="313"/>
                    <a:pt x="6" y="317"/>
                    <a:pt x="6" y="318"/>
                  </a:cubicBezTo>
                  <a:cubicBezTo>
                    <a:pt x="6" y="320"/>
                    <a:pt x="9" y="321"/>
                    <a:pt x="10" y="320"/>
                  </a:cubicBezTo>
                  <a:cubicBezTo>
                    <a:pt x="10" y="320"/>
                    <a:pt x="11" y="322"/>
                    <a:pt x="11" y="324"/>
                  </a:cubicBezTo>
                  <a:cubicBezTo>
                    <a:pt x="11" y="326"/>
                    <a:pt x="12" y="328"/>
                    <a:pt x="11" y="330"/>
                  </a:cubicBezTo>
                  <a:cubicBezTo>
                    <a:pt x="10" y="332"/>
                    <a:pt x="9" y="334"/>
                    <a:pt x="9" y="336"/>
                  </a:cubicBezTo>
                  <a:cubicBezTo>
                    <a:pt x="9" y="338"/>
                    <a:pt x="16" y="349"/>
                    <a:pt x="29" y="347"/>
                  </a:cubicBezTo>
                  <a:cubicBezTo>
                    <a:pt x="42" y="346"/>
                    <a:pt x="42" y="342"/>
                    <a:pt x="41" y="341"/>
                  </a:cubicBezTo>
                  <a:cubicBezTo>
                    <a:pt x="41" y="340"/>
                    <a:pt x="33" y="332"/>
                    <a:pt x="33" y="330"/>
                  </a:cubicBezTo>
                  <a:cubicBezTo>
                    <a:pt x="32" y="329"/>
                    <a:pt x="33" y="325"/>
                    <a:pt x="33" y="324"/>
                  </a:cubicBezTo>
                  <a:cubicBezTo>
                    <a:pt x="32" y="324"/>
                    <a:pt x="30" y="322"/>
                    <a:pt x="30" y="319"/>
                  </a:cubicBezTo>
                  <a:cubicBezTo>
                    <a:pt x="29" y="315"/>
                    <a:pt x="29" y="309"/>
                    <a:pt x="28" y="308"/>
                  </a:cubicBezTo>
                  <a:cubicBezTo>
                    <a:pt x="27" y="306"/>
                    <a:pt x="26" y="305"/>
                    <a:pt x="26" y="296"/>
                  </a:cubicBezTo>
                  <a:cubicBezTo>
                    <a:pt x="26" y="288"/>
                    <a:pt x="28" y="275"/>
                    <a:pt x="30" y="270"/>
                  </a:cubicBezTo>
                  <a:cubicBezTo>
                    <a:pt x="33" y="265"/>
                    <a:pt x="37" y="261"/>
                    <a:pt x="38" y="258"/>
                  </a:cubicBezTo>
                  <a:cubicBezTo>
                    <a:pt x="38" y="256"/>
                    <a:pt x="37" y="250"/>
                    <a:pt x="37" y="248"/>
                  </a:cubicBezTo>
                  <a:cubicBezTo>
                    <a:pt x="37" y="247"/>
                    <a:pt x="40" y="245"/>
                    <a:pt x="41" y="243"/>
                  </a:cubicBezTo>
                  <a:cubicBezTo>
                    <a:pt x="42" y="241"/>
                    <a:pt x="41" y="239"/>
                    <a:pt x="42" y="238"/>
                  </a:cubicBezTo>
                  <a:cubicBezTo>
                    <a:pt x="43" y="237"/>
                    <a:pt x="45" y="233"/>
                    <a:pt x="45" y="229"/>
                  </a:cubicBezTo>
                  <a:cubicBezTo>
                    <a:pt x="46" y="224"/>
                    <a:pt x="46" y="218"/>
                    <a:pt x="48" y="213"/>
                  </a:cubicBezTo>
                  <a:cubicBezTo>
                    <a:pt x="50" y="208"/>
                    <a:pt x="52" y="205"/>
                    <a:pt x="53" y="203"/>
                  </a:cubicBezTo>
                  <a:cubicBezTo>
                    <a:pt x="54" y="201"/>
                    <a:pt x="55" y="196"/>
                    <a:pt x="56" y="196"/>
                  </a:cubicBezTo>
                  <a:cubicBezTo>
                    <a:pt x="58" y="195"/>
                    <a:pt x="62" y="195"/>
                    <a:pt x="62" y="195"/>
                  </a:cubicBezTo>
                  <a:cubicBezTo>
                    <a:pt x="62" y="195"/>
                    <a:pt x="62" y="208"/>
                    <a:pt x="60" y="216"/>
                  </a:cubicBezTo>
                  <a:cubicBezTo>
                    <a:pt x="58" y="224"/>
                    <a:pt x="55" y="229"/>
                    <a:pt x="54" y="231"/>
                  </a:cubicBezTo>
                  <a:cubicBezTo>
                    <a:pt x="53" y="232"/>
                    <a:pt x="52" y="235"/>
                    <a:pt x="53" y="238"/>
                  </a:cubicBezTo>
                  <a:cubicBezTo>
                    <a:pt x="54" y="240"/>
                    <a:pt x="56" y="243"/>
                    <a:pt x="56" y="244"/>
                  </a:cubicBezTo>
                  <a:cubicBezTo>
                    <a:pt x="57" y="246"/>
                    <a:pt x="57" y="249"/>
                    <a:pt x="58" y="252"/>
                  </a:cubicBezTo>
                  <a:cubicBezTo>
                    <a:pt x="58" y="255"/>
                    <a:pt x="59" y="261"/>
                    <a:pt x="61" y="266"/>
                  </a:cubicBezTo>
                  <a:cubicBezTo>
                    <a:pt x="62" y="271"/>
                    <a:pt x="67" y="284"/>
                    <a:pt x="67" y="286"/>
                  </a:cubicBezTo>
                  <a:cubicBezTo>
                    <a:pt x="67" y="289"/>
                    <a:pt x="68" y="299"/>
                    <a:pt x="68" y="302"/>
                  </a:cubicBezTo>
                  <a:cubicBezTo>
                    <a:pt x="68" y="305"/>
                    <a:pt x="70" y="309"/>
                    <a:pt x="70" y="309"/>
                  </a:cubicBezTo>
                  <a:cubicBezTo>
                    <a:pt x="71" y="310"/>
                    <a:pt x="70" y="311"/>
                    <a:pt x="69" y="312"/>
                  </a:cubicBezTo>
                  <a:cubicBezTo>
                    <a:pt x="68" y="313"/>
                    <a:pt x="69" y="317"/>
                    <a:pt x="69" y="319"/>
                  </a:cubicBezTo>
                  <a:cubicBezTo>
                    <a:pt x="69" y="320"/>
                    <a:pt x="70" y="322"/>
                    <a:pt x="71" y="322"/>
                  </a:cubicBezTo>
                  <a:cubicBezTo>
                    <a:pt x="72" y="322"/>
                    <a:pt x="74" y="317"/>
                    <a:pt x="76" y="318"/>
                  </a:cubicBezTo>
                  <a:cubicBezTo>
                    <a:pt x="77" y="318"/>
                    <a:pt x="77" y="320"/>
                    <a:pt x="77" y="323"/>
                  </a:cubicBezTo>
                  <a:cubicBezTo>
                    <a:pt x="78" y="325"/>
                    <a:pt x="78" y="326"/>
                    <a:pt x="78" y="328"/>
                  </a:cubicBezTo>
                  <a:cubicBezTo>
                    <a:pt x="77" y="329"/>
                    <a:pt x="79" y="335"/>
                    <a:pt x="83" y="336"/>
                  </a:cubicBezTo>
                  <a:cubicBezTo>
                    <a:pt x="87" y="338"/>
                    <a:pt x="88" y="337"/>
                    <a:pt x="90" y="337"/>
                  </a:cubicBezTo>
                  <a:cubicBezTo>
                    <a:pt x="91" y="338"/>
                    <a:pt x="107" y="337"/>
                    <a:pt x="109" y="337"/>
                  </a:cubicBezTo>
                  <a:cubicBezTo>
                    <a:pt x="110" y="336"/>
                    <a:pt x="110" y="335"/>
                    <a:pt x="112" y="335"/>
                  </a:cubicBezTo>
                  <a:cubicBezTo>
                    <a:pt x="113" y="335"/>
                    <a:pt x="114" y="333"/>
                    <a:pt x="114" y="333"/>
                  </a:cubicBezTo>
                  <a:cubicBezTo>
                    <a:pt x="113" y="332"/>
                    <a:pt x="100" y="323"/>
                    <a:pt x="100" y="321"/>
                  </a:cubicBezTo>
                  <a:cubicBezTo>
                    <a:pt x="99" y="320"/>
                    <a:pt x="99" y="317"/>
                    <a:pt x="98" y="316"/>
                  </a:cubicBezTo>
                  <a:cubicBezTo>
                    <a:pt x="96" y="316"/>
                    <a:pt x="92" y="314"/>
                    <a:pt x="92" y="310"/>
                  </a:cubicBezTo>
                  <a:cubicBezTo>
                    <a:pt x="91" y="307"/>
                    <a:pt x="88" y="294"/>
                    <a:pt x="85" y="291"/>
                  </a:cubicBezTo>
                  <a:cubicBezTo>
                    <a:pt x="83" y="287"/>
                    <a:pt x="82" y="282"/>
                    <a:pt x="82" y="277"/>
                  </a:cubicBezTo>
                  <a:cubicBezTo>
                    <a:pt x="82" y="272"/>
                    <a:pt x="82" y="263"/>
                    <a:pt x="83" y="259"/>
                  </a:cubicBezTo>
                  <a:cubicBezTo>
                    <a:pt x="85" y="255"/>
                    <a:pt x="85" y="247"/>
                    <a:pt x="85" y="245"/>
                  </a:cubicBezTo>
                  <a:cubicBezTo>
                    <a:pt x="86" y="242"/>
                    <a:pt x="89" y="236"/>
                    <a:pt x="90" y="233"/>
                  </a:cubicBezTo>
                  <a:cubicBezTo>
                    <a:pt x="91" y="230"/>
                    <a:pt x="95" y="218"/>
                    <a:pt x="95" y="218"/>
                  </a:cubicBezTo>
                  <a:cubicBezTo>
                    <a:pt x="95" y="218"/>
                    <a:pt x="110" y="227"/>
                    <a:pt x="118" y="234"/>
                  </a:cubicBezTo>
                  <a:cubicBezTo>
                    <a:pt x="127" y="240"/>
                    <a:pt x="129" y="242"/>
                    <a:pt x="133" y="242"/>
                  </a:cubicBezTo>
                  <a:cubicBezTo>
                    <a:pt x="137" y="242"/>
                    <a:pt x="141" y="244"/>
                    <a:pt x="144" y="245"/>
                  </a:cubicBezTo>
                  <a:cubicBezTo>
                    <a:pt x="146" y="246"/>
                    <a:pt x="156" y="248"/>
                    <a:pt x="160" y="248"/>
                  </a:cubicBezTo>
                  <a:cubicBezTo>
                    <a:pt x="164" y="248"/>
                    <a:pt x="164" y="246"/>
                    <a:pt x="169" y="247"/>
                  </a:cubicBezTo>
                  <a:cubicBezTo>
                    <a:pt x="173" y="247"/>
                    <a:pt x="187" y="248"/>
                    <a:pt x="194" y="247"/>
                  </a:cubicBezTo>
                  <a:cubicBezTo>
                    <a:pt x="200" y="247"/>
                    <a:pt x="205" y="248"/>
                    <a:pt x="207" y="248"/>
                  </a:cubicBezTo>
                  <a:cubicBezTo>
                    <a:pt x="210" y="248"/>
                    <a:pt x="229" y="246"/>
                    <a:pt x="230" y="245"/>
                  </a:cubicBezTo>
                  <a:cubicBezTo>
                    <a:pt x="230" y="245"/>
                    <a:pt x="235" y="249"/>
                    <a:pt x="237" y="259"/>
                  </a:cubicBezTo>
                  <a:cubicBezTo>
                    <a:pt x="240" y="269"/>
                    <a:pt x="241" y="278"/>
                    <a:pt x="243" y="282"/>
                  </a:cubicBezTo>
                  <a:cubicBezTo>
                    <a:pt x="245" y="285"/>
                    <a:pt x="245" y="290"/>
                    <a:pt x="246" y="292"/>
                  </a:cubicBezTo>
                  <a:cubicBezTo>
                    <a:pt x="246" y="295"/>
                    <a:pt x="247" y="297"/>
                    <a:pt x="247" y="300"/>
                  </a:cubicBezTo>
                  <a:cubicBezTo>
                    <a:pt x="246" y="302"/>
                    <a:pt x="250" y="315"/>
                    <a:pt x="251" y="319"/>
                  </a:cubicBezTo>
                  <a:cubicBezTo>
                    <a:pt x="252" y="322"/>
                    <a:pt x="253" y="326"/>
                    <a:pt x="253" y="331"/>
                  </a:cubicBezTo>
                  <a:cubicBezTo>
                    <a:pt x="252" y="337"/>
                    <a:pt x="245" y="361"/>
                    <a:pt x="245" y="363"/>
                  </a:cubicBezTo>
                  <a:cubicBezTo>
                    <a:pt x="244" y="366"/>
                    <a:pt x="244" y="367"/>
                    <a:pt x="244" y="368"/>
                  </a:cubicBezTo>
                  <a:cubicBezTo>
                    <a:pt x="243" y="369"/>
                    <a:pt x="242" y="370"/>
                    <a:pt x="241" y="371"/>
                  </a:cubicBezTo>
                  <a:cubicBezTo>
                    <a:pt x="241" y="371"/>
                    <a:pt x="240" y="375"/>
                    <a:pt x="241" y="375"/>
                  </a:cubicBezTo>
                  <a:cubicBezTo>
                    <a:pt x="242" y="375"/>
                    <a:pt x="246" y="371"/>
                    <a:pt x="246" y="371"/>
                  </a:cubicBezTo>
                  <a:cubicBezTo>
                    <a:pt x="247" y="371"/>
                    <a:pt x="248" y="374"/>
                    <a:pt x="248" y="375"/>
                  </a:cubicBezTo>
                  <a:cubicBezTo>
                    <a:pt x="248" y="377"/>
                    <a:pt x="246" y="378"/>
                    <a:pt x="245" y="380"/>
                  </a:cubicBezTo>
                  <a:cubicBezTo>
                    <a:pt x="245" y="382"/>
                    <a:pt x="243" y="382"/>
                    <a:pt x="245" y="387"/>
                  </a:cubicBezTo>
                  <a:cubicBezTo>
                    <a:pt x="247" y="392"/>
                    <a:pt x="249" y="396"/>
                    <a:pt x="250" y="398"/>
                  </a:cubicBezTo>
                  <a:cubicBezTo>
                    <a:pt x="252" y="400"/>
                    <a:pt x="253" y="400"/>
                    <a:pt x="255" y="400"/>
                  </a:cubicBezTo>
                  <a:cubicBezTo>
                    <a:pt x="257" y="401"/>
                    <a:pt x="262" y="405"/>
                    <a:pt x="267" y="405"/>
                  </a:cubicBezTo>
                  <a:cubicBezTo>
                    <a:pt x="272" y="405"/>
                    <a:pt x="278" y="404"/>
                    <a:pt x="278" y="402"/>
                  </a:cubicBezTo>
                  <a:cubicBezTo>
                    <a:pt x="278" y="402"/>
                    <a:pt x="282" y="402"/>
                    <a:pt x="284" y="401"/>
                  </a:cubicBezTo>
                  <a:cubicBezTo>
                    <a:pt x="286" y="400"/>
                    <a:pt x="283" y="389"/>
                    <a:pt x="280" y="385"/>
                  </a:cubicBezTo>
                  <a:cubicBezTo>
                    <a:pt x="277" y="381"/>
                    <a:pt x="276" y="379"/>
                    <a:pt x="276" y="378"/>
                  </a:cubicBezTo>
                  <a:cubicBezTo>
                    <a:pt x="276" y="377"/>
                    <a:pt x="275" y="376"/>
                    <a:pt x="274" y="374"/>
                  </a:cubicBezTo>
                  <a:cubicBezTo>
                    <a:pt x="272" y="373"/>
                    <a:pt x="270" y="372"/>
                    <a:pt x="270" y="368"/>
                  </a:cubicBezTo>
                  <a:cubicBezTo>
                    <a:pt x="269" y="363"/>
                    <a:pt x="268" y="357"/>
                    <a:pt x="267" y="355"/>
                  </a:cubicBezTo>
                  <a:cubicBezTo>
                    <a:pt x="267" y="352"/>
                    <a:pt x="265" y="340"/>
                    <a:pt x="265" y="336"/>
                  </a:cubicBezTo>
                  <a:cubicBezTo>
                    <a:pt x="265" y="332"/>
                    <a:pt x="267" y="324"/>
                    <a:pt x="269" y="321"/>
                  </a:cubicBezTo>
                  <a:cubicBezTo>
                    <a:pt x="271" y="319"/>
                    <a:pt x="274" y="313"/>
                    <a:pt x="276" y="311"/>
                  </a:cubicBezTo>
                  <a:cubicBezTo>
                    <a:pt x="278" y="308"/>
                    <a:pt x="279" y="305"/>
                    <a:pt x="278" y="302"/>
                  </a:cubicBezTo>
                  <a:cubicBezTo>
                    <a:pt x="277" y="300"/>
                    <a:pt x="272" y="274"/>
                    <a:pt x="273" y="265"/>
                  </a:cubicBezTo>
                  <a:cubicBezTo>
                    <a:pt x="273" y="265"/>
                    <a:pt x="281" y="270"/>
                    <a:pt x="285" y="271"/>
                  </a:cubicBezTo>
                  <a:cubicBezTo>
                    <a:pt x="285" y="271"/>
                    <a:pt x="285" y="290"/>
                    <a:pt x="286" y="296"/>
                  </a:cubicBezTo>
                  <a:cubicBezTo>
                    <a:pt x="287" y="302"/>
                    <a:pt x="286" y="323"/>
                    <a:pt x="284" y="327"/>
                  </a:cubicBezTo>
                  <a:cubicBezTo>
                    <a:pt x="283" y="331"/>
                    <a:pt x="281" y="334"/>
                    <a:pt x="281" y="336"/>
                  </a:cubicBezTo>
                  <a:cubicBezTo>
                    <a:pt x="281" y="338"/>
                    <a:pt x="282" y="340"/>
                    <a:pt x="281" y="341"/>
                  </a:cubicBezTo>
                  <a:cubicBezTo>
                    <a:pt x="279" y="343"/>
                    <a:pt x="279" y="343"/>
                    <a:pt x="279" y="345"/>
                  </a:cubicBezTo>
                  <a:cubicBezTo>
                    <a:pt x="279" y="346"/>
                    <a:pt x="278" y="348"/>
                    <a:pt x="278" y="350"/>
                  </a:cubicBezTo>
                  <a:cubicBezTo>
                    <a:pt x="277" y="352"/>
                    <a:pt x="278" y="353"/>
                    <a:pt x="278" y="353"/>
                  </a:cubicBezTo>
                  <a:cubicBezTo>
                    <a:pt x="278" y="353"/>
                    <a:pt x="283" y="348"/>
                    <a:pt x="285" y="350"/>
                  </a:cubicBezTo>
                  <a:cubicBezTo>
                    <a:pt x="286" y="352"/>
                    <a:pt x="285" y="354"/>
                    <a:pt x="284" y="355"/>
                  </a:cubicBezTo>
                  <a:cubicBezTo>
                    <a:pt x="284" y="356"/>
                    <a:pt x="281" y="360"/>
                    <a:pt x="282" y="363"/>
                  </a:cubicBezTo>
                  <a:cubicBezTo>
                    <a:pt x="282" y="366"/>
                    <a:pt x="286" y="367"/>
                    <a:pt x="287" y="369"/>
                  </a:cubicBezTo>
                  <a:cubicBezTo>
                    <a:pt x="287" y="371"/>
                    <a:pt x="286" y="371"/>
                    <a:pt x="292" y="373"/>
                  </a:cubicBezTo>
                  <a:cubicBezTo>
                    <a:pt x="298" y="375"/>
                    <a:pt x="308" y="375"/>
                    <a:pt x="314" y="374"/>
                  </a:cubicBezTo>
                  <a:cubicBezTo>
                    <a:pt x="319" y="372"/>
                    <a:pt x="320" y="369"/>
                    <a:pt x="318" y="366"/>
                  </a:cubicBezTo>
                  <a:cubicBezTo>
                    <a:pt x="317" y="363"/>
                    <a:pt x="311" y="358"/>
                    <a:pt x="309" y="356"/>
                  </a:cubicBezTo>
                  <a:cubicBezTo>
                    <a:pt x="308" y="355"/>
                    <a:pt x="308" y="353"/>
                    <a:pt x="308" y="352"/>
                  </a:cubicBezTo>
                  <a:cubicBezTo>
                    <a:pt x="308" y="351"/>
                    <a:pt x="306" y="348"/>
                    <a:pt x="304" y="347"/>
                  </a:cubicBezTo>
                  <a:cubicBezTo>
                    <a:pt x="303" y="347"/>
                    <a:pt x="302" y="345"/>
                    <a:pt x="302" y="343"/>
                  </a:cubicBezTo>
                  <a:cubicBezTo>
                    <a:pt x="302" y="341"/>
                    <a:pt x="302" y="341"/>
                    <a:pt x="302" y="338"/>
                  </a:cubicBezTo>
                  <a:cubicBezTo>
                    <a:pt x="302" y="335"/>
                    <a:pt x="301" y="331"/>
                    <a:pt x="301" y="323"/>
                  </a:cubicBezTo>
                  <a:cubicBezTo>
                    <a:pt x="301" y="316"/>
                    <a:pt x="301" y="306"/>
                    <a:pt x="304" y="303"/>
                  </a:cubicBezTo>
                  <a:cubicBezTo>
                    <a:pt x="307" y="300"/>
                    <a:pt x="312" y="294"/>
                    <a:pt x="312" y="291"/>
                  </a:cubicBezTo>
                  <a:cubicBezTo>
                    <a:pt x="313" y="289"/>
                    <a:pt x="312" y="286"/>
                    <a:pt x="313" y="284"/>
                  </a:cubicBezTo>
                  <a:cubicBezTo>
                    <a:pt x="314" y="283"/>
                    <a:pt x="314" y="284"/>
                    <a:pt x="322" y="280"/>
                  </a:cubicBezTo>
                  <a:cubicBezTo>
                    <a:pt x="330" y="276"/>
                    <a:pt x="332" y="268"/>
                    <a:pt x="335" y="262"/>
                  </a:cubicBezTo>
                  <a:cubicBezTo>
                    <a:pt x="338" y="256"/>
                    <a:pt x="343" y="243"/>
                    <a:pt x="343" y="242"/>
                  </a:cubicBezTo>
                  <a:cubicBezTo>
                    <a:pt x="343" y="241"/>
                    <a:pt x="350" y="236"/>
                    <a:pt x="351" y="229"/>
                  </a:cubicBezTo>
                  <a:cubicBezTo>
                    <a:pt x="353" y="222"/>
                    <a:pt x="354" y="218"/>
                    <a:pt x="355" y="216"/>
                  </a:cubicBezTo>
                  <a:cubicBezTo>
                    <a:pt x="355" y="214"/>
                    <a:pt x="357" y="209"/>
                    <a:pt x="356" y="205"/>
                  </a:cubicBezTo>
                  <a:cubicBezTo>
                    <a:pt x="356" y="200"/>
                    <a:pt x="357" y="195"/>
                    <a:pt x="357" y="192"/>
                  </a:cubicBezTo>
                  <a:cubicBezTo>
                    <a:pt x="358" y="190"/>
                    <a:pt x="361" y="186"/>
                    <a:pt x="363" y="179"/>
                  </a:cubicBezTo>
                  <a:cubicBezTo>
                    <a:pt x="364" y="173"/>
                    <a:pt x="369" y="162"/>
                    <a:pt x="372" y="162"/>
                  </a:cubicBezTo>
                  <a:cubicBezTo>
                    <a:pt x="374" y="161"/>
                    <a:pt x="378" y="163"/>
                    <a:pt x="382" y="163"/>
                  </a:cubicBezTo>
                  <a:cubicBezTo>
                    <a:pt x="385" y="162"/>
                    <a:pt x="387" y="161"/>
                    <a:pt x="389" y="162"/>
                  </a:cubicBezTo>
                  <a:cubicBezTo>
                    <a:pt x="392" y="163"/>
                    <a:pt x="398" y="163"/>
                    <a:pt x="400" y="161"/>
                  </a:cubicBezTo>
                  <a:cubicBezTo>
                    <a:pt x="403" y="159"/>
                    <a:pt x="404" y="156"/>
                    <a:pt x="405" y="1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673600" y="1836737"/>
              <a:ext cx="1906588" cy="1874838"/>
            </a:xfrm>
            <a:prstGeom prst="rect">
              <a:avLst/>
            </a:prstGeom>
            <a:solidFill>
              <a:srgbClr val="319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076825" y="2144712"/>
              <a:ext cx="1062038" cy="1265238"/>
            </a:xfrm>
            <a:custGeom>
              <a:avLst/>
              <a:gdLst>
                <a:gd name="T0" fmla="*/ 204 w 334"/>
                <a:gd name="T1" fmla="*/ 127 h 398"/>
                <a:gd name="T2" fmla="*/ 204 w 334"/>
                <a:gd name="T3" fmla="*/ 22 h 398"/>
                <a:gd name="T4" fmla="*/ 211 w 334"/>
                <a:gd name="T5" fmla="*/ 11 h 398"/>
                <a:gd name="T6" fmla="*/ 200 w 334"/>
                <a:gd name="T7" fmla="*/ 0 h 398"/>
                <a:gd name="T8" fmla="*/ 135 w 334"/>
                <a:gd name="T9" fmla="*/ 0 h 398"/>
                <a:gd name="T10" fmla="*/ 124 w 334"/>
                <a:gd name="T11" fmla="*/ 11 h 398"/>
                <a:gd name="T12" fmla="*/ 131 w 334"/>
                <a:gd name="T13" fmla="*/ 22 h 398"/>
                <a:gd name="T14" fmla="*/ 131 w 334"/>
                <a:gd name="T15" fmla="*/ 127 h 398"/>
                <a:gd name="T16" fmla="*/ 18 w 334"/>
                <a:gd name="T17" fmla="*/ 336 h 398"/>
                <a:gd name="T18" fmla="*/ 53 w 334"/>
                <a:gd name="T19" fmla="*/ 398 h 398"/>
                <a:gd name="T20" fmla="*/ 282 w 334"/>
                <a:gd name="T21" fmla="*/ 398 h 398"/>
                <a:gd name="T22" fmla="*/ 316 w 334"/>
                <a:gd name="T23" fmla="*/ 336 h 398"/>
                <a:gd name="T24" fmla="*/ 204 w 334"/>
                <a:gd name="T25" fmla="*/ 12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98">
                  <a:moveTo>
                    <a:pt x="204" y="127"/>
                  </a:moveTo>
                  <a:cubicBezTo>
                    <a:pt x="204" y="22"/>
                    <a:pt x="204" y="22"/>
                    <a:pt x="204" y="22"/>
                  </a:cubicBezTo>
                  <a:cubicBezTo>
                    <a:pt x="208" y="20"/>
                    <a:pt x="211" y="16"/>
                    <a:pt x="211" y="11"/>
                  </a:cubicBezTo>
                  <a:cubicBezTo>
                    <a:pt x="211" y="5"/>
                    <a:pt x="206" y="0"/>
                    <a:pt x="200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0"/>
                    <a:pt x="124" y="5"/>
                    <a:pt x="124" y="11"/>
                  </a:cubicBezTo>
                  <a:cubicBezTo>
                    <a:pt x="124" y="16"/>
                    <a:pt x="127" y="20"/>
                    <a:pt x="131" y="22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8" y="336"/>
                    <a:pt x="18" y="336"/>
                    <a:pt x="18" y="336"/>
                  </a:cubicBezTo>
                  <a:cubicBezTo>
                    <a:pt x="0" y="370"/>
                    <a:pt x="16" y="398"/>
                    <a:pt x="53" y="398"/>
                  </a:cubicBezTo>
                  <a:cubicBezTo>
                    <a:pt x="282" y="398"/>
                    <a:pt x="282" y="398"/>
                    <a:pt x="282" y="398"/>
                  </a:cubicBezTo>
                  <a:cubicBezTo>
                    <a:pt x="319" y="398"/>
                    <a:pt x="334" y="370"/>
                    <a:pt x="316" y="336"/>
                  </a:cubicBezTo>
                  <a:lnTo>
                    <a:pt x="204" y="127"/>
                  </a:lnTo>
                  <a:close/>
                </a:path>
              </a:pathLst>
            </a:custGeom>
            <a:noFill/>
            <a:ln w="476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5175250" y="2854325"/>
              <a:ext cx="868363" cy="473075"/>
            </a:xfrm>
            <a:custGeom>
              <a:avLst/>
              <a:gdLst>
                <a:gd name="T0" fmla="*/ 50 w 273"/>
                <a:gd name="T1" fmla="*/ 149 h 149"/>
                <a:gd name="T2" fmla="*/ 136 w 273"/>
                <a:gd name="T3" fmla="*/ 149 h 149"/>
                <a:gd name="T4" fmla="*/ 136 w 273"/>
                <a:gd name="T5" fmla="*/ 0 h 149"/>
                <a:gd name="T6" fmla="*/ 82 w 273"/>
                <a:gd name="T7" fmla="*/ 0 h 149"/>
                <a:gd name="T8" fmla="*/ 24 w 273"/>
                <a:gd name="T9" fmla="*/ 104 h 149"/>
                <a:gd name="T10" fmla="*/ 50 w 273"/>
                <a:gd name="T11" fmla="*/ 149 h 149"/>
                <a:gd name="T12" fmla="*/ 249 w 273"/>
                <a:gd name="T13" fmla="*/ 104 h 149"/>
                <a:gd name="T14" fmla="*/ 191 w 273"/>
                <a:gd name="T15" fmla="*/ 0 h 149"/>
                <a:gd name="T16" fmla="*/ 136 w 273"/>
                <a:gd name="T17" fmla="*/ 0 h 149"/>
                <a:gd name="T18" fmla="*/ 136 w 273"/>
                <a:gd name="T19" fmla="*/ 149 h 149"/>
                <a:gd name="T20" fmla="*/ 223 w 273"/>
                <a:gd name="T21" fmla="*/ 149 h 149"/>
                <a:gd name="T22" fmla="*/ 249 w 273"/>
                <a:gd name="T23" fmla="*/ 10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49">
                  <a:moveTo>
                    <a:pt x="50" y="149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0" y="147"/>
                    <a:pt x="5" y="149"/>
                    <a:pt x="50" y="149"/>
                  </a:cubicBezTo>
                  <a:moveTo>
                    <a:pt x="249" y="104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67" y="149"/>
                    <a:pt x="273" y="147"/>
                    <a:pt x="249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783388" y="3911600"/>
              <a:ext cx="1908175" cy="1876425"/>
            </a:xfrm>
            <a:prstGeom prst="rect">
              <a:avLst/>
            </a:prstGeom>
            <a:solidFill>
              <a:srgbClr val="BDC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7150100" y="4259263"/>
              <a:ext cx="1174750" cy="1179513"/>
            </a:xfrm>
            <a:custGeom>
              <a:avLst/>
              <a:gdLst>
                <a:gd name="T0" fmla="*/ 290 w 370"/>
                <a:gd name="T1" fmla="*/ 168 h 371"/>
                <a:gd name="T2" fmla="*/ 319 w 370"/>
                <a:gd name="T3" fmla="*/ 115 h 371"/>
                <a:gd name="T4" fmla="*/ 299 w 370"/>
                <a:gd name="T5" fmla="*/ 86 h 371"/>
                <a:gd name="T6" fmla="*/ 237 w 370"/>
                <a:gd name="T7" fmla="*/ 44 h 371"/>
                <a:gd name="T8" fmla="*/ 237 w 370"/>
                <a:gd name="T9" fmla="*/ 103 h 371"/>
                <a:gd name="T10" fmla="*/ 202 w 370"/>
                <a:gd name="T11" fmla="*/ 106 h 371"/>
                <a:gd name="T12" fmla="*/ 237 w 370"/>
                <a:gd name="T13" fmla="*/ 103 h 371"/>
                <a:gd name="T14" fmla="*/ 114 w 370"/>
                <a:gd name="T15" fmla="*/ 168 h 371"/>
                <a:gd name="T16" fmla="*/ 168 w 370"/>
                <a:gd name="T17" fmla="*/ 140 h 371"/>
                <a:gd name="T18" fmla="*/ 168 w 370"/>
                <a:gd name="T19" fmla="*/ 106 h 371"/>
                <a:gd name="T20" fmla="*/ 133 w 370"/>
                <a:gd name="T21" fmla="*/ 103 h 371"/>
                <a:gd name="T22" fmla="*/ 168 w 370"/>
                <a:gd name="T23" fmla="*/ 106 h 371"/>
                <a:gd name="T24" fmla="*/ 99 w 370"/>
                <a:gd name="T25" fmla="*/ 95 h 371"/>
                <a:gd name="T26" fmla="*/ 133 w 370"/>
                <a:gd name="T27" fmla="*/ 44 h 371"/>
                <a:gd name="T28" fmla="*/ 80 w 370"/>
                <a:gd name="T29" fmla="*/ 168 h 371"/>
                <a:gd name="T30" fmla="*/ 51 w 370"/>
                <a:gd name="T31" fmla="*/ 115 h 371"/>
                <a:gd name="T32" fmla="*/ 202 w 370"/>
                <a:gd name="T33" fmla="*/ 168 h 371"/>
                <a:gd name="T34" fmla="*/ 250 w 370"/>
                <a:gd name="T35" fmla="*/ 135 h 371"/>
                <a:gd name="T36" fmla="*/ 202 w 370"/>
                <a:gd name="T37" fmla="*/ 168 h 371"/>
                <a:gd name="T38" fmla="*/ 80 w 370"/>
                <a:gd name="T39" fmla="*/ 204 h 371"/>
                <a:gd name="T40" fmla="*/ 51 w 370"/>
                <a:gd name="T41" fmla="*/ 257 h 371"/>
                <a:gd name="T42" fmla="*/ 71 w 370"/>
                <a:gd name="T43" fmla="*/ 286 h 371"/>
                <a:gd name="T44" fmla="*/ 133 w 370"/>
                <a:gd name="T45" fmla="*/ 328 h 371"/>
                <a:gd name="T46" fmla="*/ 133 w 370"/>
                <a:gd name="T47" fmla="*/ 269 h 371"/>
                <a:gd name="T48" fmla="*/ 168 w 370"/>
                <a:gd name="T49" fmla="*/ 266 h 371"/>
                <a:gd name="T50" fmla="*/ 133 w 370"/>
                <a:gd name="T51" fmla="*/ 269 h 371"/>
                <a:gd name="T52" fmla="*/ 256 w 370"/>
                <a:gd name="T53" fmla="*/ 204 h 371"/>
                <a:gd name="T54" fmla="*/ 202 w 370"/>
                <a:gd name="T55" fmla="*/ 232 h 371"/>
                <a:gd name="T56" fmla="*/ 202 w 370"/>
                <a:gd name="T57" fmla="*/ 266 h 371"/>
                <a:gd name="T58" fmla="*/ 237 w 370"/>
                <a:gd name="T59" fmla="*/ 269 h 371"/>
                <a:gd name="T60" fmla="*/ 202 w 370"/>
                <a:gd name="T61" fmla="*/ 266 h 371"/>
                <a:gd name="T62" fmla="*/ 271 w 370"/>
                <a:gd name="T63" fmla="*/ 277 h 371"/>
                <a:gd name="T64" fmla="*/ 237 w 370"/>
                <a:gd name="T65" fmla="*/ 328 h 371"/>
                <a:gd name="T66" fmla="*/ 290 w 370"/>
                <a:gd name="T67" fmla="*/ 204 h 371"/>
                <a:gd name="T68" fmla="*/ 319 w 370"/>
                <a:gd name="T69" fmla="*/ 257 h 371"/>
                <a:gd name="T70" fmla="*/ 168 w 370"/>
                <a:gd name="T71" fmla="*/ 204 h 371"/>
                <a:gd name="T72" fmla="*/ 120 w 370"/>
                <a:gd name="T73" fmla="*/ 237 h 371"/>
                <a:gd name="T74" fmla="*/ 168 w 370"/>
                <a:gd name="T75" fmla="*/ 204 h 371"/>
                <a:gd name="T76" fmla="*/ 370 w 370"/>
                <a:gd name="T77" fmla="*/ 185 h 371"/>
                <a:gd name="T78" fmla="*/ 0 w 370"/>
                <a:gd name="T79" fmla="*/ 185 h 371"/>
                <a:gd name="T80" fmla="*/ 0 w 370"/>
                <a:gd name="T81" fmla="*/ 186 h 371"/>
                <a:gd name="T82" fmla="*/ 370 w 370"/>
                <a:gd name="T83" fmla="*/ 18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0" h="371">
                  <a:moveTo>
                    <a:pt x="335" y="168"/>
                  </a:moveTo>
                  <a:cubicBezTo>
                    <a:pt x="290" y="168"/>
                    <a:pt x="290" y="168"/>
                    <a:pt x="290" y="168"/>
                  </a:cubicBezTo>
                  <a:cubicBezTo>
                    <a:pt x="289" y="154"/>
                    <a:pt x="287" y="140"/>
                    <a:pt x="283" y="127"/>
                  </a:cubicBezTo>
                  <a:cubicBezTo>
                    <a:pt x="295" y="124"/>
                    <a:pt x="309" y="119"/>
                    <a:pt x="319" y="115"/>
                  </a:cubicBezTo>
                  <a:cubicBezTo>
                    <a:pt x="327" y="131"/>
                    <a:pt x="333" y="149"/>
                    <a:pt x="335" y="168"/>
                  </a:cubicBezTo>
                  <a:moveTo>
                    <a:pt x="299" y="86"/>
                  </a:moveTo>
                  <a:cubicBezTo>
                    <a:pt x="290" y="90"/>
                    <a:pt x="281" y="93"/>
                    <a:pt x="271" y="95"/>
                  </a:cubicBezTo>
                  <a:cubicBezTo>
                    <a:pt x="263" y="76"/>
                    <a:pt x="251" y="59"/>
                    <a:pt x="237" y="44"/>
                  </a:cubicBezTo>
                  <a:cubicBezTo>
                    <a:pt x="261" y="52"/>
                    <a:pt x="283" y="67"/>
                    <a:pt x="299" y="86"/>
                  </a:cubicBezTo>
                  <a:moveTo>
                    <a:pt x="237" y="103"/>
                  </a:moveTo>
                  <a:cubicBezTo>
                    <a:pt x="237" y="103"/>
                    <a:pt x="237" y="103"/>
                    <a:pt x="237" y="103"/>
                  </a:cubicBezTo>
                  <a:cubicBezTo>
                    <a:pt x="226" y="104"/>
                    <a:pt x="214" y="106"/>
                    <a:pt x="202" y="106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16" y="69"/>
                    <a:pt x="228" y="85"/>
                    <a:pt x="237" y="103"/>
                  </a:cubicBezTo>
                  <a:moveTo>
                    <a:pt x="168" y="168"/>
                  </a:moveTo>
                  <a:cubicBezTo>
                    <a:pt x="114" y="168"/>
                    <a:pt x="114" y="168"/>
                    <a:pt x="114" y="168"/>
                  </a:cubicBezTo>
                  <a:cubicBezTo>
                    <a:pt x="115" y="157"/>
                    <a:pt x="117" y="146"/>
                    <a:pt x="120" y="135"/>
                  </a:cubicBezTo>
                  <a:cubicBezTo>
                    <a:pt x="136" y="138"/>
                    <a:pt x="152" y="140"/>
                    <a:pt x="168" y="140"/>
                  </a:cubicBezTo>
                  <a:lnTo>
                    <a:pt x="168" y="168"/>
                  </a:lnTo>
                  <a:close/>
                  <a:moveTo>
                    <a:pt x="168" y="106"/>
                  </a:moveTo>
                  <a:cubicBezTo>
                    <a:pt x="156" y="106"/>
                    <a:pt x="144" y="104"/>
                    <a:pt x="133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42" y="85"/>
                    <a:pt x="154" y="69"/>
                    <a:pt x="168" y="57"/>
                  </a:cubicBezTo>
                  <a:lnTo>
                    <a:pt x="168" y="106"/>
                  </a:lnTo>
                  <a:close/>
                  <a:moveTo>
                    <a:pt x="133" y="44"/>
                  </a:moveTo>
                  <a:cubicBezTo>
                    <a:pt x="119" y="59"/>
                    <a:pt x="107" y="76"/>
                    <a:pt x="99" y="95"/>
                  </a:cubicBezTo>
                  <a:cubicBezTo>
                    <a:pt x="89" y="93"/>
                    <a:pt x="80" y="90"/>
                    <a:pt x="71" y="86"/>
                  </a:cubicBezTo>
                  <a:cubicBezTo>
                    <a:pt x="87" y="67"/>
                    <a:pt x="109" y="52"/>
                    <a:pt x="133" y="44"/>
                  </a:cubicBezTo>
                  <a:moveTo>
                    <a:pt x="87" y="127"/>
                  </a:moveTo>
                  <a:cubicBezTo>
                    <a:pt x="83" y="140"/>
                    <a:pt x="81" y="154"/>
                    <a:pt x="80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7" y="149"/>
                    <a:pt x="43" y="131"/>
                    <a:pt x="51" y="115"/>
                  </a:cubicBezTo>
                  <a:cubicBezTo>
                    <a:pt x="61" y="119"/>
                    <a:pt x="75" y="124"/>
                    <a:pt x="87" y="127"/>
                  </a:cubicBezTo>
                  <a:moveTo>
                    <a:pt x="202" y="168"/>
                  </a:moveTo>
                  <a:cubicBezTo>
                    <a:pt x="202" y="140"/>
                    <a:pt x="202" y="140"/>
                    <a:pt x="202" y="140"/>
                  </a:cubicBezTo>
                  <a:cubicBezTo>
                    <a:pt x="218" y="140"/>
                    <a:pt x="234" y="138"/>
                    <a:pt x="250" y="135"/>
                  </a:cubicBezTo>
                  <a:cubicBezTo>
                    <a:pt x="253" y="146"/>
                    <a:pt x="255" y="157"/>
                    <a:pt x="256" y="168"/>
                  </a:cubicBezTo>
                  <a:lnTo>
                    <a:pt x="202" y="168"/>
                  </a:lnTo>
                  <a:close/>
                  <a:moveTo>
                    <a:pt x="35" y="204"/>
                  </a:moveTo>
                  <a:cubicBezTo>
                    <a:pt x="80" y="204"/>
                    <a:pt x="80" y="204"/>
                    <a:pt x="80" y="204"/>
                  </a:cubicBezTo>
                  <a:cubicBezTo>
                    <a:pt x="81" y="218"/>
                    <a:pt x="83" y="232"/>
                    <a:pt x="87" y="245"/>
                  </a:cubicBezTo>
                  <a:cubicBezTo>
                    <a:pt x="75" y="248"/>
                    <a:pt x="61" y="253"/>
                    <a:pt x="51" y="257"/>
                  </a:cubicBezTo>
                  <a:cubicBezTo>
                    <a:pt x="43" y="241"/>
                    <a:pt x="37" y="223"/>
                    <a:pt x="35" y="204"/>
                  </a:cubicBezTo>
                  <a:moveTo>
                    <a:pt x="71" y="286"/>
                  </a:moveTo>
                  <a:cubicBezTo>
                    <a:pt x="80" y="282"/>
                    <a:pt x="89" y="279"/>
                    <a:pt x="99" y="277"/>
                  </a:cubicBezTo>
                  <a:cubicBezTo>
                    <a:pt x="107" y="296"/>
                    <a:pt x="119" y="313"/>
                    <a:pt x="133" y="328"/>
                  </a:cubicBezTo>
                  <a:cubicBezTo>
                    <a:pt x="109" y="319"/>
                    <a:pt x="87" y="305"/>
                    <a:pt x="71" y="286"/>
                  </a:cubicBezTo>
                  <a:moveTo>
                    <a:pt x="133" y="269"/>
                  </a:moveTo>
                  <a:cubicBezTo>
                    <a:pt x="133" y="269"/>
                    <a:pt x="133" y="269"/>
                    <a:pt x="133" y="269"/>
                  </a:cubicBezTo>
                  <a:cubicBezTo>
                    <a:pt x="144" y="267"/>
                    <a:pt x="156" y="266"/>
                    <a:pt x="168" y="266"/>
                  </a:cubicBezTo>
                  <a:cubicBezTo>
                    <a:pt x="168" y="315"/>
                    <a:pt x="168" y="315"/>
                    <a:pt x="168" y="315"/>
                  </a:cubicBezTo>
                  <a:cubicBezTo>
                    <a:pt x="154" y="302"/>
                    <a:pt x="142" y="287"/>
                    <a:pt x="133" y="269"/>
                  </a:cubicBezTo>
                  <a:moveTo>
                    <a:pt x="202" y="204"/>
                  </a:moveTo>
                  <a:cubicBezTo>
                    <a:pt x="256" y="204"/>
                    <a:pt x="256" y="204"/>
                    <a:pt x="256" y="204"/>
                  </a:cubicBezTo>
                  <a:cubicBezTo>
                    <a:pt x="255" y="215"/>
                    <a:pt x="253" y="226"/>
                    <a:pt x="250" y="237"/>
                  </a:cubicBezTo>
                  <a:cubicBezTo>
                    <a:pt x="234" y="234"/>
                    <a:pt x="218" y="232"/>
                    <a:pt x="202" y="232"/>
                  </a:cubicBezTo>
                  <a:lnTo>
                    <a:pt x="202" y="204"/>
                  </a:lnTo>
                  <a:close/>
                  <a:moveTo>
                    <a:pt x="202" y="266"/>
                  </a:moveTo>
                  <a:cubicBezTo>
                    <a:pt x="214" y="266"/>
                    <a:pt x="226" y="267"/>
                    <a:pt x="237" y="269"/>
                  </a:cubicBezTo>
                  <a:cubicBezTo>
                    <a:pt x="237" y="269"/>
                    <a:pt x="237" y="269"/>
                    <a:pt x="237" y="269"/>
                  </a:cubicBezTo>
                  <a:cubicBezTo>
                    <a:pt x="228" y="287"/>
                    <a:pt x="216" y="302"/>
                    <a:pt x="202" y="315"/>
                  </a:cubicBezTo>
                  <a:lnTo>
                    <a:pt x="202" y="266"/>
                  </a:lnTo>
                  <a:close/>
                  <a:moveTo>
                    <a:pt x="237" y="328"/>
                  </a:moveTo>
                  <a:cubicBezTo>
                    <a:pt x="251" y="313"/>
                    <a:pt x="263" y="296"/>
                    <a:pt x="271" y="277"/>
                  </a:cubicBezTo>
                  <a:cubicBezTo>
                    <a:pt x="281" y="279"/>
                    <a:pt x="290" y="282"/>
                    <a:pt x="299" y="286"/>
                  </a:cubicBezTo>
                  <a:cubicBezTo>
                    <a:pt x="283" y="305"/>
                    <a:pt x="261" y="319"/>
                    <a:pt x="237" y="328"/>
                  </a:cubicBezTo>
                  <a:moveTo>
                    <a:pt x="283" y="245"/>
                  </a:moveTo>
                  <a:cubicBezTo>
                    <a:pt x="287" y="232"/>
                    <a:pt x="289" y="218"/>
                    <a:pt x="290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333" y="223"/>
                    <a:pt x="327" y="241"/>
                    <a:pt x="319" y="257"/>
                  </a:cubicBezTo>
                  <a:cubicBezTo>
                    <a:pt x="309" y="253"/>
                    <a:pt x="295" y="248"/>
                    <a:pt x="283" y="245"/>
                  </a:cubicBezTo>
                  <a:moveTo>
                    <a:pt x="168" y="204"/>
                  </a:moveTo>
                  <a:cubicBezTo>
                    <a:pt x="168" y="232"/>
                    <a:pt x="168" y="232"/>
                    <a:pt x="168" y="232"/>
                  </a:cubicBezTo>
                  <a:cubicBezTo>
                    <a:pt x="152" y="232"/>
                    <a:pt x="136" y="234"/>
                    <a:pt x="120" y="237"/>
                  </a:cubicBezTo>
                  <a:cubicBezTo>
                    <a:pt x="117" y="226"/>
                    <a:pt x="115" y="215"/>
                    <a:pt x="114" y="204"/>
                  </a:cubicBezTo>
                  <a:lnTo>
                    <a:pt x="168" y="204"/>
                  </a:lnTo>
                  <a:close/>
                  <a:moveTo>
                    <a:pt x="370" y="186"/>
                  </a:moveTo>
                  <a:cubicBezTo>
                    <a:pt x="370" y="185"/>
                    <a:pt x="370" y="185"/>
                    <a:pt x="370" y="185"/>
                  </a:cubicBezTo>
                  <a:cubicBezTo>
                    <a:pt x="370" y="83"/>
                    <a:pt x="287" y="0"/>
                    <a:pt x="185" y="0"/>
                  </a:cubicBezTo>
                  <a:cubicBezTo>
                    <a:pt x="83" y="0"/>
                    <a:pt x="0" y="83"/>
                    <a:pt x="0" y="18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89"/>
                    <a:pt x="83" y="371"/>
                    <a:pt x="185" y="371"/>
                  </a:cubicBezTo>
                  <a:cubicBezTo>
                    <a:pt x="287" y="371"/>
                    <a:pt x="370" y="289"/>
                    <a:pt x="370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</p:grpSp>
      <p:sp>
        <p:nvSpPr>
          <p:cNvPr id="25" name="Rechthoek 24"/>
          <p:cNvSpPr/>
          <p:nvPr userDrawn="1"/>
        </p:nvSpPr>
        <p:spPr>
          <a:xfrm>
            <a:off x="4032080" y="4569972"/>
            <a:ext cx="1295807" cy="324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5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713564" y="793033"/>
            <a:ext cx="2396057" cy="76174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sz="45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Dank U!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21206570">
            <a:off x="2005607" y="2911877"/>
            <a:ext cx="2215611" cy="744654"/>
          </a:xfrm>
          <a:prstGeom prst="rect">
            <a:avLst/>
          </a:prstGeom>
        </p:spPr>
        <p:txBody>
          <a:bodyPr vert="horz" lIns="26993" tIns="26993" rIns="26993" bIns="26993" rtlCol="0" anchor="t" anchorCtr="0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7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rgbClr val="7030A0"/>
                </a:solidFill>
              </a:rPr>
              <a:t>Gracias!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514409" y="2160514"/>
            <a:ext cx="1262529" cy="478766"/>
          </a:xfrm>
          <a:prstGeom prst="rect">
            <a:avLst/>
          </a:prstGeom>
        </p:spPr>
        <p:txBody>
          <a:bodyPr vert="horz" wrap="none" lIns="26993" tIns="26993" rIns="26993" bIns="26993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600" b="1" kern="1200" baseline="0">
                <a:solidFill>
                  <a:srgbClr val="00226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dirty="0" err="1">
                <a:solidFill>
                  <a:srgbClr val="00B050"/>
                </a:solidFill>
              </a:rPr>
              <a:t>Takk</a:t>
            </a:r>
            <a:r>
              <a:rPr lang="en-US" sz="4500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673508" y="2787773"/>
            <a:ext cx="1640216" cy="744654"/>
          </a:xfrm>
          <a:prstGeom prst="rect">
            <a:avLst/>
          </a:prstGeom>
        </p:spPr>
        <p:txBody>
          <a:bodyPr vert="horz" lIns="26993" tIns="26993" rIns="26993" bIns="26993" rtlCol="0" anchor="t" anchorCtr="0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7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Merci!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21283848">
            <a:off x="1420434" y="2019024"/>
            <a:ext cx="2331126" cy="76174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sz="4500" b="1" dirty="0" err="1">
                <a:solidFill>
                  <a:srgbClr val="FFC000"/>
                </a:solidFill>
              </a:rPr>
              <a:t>Danke</a:t>
            </a:r>
            <a:r>
              <a:rPr lang="en-US" sz="4500" b="1" dirty="0">
                <a:solidFill>
                  <a:srgbClr val="FFC000"/>
                </a:solidFill>
              </a:rPr>
              <a:t>!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834144" y="3780634"/>
            <a:ext cx="3751563" cy="761747"/>
          </a:xfrm>
          <a:prstGeom prst="rect">
            <a:avLst/>
          </a:prstGeom>
        </p:spPr>
        <p:txBody>
          <a:bodyPr wrap="square" lIns="68562" tIns="34281" rIns="68562" bIns="34281">
            <a:spAutoFit/>
          </a:bodyPr>
          <a:lstStyle/>
          <a:p>
            <a:r>
              <a:rPr lang="ja-JP" altLang="en-US" sz="4500" dirty="0">
                <a:solidFill>
                  <a:srgbClr val="92D050"/>
                </a:solidFill>
              </a:rPr>
              <a:t>ありがとう！</a:t>
            </a:r>
            <a:endParaRPr lang="en-US" sz="4500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363766" y="1707655"/>
            <a:ext cx="2051694" cy="76174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ja-JP" altLang="en-US" sz="4500" b="1" dirty="0">
                <a:solidFill>
                  <a:srgbClr val="59055F"/>
                </a:solidFill>
              </a:rPr>
              <a:t>谢谢！</a:t>
            </a:r>
            <a:endParaRPr lang="en-US" sz="4500" b="1" dirty="0">
              <a:solidFill>
                <a:srgbClr val="59055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 rot="21212958">
            <a:off x="1437509" y="837008"/>
            <a:ext cx="2793271" cy="468240"/>
          </a:xfrm>
          <a:prstGeom prst="rect">
            <a:avLst/>
          </a:prstGeom>
        </p:spPr>
        <p:txBody>
          <a:bodyPr vert="horz" wrap="none" lIns="26993" tIns="26993" rIns="26993" bIns="26993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600" b="1" kern="1200" baseline="0">
                <a:solidFill>
                  <a:srgbClr val="00226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4032080" y="4569972"/>
            <a:ext cx="1295807" cy="324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832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7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sz="13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56000" y="4614300"/>
            <a:ext cx="4615200" cy="225702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GB" sz="7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224" indent="0">
              <a:buNone/>
              <a:defRPr/>
            </a:lvl2pPr>
            <a:lvl3pPr marL="572247" indent="0">
              <a:buFont typeface="Arial" panose="020B0604020202020204" pitchFamily="34" charset="0"/>
              <a:buNone/>
              <a:defRPr/>
            </a:lvl3pPr>
            <a:lvl4pPr marL="572247" indent="0">
              <a:buFont typeface="Arial" panose="020B0604020202020204" pitchFamily="34" charset="0"/>
              <a:buNone/>
              <a:defRPr/>
            </a:lvl4pPr>
            <a:lvl5pPr marL="572247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Footnote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4400" y="1169100"/>
            <a:ext cx="7171200" cy="3159000"/>
          </a:xfrm>
        </p:spPr>
        <p:txBody>
          <a:bodyPr lIns="26993" tIns="26993" rIns="26993" bIns="26993">
            <a:noAutofit/>
          </a:bodyPr>
          <a:lstStyle>
            <a:lvl1pPr marL="0" indent="0">
              <a:buNone/>
              <a:defRPr/>
            </a:lvl1pPr>
            <a:lvl2pPr marL="286124" indent="-286124">
              <a:buClr>
                <a:schemeClr val="accent3"/>
              </a:buClr>
              <a:buFont typeface="Calibri" panose="020F0502020204030204" pitchFamily="34" charset="0"/>
              <a:buChar char="●"/>
              <a:defRPr/>
            </a:lvl2pPr>
            <a:lvl3pPr marL="572247" indent="-286124">
              <a:buFont typeface="Calibri" panose="020F0502020204030204" pitchFamily="34" charset="0"/>
              <a:buChar char="−"/>
              <a:defRPr/>
            </a:lvl3pPr>
            <a:lvl4pPr marL="828679" indent="-257106">
              <a:buFont typeface="Calibri" panose="020F0502020204030204" pitchFamily="34" charset="0"/>
              <a:buChar char="−"/>
              <a:defRPr/>
            </a:lvl4pPr>
            <a:lvl5pPr marL="1085111" indent="-257106">
              <a:buFont typeface="Calibri" panose="020F0502020204030204" pitchFamily="34" charset="0"/>
              <a:buChar char="−"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  <a:p>
            <a:pPr lvl="8"/>
            <a:endParaRPr lang="en-GB" dirty="0"/>
          </a:p>
          <a:p>
            <a:pPr lvl="1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>
                <a:solidFill>
                  <a:srgbClr val="002264"/>
                </a:solidFill>
              </a:rPr>
              <a:pPr/>
              <a:t>‹#›</a:t>
            </a:fld>
            <a:endParaRPr lang="en-GB" dirty="0">
              <a:solidFill>
                <a:srgbClr val="002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4C1D-1499-449D-8221-CD53C58E74FB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196E-9841-46FD-805C-CD879F5FE91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892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4971696" cy="8586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1</a:t>
            </a:r>
            <a:br>
              <a:rPr lang="en-GB" dirty="0"/>
            </a:br>
            <a:r>
              <a:rPr lang="en-GB" dirty="0" err="1"/>
              <a:t>Titleparagraph</a:t>
            </a:r>
            <a:r>
              <a:rPr lang="en-GB" dirty="0"/>
              <a:t> 2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0400" y="1093500"/>
            <a:ext cx="4935696" cy="375300"/>
          </a:xfrm>
        </p:spPr>
        <p:txBody>
          <a:bodyPr wrap="none" lIns="26993" tIns="26993" rIns="26993" bIns="26993"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Name, location, other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3350121"/>
            <a:ext cx="9144000" cy="988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1761660"/>
            <a:ext cx="9144000" cy="1787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600"/>
            </a:lvl1pPr>
          </a:lstStyle>
          <a:p>
            <a:endParaRPr lang="en-GB" dirty="0"/>
          </a:p>
        </p:txBody>
      </p:sp>
      <p:sp>
        <p:nvSpPr>
          <p:cNvPr id="11" name="PresentedBy"/>
          <p:cNvSpPr>
            <a:spLocks noGrp="1"/>
          </p:cNvSpPr>
          <p:nvPr>
            <p:ph type="body" sz="quarter" idx="12" hasCustomPrompt="1"/>
          </p:nvPr>
        </p:nvSpPr>
        <p:spPr>
          <a:xfrm>
            <a:off x="5220441" y="4716900"/>
            <a:ext cx="3671813" cy="91800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lang="en-GB" sz="7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224" indent="0">
              <a:buNone/>
              <a:defRPr/>
            </a:lvl2pPr>
            <a:lvl3pPr marL="572247" indent="0">
              <a:buFont typeface="Arial" panose="020B0604020202020204" pitchFamily="34" charset="0"/>
              <a:buNone/>
              <a:defRPr/>
            </a:lvl3pPr>
            <a:lvl4pPr marL="572247" indent="0">
              <a:buFont typeface="Arial" panose="020B0604020202020204" pitchFamily="34" charset="0"/>
              <a:buNone/>
              <a:defRPr/>
            </a:lvl4pPr>
            <a:lvl5pPr marL="572247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8" name="logoTN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17" y="4668301"/>
            <a:ext cx="1390138" cy="2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7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4400" y="1209600"/>
            <a:ext cx="7171200" cy="3159000"/>
          </a:xfrm>
        </p:spPr>
        <p:txBody>
          <a:bodyPr lIns="26993" tIns="26993" rIns="26993" bIns="26993">
            <a:noAutofit/>
          </a:bodyPr>
          <a:lstStyle>
            <a:lvl1pPr marL="0" indent="0">
              <a:buNone/>
              <a:defRPr/>
            </a:lvl1pPr>
            <a:lvl2pPr marL="286124" indent="-286124">
              <a:buClr>
                <a:schemeClr val="accent3"/>
              </a:buClr>
              <a:buFont typeface="Calibri" panose="020F0502020204030204" pitchFamily="34" charset="0"/>
              <a:buChar char="●"/>
              <a:defRPr/>
            </a:lvl2pPr>
            <a:lvl3pPr marL="572247" indent="-286124">
              <a:buFont typeface="Calibri" panose="020F0502020204030204" pitchFamily="34" charset="0"/>
              <a:buChar char="−"/>
              <a:defRPr/>
            </a:lvl3pPr>
            <a:lvl4pPr marL="828679" indent="-257106">
              <a:buFont typeface="Calibri" panose="020F0502020204030204" pitchFamily="34" charset="0"/>
              <a:buChar char="−"/>
              <a:defRPr/>
            </a:lvl4pPr>
            <a:lvl5pPr marL="1085111" indent="-257106">
              <a:buFont typeface="Calibri" panose="020F0502020204030204" pitchFamily="34" charset="0"/>
              <a:buChar char="−"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  <a:p>
            <a:pPr lvl="8"/>
            <a:endParaRPr lang="en-GB" dirty="0"/>
          </a:p>
          <a:p>
            <a:pPr lvl="1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16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77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4400" y="1209600"/>
            <a:ext cx="7171200" cy="3159000"/>
          </a:xfrm>
        </p:spPr>
        <p:txBody>
          <a:bodyPr lIns="26993" tIns="26993" rIns="26993" bIns="26993">
            <a:noAutofit/>
          </a:bodyPr>
          <a:lstStyle>
            <a:lvl1pPr marL="0" indent="0">
              <a:buNone/>
              <a:defRPr/>
            </a:lvl1pPr>
            <a:lvl2pPr marL="286124" indent="-286124">
              <a:buClr>
                <a:schemeClr val="accent4"/>
              </a:buClr>
              <a:buFont typeface="Calibri" panose="020F0502020204030204" pitchFamily="34" charset="0"/>
              <a:buChar char="●"/>
              <a:defRPr/>
            </a:lvl2pPr>
            <a:lvl3pPr marL="572247" indent="-286124">
              <a:buFont typeface="Calibri" panose="020F0502020204030204" pitchFamily="34" charset="0"/>
              <a:buChar char="−"/>
              <a:defRPr/>
            </a:lvl3pPr>
            <a:lvl4pPr marL="828679" indent="-257106">
              <a:buFont typeface="Calibri" panose="020F0502020204030204" pitchFamily="34" charset="0"/>
              <a:buChar char="−"/>
              <a:defRPr/>
            </a:lvl4pPr>
            <a:lvl5pPr marL="1085111" indent="-257106">
              <a:buFont typeface="Calibri" panose="020F0502020204030204" pitchFamily="34" charset="0"/>
              <a:buChar char="−"/>
              <a:defRPr/>
            </a:lvl5pPr>
          </a:lstStyle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3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890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4400" y="939600"/>
            <a:ext cx="7171200" cy="3429000"/>
          </a:xfrm>
        </p:spPr>
        <p:txBody>
          <a:bodyPr lIns="26993" tIns="26993" rIns="26993" bIns="26993">
            <a:noAutofit/>
          </a:bodyPr>
          <a:lstStyle>
            <a:lvl1pPr marL="0" indent="0">
              <a:buNone/>
              <a:defRPr/>
            </a:lvl1pPr>
            <a:lvl2pPr marL="286124" indent="-286124">
              <a:buClr>
                <a:schemeClr val="accent4"/>
              </a:buClr>
              <a:buFont typeface="Calibri" panose="020F0502020204030204" pitchFamily="34" charset="0"/>
              <a:buChar char="●"/>
              <a:defRPr/>
            </a:lvl2pPr>
            <a:lvl3pPr marL="572247" indent="-286124">
              <a:buFont typeface="Calibri" panose="020F0502020204030204" pitchFamily="34" charset="0"/>
              <a:buChar char="−"/>
              <a:defRPr/>
            </a:lvl3pPr>
            <a:lvl4pPr marL="828679" indent="-257106">
              <a:buFont typeface="Calibri" panose="020F0502020204030204" pitchFamily="34" charset="0"/>
              <a:buChar char="−"/>
              <a:defRPr/>
            </a:lvl4pPr>
            <a:lvl5pPr marL="1085111" indent="-257106">
              <a:buFont typeface="Calibri" panose="020F0502020204030204" pitchFamily="34" charset="0"/>
              <a:buChar char="−"/>
              <a:defRPr/>
            </a:lvl5pPr>
          </a:lstStyle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045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85860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1</a:t>
            </a:r>
            <a:br>
              <a:rPr lang="en-GB" dirty="0"/>
            </a:br>
            <a:r>
              <a:rPr lang="en-GB" dirty="0" err="1"/>
              <a:t>Titleparagraph</a:t>
            </a:r>
            <a:r>
              <a:rPr lang="en-GB" dirty="0"/>
              <a:t>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4400" y="1209600"/>
            <a:ext cx="7171200" cy="3159000"/>
          </a:xfrm>
        </p:spPr>
        <p:txBody>
          <a:bodyPr lIns="26993" tIns="26993" rIns="26993" bIns="26993">
            <a:noAutofit/>
          </a:bodyPr>
          <a:lstStyle>
            <a:lvl1pPr marL="0" indent="0">
              <a:buNone/>
              <a:defRPr/>
            </a:lvl1pPr>
            <a:lvl2pPr marL="286124" indent="-286124">
              <a:buClr>
                <a:schemeClr val="accent4"/>
              </a:buClr>
              <a:buFont typeface="Calibri" panose="020F0502020204030204" pitchFamily="34" charset="0"/>
              <a:buChar char="●"/>
              <a:defRPr/>
            </a:lvl2pPr>
            <a:lvl3pPr marL="572247" indent="-286124">
              <a:buFont typeface="Calibri" panose="020F0502020204030204" pitchFamily="34" charset="0"/>
              <a:buChar char="−"/>
              <a:defRPr/>
            </a:lvl3pPr>
            <a:lvl4pPr marL="828679" indent="-257106">
              <a:buFont typeface="Calibri" panose="020F0502020204030204" pitchFamily="34" charset="0"/>
              <a:buChar char="−"/>
              <a:defRPr/>
            </a:lvl4pPr>
            <a:lvl5pPr marL="1085111" indent="-256432">
              <a:buFont typeface="Calibri" panose="020F0502020204030204" pitchFamily="34" charset="0"/>
              <a:buChar char="−"/>
              <a:defRPr/>
            </a:lvl5pPr>
          </a:lstStyle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503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400" y="939600"/>
            <a:ext cx="7171200" cy="3429000"/>
          </a:xfrm>
        </p:spPr>
        <p:txBody>
          <a:bodyPr lIns="26993" tIns="26993" rIns="26993" bIns="26993"/>
          <a:lstStyle>
            <a:lvl1pPr>
              <a:buClr>
                <a:schemeClr val="accent4"/>
              </a:buCl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075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 bullets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85860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1</a:t>
            </a:r>
            <a:br>
              <a:rPr lang="en-GB" dirty="0"/>
            </a:br>
            <a:r>
              <a:rPr lang="en-GB" dirty="0" err="1"/>
              <a:t>Titleparagraph</a:t>
            </a:r>
            <a:r>
              <a:rPr lang="en-GB" dirty="0"/>
              <a:t> 2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400" y="1209600"/>
            <a:ext cx="7171200" cy="3159000"/>
          </a:xfrm>
        </p:spPr>
        <p:txBody>
          <a:bodyPr lIns="26993" tIns="26993" rIns="26993" bIns="26993"/>
          <a:lstStyle>
            <a:lvl1pPr marL="257106" indent="-257106">
              <a:buClr>
                <a:schemeClr val="accent4"/>
              </a:buClr>
              <a:buFont typeface="Calibri" panose="020F0502020204030204" pitchFamily="34" charset="0"/>
              <a:buChar char="●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040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044628" y="1263600"/>
            <a:ext cx="3422709" cy="5886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044628" y="2003400"/>
            <a:ext cx="3422709" cy="5886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044628" y="2743200"/>
            <a:ext cx="3422709" cy="5886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/>
            <p:custDataLst>
              <p:tags r:id="rId4"/>
            </p:custDataLst>
          </p:nvPr>
        </p:nvSpPr>
        <p:spPr>
          <a:xfrm>
            <a:off x="1044628" y="3483000"/>
            <a:ext cx="3422709" cy="5886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7"/>
            <p:custDataLst>
              <p:tags r:id="rId5"/>
            </p:custDataLst>
          </p:nvPr>
        </p:nvSpPr>
        <p:spPr>
          <a:xfrm>
            <a:off x="5250133" y="1262289"/>
            <a:ext cx="3422709" cy="5886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>
          <a:xfrm>
            <a:off x="5250133" y="2002089"/>
            <a:ext cx="3422709" cy="5886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/>
            <p:custDataLst>
              <p:tags r:id="rId7"/>
            </p:custDataLst>
          </p:nvPr>
        </p:nvSpPr>
        <p:spPr>
          <a:xfrm>
            <a:off x="5250133" y="2741889"/>
            <a:ext cx="3422709" cy="5886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/>
            <p:custDataLst>
              <p:tags r:id="rId8"/>
            </p:custDataLst>
          </p:nvPr>
        </p:nvSpPr>
        <p:spPr>
          <a:xfrm>
            <a:off x="5250133" y="3481689"/>
            <a:ext cx="3422709" cy="5886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6181" y="12636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</a:t>
            </a:r>
            <a:endParaRPr lang="nl-NL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181" y="34830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4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6181" y="27432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3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56181" y="20034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2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661686" y="34830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8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61686" y="27432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7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661686" y="20034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6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661686" y="12636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164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57199" y="12636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57199" y="17766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57199" y="27432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457199" y="32562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254400" y="12636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254400" y="17766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254400" y="27432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3254400" y="32562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55200" y="12636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055200" y="17766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6055200" y="27432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6055200" y="32562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147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 two text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400" y="939600"/>
            <a:ext cx="7171200" cy="1431000"/>
          </a:xfrm>
        </p:spPr>
        <p:txBody>
          <a:bodyPr lIns="26993" tIns="26993" rIns="26993" bIns="26993" numCol="1"/>
          <a:lstStyle>
            <a:lvl1pPr marL="0" indent="0">
              <a:spcAft>
                <a:spcPts val="0"/>
              </a:spcAft>
              <a:buNone/>
              <a:defRPr baseline="0"/>
            </a:lvl1pPr>
            <a:lvl2pPr marL="286124" indent="-286124">
              <a:buClr>
                <a:schemeClr val="accent4"/>
              </a:buClr>
              <a:buFont typeface="Calibri" panose="020F0502020204030204" pitchFamily="34" charset="0"/>
              <a:buChar char="●"/>
              <a:defRPr/>
            </a:lvl2pPr>
            <a:lvl3pPr marL="572247" indent="-286124">
              <a:defRPr/>
            </a:lvl3pPr>
            <a:lvl4pPr marL="828679"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3424" y="2527200"/>
            <a:ext cx="3030251" cy="1818584"/>
          </a:xfrm>
        </p:spPr>
        <p:txBody>
          <a:bodyPr lIns="26993" tIns="26993" rIns="26993" bIns="26993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b="0"/>
            </a:lvl2pPr>
            <a:lvl3pPr marL="286124" indent="-286124">
              <a:buClr>
                <a:schemeClr val="accent4"/>
              </a:buClr>
              <a:buFont typeface="Calibri" panose="020F0502020204030204" pitchFamily="34" charset="0"/>
              <a:buChar char="●"/>
              <a:def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2247" indent="-286124">
              <a:def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679" indent="-257106">
              <a:buFont typeface="Calibri" panose="020F0502020204030204" pitchFamily="34" charset="0"/>
              <a:buChar char="−"/>
              <a:def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111" indent="-257106">
              <a:buFont typeface="Calibri" panose="020F0502020204030204" pitchFamily="34" charset="0"/>
              <a:buChar char="−"/>
              <a:def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GB" dirty="0"/>
              <a:t>Click to edit subject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1"/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1" y="2527200"/>
            <a:ext cx="3031200" cy="18198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  <a:lvl3pPr marL="286124" indent="-286124">
              <a:buClr>
                <a:schemeClr val="accent4"/>
              </a:buClr>
              <a:buFont typeface="Calibri" panose="020F0502020204030204" pitchFamily="34" charset="0"/>
              <a:buChar char="●"/>
              <a:defRPr/>
            </a:lvl3pPr>
            <a:lvl4pPr marL="572247" indent="-286124">
              <a:defRPr/>
            </a:lvl4pPr>
            <a:lvl5pPr marL="828679" indent="-257106">
              <a:buFont typeface="Calibri" panose="020F0502020204030204" pitchFamily="34" charset="0"/>
              <a:buChar char="−"/>
              <a:defRPr/>
            </a:lvl5pPr>
            <a:lvl6pPr marL="1085111" indent="-257106">
              <a:buFont typeface="Calibri" panose="020F0502020204030204" pitchFamily="34" charset="0"/>
              <a:buChar char="−"/>
              <a:defRPr/>
            </a:lvl6pPr>
          </a:lstStyle>
          <a:p>
            <a:pPr lvl="0"/>
            <a:r>
              <a:rPr lang="en-GB" dirty="0"/>
              <a:t>Click to edit subject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852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400" y="1209600"/>
            <a:ext cx="3891576" cy="3159000"/>
          </a:xfrm>
        </p:spPr>
        <p:txBody>
          <a:bodyPr lIns="26993" tIns="26993" rIns="26993" bIns="26993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0" indent="0">
              <a:buNone/>
              <a:tabLst/>
              <a:defRPr/>
            </a:lvl2pPr>
            <a:lvl3pPr marL="286124" indent="-286124">
              <a:buClr>
                <a:schemeClr val="accent4"/>
              </a:buClr>
              <a:buFont typeface="Calibri" panose="020F0502020204030204" pitchFamily="34" charset="0"/>
              <a:buChar char="●"/>
              <a:defRPr/>
            </a:lvl3pPr>
            <a:lvl4pPr marL="572247" indent="-286124">
              <a:defRPr/>
            </a:lvl4pPr>
            <a:lvl5pPr marL="828679" indent="-257106">
              <a:buFont typeface="Calibri" panose="020F0502020204030204" pitchFamily="34" charset="0"/>
              <a:buChar char="−"/>
              <a:defRPr/>
            </a:lvl5pPr>
            <a:lvl6pPr marL="1085111" indent="-257106">
              <a:buClr>
                <a:schemeClr val="tx1"/>
              </a:buClr>
              <a:buFont typeface="Calibri" panose="020F0502020204030204" pitchFamily="34" charset="0"/>
              <a:buChar char="−"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1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4572001" y="1209600"/>
            <a:ext cx="3095625" cy="31325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570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 ful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353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>
          <a:xfrm>
            <a:off x="464400" y="939600"/>
            <a:ext cx="7171200" cy="3429000"/>
          </a:xfrm>
        </p:spPr>
        <p:txBody>
          <a:bodyPr lIns="26993" tIns="26993" rIns="26993" bIns="26993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86124" indent="-286124">
              <a:buFont typeface="Calibri" panose="020F0502020204030204" pitchFamily="34" charset="0"/>
              <a:buChar char="●"/>
              <a:defRPr>
                <a:solidFill>
                  <a:schemeClr val="bg1"/>
                </a:solidFill>
              </a:defRPr>
            </a:lvl2pPr>
            <a:lvl3pPr marL="572247" indent="-286124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28679" indent="-256432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085111" indent="-257106">
              <a:buClr>
                <a:schemeClr val="bg1"/>
              </a:buClr>
              <a:buFont typeface="Calibri" panose="020F0502020204030204" pitchFamily="34" charset="0"/>
              <a:buChar char="−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5"/>
            <a:endParaRPr lang="en-GB" dirty="0"/>
          </a:p>
          <a:p>
            <a:pPr lvl="4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644676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4400" y="939600"/>
            <a:ext cx="7171200" cy="3429000"/>
          </a:xfrm>
        </p:spPr>
        <p:txBody>
          <a:bodyPr lIns="26993" tIns="26993" rIns="26993" bIns="26993">
            <a:noAutofit/>
          </a:bodyPr>
          <a:lstStyle>
            <a:lvl1pPr marL="0" indent="0">
              <a:buNone/>
              <a:defRPr/>
            </a:lvl1pPr>
            <a:lvl2pPr marL="286124" indent="-286124">
              <a:buClr>
                <a:schemeClr val="accent3"/>
              </a:buClr>
              <a:buFont typeface="Calibri" panose="020F0502020204030204" pitchFamily="34" charset="0"/>
              <a:buChar char="●"/>
              <a:def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2247" indent="-286124">
              <a:buFont typeface="Calibri" panose="020F0502020204030204" pitchFamily="34" charset="0"/>
              <a:buChar char="−"/>
              <a:def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679" indent="-257106">
              <a:buFont typeface="Calibri" panose="020F0502020204030204" pitchFamily="34" charset="0"/>
              <a:buChar char="−"/>
              <a:def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111" indent="-257106">
              <a:buFont typeface="Calibri" panose="020F0502020204030204" pitchFamily="34" charset="0"/>
              <a:buChar char="−"/>
              <a:def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972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lide ful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353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8313" y="735806"/>
            <a:ext cx="7848600" cy="35635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716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353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48210" y="213122"/>
            <a:ext cx="8229600" cy="1917000"/>
          </a:xfrm>
        </p:spPr>
        <p:txBody>
          <a:bodyPr>
            <a:normAutofit/>
          </a:bodyPr>
          <a:lstStyle>
            <a:lvl1pPr>
              <a:lnSpc>
                <a:spcPts val="5399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Title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041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353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48210" y="213122"/>
            <a:ext cx="8229600" cy="1917000"/>
          </a:xfrm>
        </p:spPr>
        <p:txBody>
          <a:bodyPr>
            <a:normAutofit/>
          </a:bodyPr>
          <a:lstStyle>
            <a:lvl1pPr>
              <a:lnSpc>
                <a:spcPts val="5399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hthoek 6"/>
          <p:cNvSpPr/>
          <p:nvPr userDrawn="1"/>
        </p:nvSpPr>
        <p:spPr>
          <a:xfrm>
            <a:off x="4032080" y="4569972"/>
            <a:ext cx="1295807" cy="324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450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9749" y="222205"/>
            <a:ext cx="6371049" cy="473207"/>
          </a:xfrm>
          <a:prstGeom prst="rect">
            <a:avLst/>
          </a:prstGeom>
        </p:spPr>
        <p:txBody>
          <a:bodyPr vert="horz" lIns="26993" tIns="26993" rIns="26993" bIns="26993" rtlCol="0" anchor="t" anchorCtr="0">
            <a:normAutofit fontScale="25000" lnSpcReduction="20000"/>
          </a:bodyPr>
          <a:lstStyle>
            <a:lvl1pPr>
              <a:lnSpc>
                <a:spcPts val="4200"/>
              </a:lnSpc>
              <a:spcBef>
                <a:spcPct val="0"/>
              </a:spcBef>
              <a:buNone/>
              <a:defRPr sz="3600" b="1" baseline="0">
                <a:solidFill>
                  <a:srgbClr val="002264"/>
                </a:solidFill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Thank you</a:t>
            </a:r>
          </a:p>
        </p:txBody>
      </p:sp>
      <p:grpSp>
        <p:nvGrpSpPr>
          <p:cNvPr id="7" name="Groep 23"/>
          <p:cNvGrpSpPr/>
          <p:nvPr userDrawn="1"/>
        </p:nvGrpSpPr>
        <p:grpSpPr>
          <a:xfrm>
            <a:off x="576596" y="1377553"/>
            <a:ext cx="6177736" cy="2963466"/>
            <a:chOff x="452437" y="1836737"/>
            <a:chExt cx="8239126" cy="3951288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673600" y="3911600"/>
              <a:ext cx="1906588" cy="1876425"/>
            </a:xfrm>
            <a:prstGeom prst="rect">
              <a:avLst/>
            </a:prstGeom>
            <a:solidFill>
              <a:srgbClr val="00B1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778375" y="4424363"/>
              <a:ext cx="1652588" cy="823913"/>
            </a:xfrm>
            <a:custGeom>
              <a:avLst/>
              <a:gdLst>
                <a:gd name="T0" fmla="*/ 73 w 520"/>
                <a:gd name="T1" fmla="*/ 160 h 259"/>
                <a:gd name="T2" fmla="*/ 4 w 520"/>
                <a:gd name="T3" fmla="*/ 132 h 259"/>
                <a:gd name="T4" fmla="*/ 21 w 520"/>
                <a:gd name="T5" fmla="*/ 122 h 259"/>
                <a:gd name="T6" fmla="*/ 40 w 520"/>
                <a:gd name="T7" fmla="*/ 88 h 259"/>
                <a:gd name="T8" fmla="*/ 116 w 520"/>
                <a:gd name="T9" fmla="*/ 53 h 259"/>
                <a:gd name="T10" fmla="*/ 143 w 520"/>
                <a:gd name="T11" fmla="*/ 42 h 259"/>
                <a:gd name="T12" fmla="*/ 151 w 520"/>
                <a:gd name="T13" fmla="*/ 29 h 259"/>
                <a:gd name="T14" fmla="*/ 173 w 520"/>
                <a:gd name="T15" fmla="*/ 11 h 259"/>
                <a:gd name="T16" fmla="*/ 195 w 520"/>
                <a:gd name="T17" fmla="*/ 9 h 259"/>
                <a:gd name="T18" fmla="*/ 208 w 520"/>
                <a:gd name="T19" fmla="*/ 16 h 259"/>
                <a:gd name="T20" fmla="*/ 222 w 520"/>
                <a:gd name="T21" fmla="*/ 22 h 259"/>
                <a:gd name="T22" fmla="*/ 236 w 520"/>
                <a:gd name="T23" fmla="*/ 30 h 259"/>
                <a:gd name="T24" fmla="*/ 247 w 520"/>
                <a:gd name="T25" fmla="*/ 40 h 259"/>
                <a:gd name="T26" fmla="*/ 269 w 520"/>
                <a:gd name="T27" fmla="*/ 40 h 259"/>
                <a:gd name="T28" fmla="*/ 286 w 520"/>
                <a:gd name="T29" fmla="*/ 40 h 259"/>
                <a:gd name="T30" fmla="*/ 319 w 520"/>
                <a:gd name="T31" fmla="*/ 34 h 259"/>
                <a:gd name="T32" fmla="*/ 343 w 520"/>
                <a:gd name="T33" fmla="*/ 35 h 259"/>
                <a:gd name="T34" fmla="*/ 364 w 520"/>
                <a:gd name="T35" fmla="*/ 39 h 259"/>
                <a:gd name="T36" fmla="*/ 382 w 520"/>
                <a:gd name="T37" fmla="*/ 41 h 259"/>
                <a:gd name="T38" fmla="*/ 395 w 520"/>
                <a:gd name="T39" fmla="*/ 53 h 259"/>
                <a:gd name="T40" fmla="*/ 378 w 520"/>
                <a:gd name="T41" fmla="*/ 75 h 259"/>
                <a:gd name="T42" fmla="*/ 335 w 520"/>
                <a:gd name="T43" fmla="*/ 88 h 259"/>
                <a:gd name="T44" fmla="*/ 385 w 520"/>
                <a:gd name="T45" fmla="*/ 98 h 259"/>
                <a:gd name="T46" fmla="*/ 520 w 520"/>
                <a:gd name="T47" fmla="*/ 95 h 259"/>
                <a:gd name="T48" fmla="*/ 491 w 520"/>
                <a:gd name="T49" fmla="*/ 113 h 259"/>
                <a:gd name="T50" fmla="*/ 492 w 520"/>
                <a:gd name="T51" fmla="*/ 144 h 259"/>
                <a:gd name="T52" fmla="*/ 475 w 520"/>
                <a:gd name="T53" fmla="*/ 169 h 259"/>
                <a:gd name="T54" fmla="*/ 399 w 520"/>
                <a:gd name="T55" fmla="*/ 156 h 259"/>
                <a:gd name="T56" fmla="*/ 306 w 520"/>
                <a:gd name="T57" fmla="*/ 162 h 259"/>
                <a:gd name="T58" fmla="*/ 361 w 520"/>
                <a:gd name="T59" fmla="*/ 191 h 259"/>
                <a:gd name="T60" fmla="*/ 362 w 520"/>
                <a:gd name="T61" fmla="*/ 212 h 259"/>
                <a:gd name="T62" fmla="*/ 338 w 520"/>
                <a:gd name="T63" fmla="*/ 215 h 259"/>
                <a:gd name="T64" fmla="*/ 315 w 520"/>
                <a:gd name="T65" fmla="*/ 212 h 259"/>
                <a:gd name="T66" fmla="*/ 289 w 520"/>
                <a:gd name="T67" fmla="*/ 201 h 259"/>
                <a:gd name="T68" fmla="*/ 272 w 520"/>
                <a:gd name="T69" fmla="*/ 194 h 259"/>
                <a:gd name="T70" fmla="*/ 255 w 520"/>
                <a:gd name="T71" fmla="*/ 192 h 259"/>
                <a:gd name="T72" fmla="*/ 175 w 520"/>
                <a:gd name="T73" fmla="*/ 185 h 259"/>
                <a:gd name="T74" fmla="*/ 149 w 520"/>
                <a:gd name="T75" fmla="*/ 185 h 259"/>
                <a:gd name="T76" fmla="*/ 179 w 520"/>
                <a:gd name="T77" fmla="*/ 214 h 259"/>
                <a:gd name="T78" fmla="*/ 176 w 520"/>
                <a:gd name="T79" fmla="*/ 246 h 259"/>
                <a:gd name="T80" fmla="*/ 155 w 520"/>
                <a:gd name="T81" fmla="*/ 258 h 259"/>
                <a:gd name="T82" fmla="*/ 132 w 520"/>
                <a:gd name="T83" fmla="*/ 209 h 259"/>
                <a:gd name="T84" fmla="*/ 125 w 520"/>
                <a:gd name="T85" fmla="*/ 17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0" h="259">
                  <a:moveTo>
                    <a:pt x="125" y="170"/>
                  </a:moveTo>
                  <a:cubicBezTo>
                    <a:pt x="125" y="170"/>
                    <a:pt x="116" y="169"/>
                    <a:pt x="108" y="168"/>
                  </a:cubicBezTo>
                  <a:cubicBezTo>
                    <a:pt x="101" y="168"/>
                    <a:pt x="82" y="163"/>
                    <a:pt x="73" y="160"/>
                  </a:cubicBezTo>
                  <a:cubicBezTo>
                    <a:pt x="65" y="158"/>
                    <a:pt x="50" y="153"/>
                    <a:pt x="45" y="152"/>
                  </a:cubicBezTo>
                  <a:cubicBezTo>
                    <a:pt x="39" y="151"/>
                    <a:pt x="29" y="147"/>
                    <a:pt x="22" y="145"/>
                  </a:cubicBezTo>
                  <a:cubicBezTo>
                    <a:pt x="16" y="142"/>
                    <a:pt x="7" y="137"/>
                    <a:pt x="4" y="132"/>
                  </a:cubicBezTo>
                  <a:cubicBezTo>
                    <a:pt x="0" y="127"/>
                    <a:pt x="5" y="124"/>
                    <a:pt x="8" y="125"/>
                  </a:cubicBezTo>
                  <a:cubicBezTo>
                    <a:pt x="11" y="125"/>
                    <a:pt x="21" y="130"/>
                    <a:pt x="24" y="130"/>
                  </a:cubicBezTo>
                  <a:cubicBezTo>
                    <a:pt x="26" y="130"/>
                    <a:pt x="25" y="127"/>
                    <a:pt x="21" y="122"/>
                  </a:cubicBezTo>
                  <a:cubicBezTo>
                    <a:pt x="17" y="118"/>
                    <a:pt x="12" y="114"/>
                    <a:pt x="10" y="113"/>
                  </a:cubicBezTo>
                  <a:cubicBezTo>
                    <a:pt x="9" y="112"/>
                    <a:pt x="10" y="106"/>
                    <a:pt x="15" y="105"/>
                  </a:cubicBezTo>
                  <a:cubicBezTo>
                    <a:pt x="15" y="105"/>
                    <a:pt x="34" y="91"/>
                    <a:pt x="40" y="88"/>
                  </a:cubicBezTo>
                  <a:cubicBezTo>
                    <a:pt x="46" y="85"/>
                    <a:pt x="51" y="83"/>
                    <a:pt x="51" y="83"/>
                  </a:cubicBezTo>
                  <a:cubicBezTo>
                    <a:pt x="51" y="83"/>
                    <a:pt x="73" y="71"/>
                    <a:pt x="80" y="67"/>
                  </a:cubicBezTo>
                  <a:cubicBezTo>
                    <a:pt x="87" y="63"/>
                    <a:pt x="105" y="56"/>
                    <a:pt x="116" y="53"/>
                  </a:cubicBezTo>
                  <a:cubicBezTo>
                    <a:pt x="128" y="51"/>
                    <a:pt x="137" y="50"/>
                    <a:pt x="137" y="50"/>
                  </a:cubicBezTo>
                  <a:cubicBezTo>
                    <a:pt x="137" y="50"/>
                    <a:pt x="138" y="42"/>
                    <a:pt x="138" y="37"/>
                  </a:cubicBezTo>
                  <a:cubicBezTo>
                    <a:pt x="138" y="37"/>
                    <a:pt x="141" y="39"/>
                    <a:pt x="143" y="42"/>
                  </a:cubicBezTo>
                  <a:cubicBezTo>
                    <a:pt x="143" y="42"/>
                    <a:pt x="145" y="38"/>
                    <a:pt x="145" y="33"/>
                  </a:cubicBezTo>
                  <a:cubicBezTo>
                    <a:pt x="145" y="28"/>
                    <a:pt x="149" y="21"/>
                    <a:pt x="149" y="21"/>
                  </a:cubicBezTo>
                  <a:cubicBezTo>
                    <a:pt x="149" y="21"/>
                    <a:pt x="148" y="27"/>
                    <a:pt x="151" y="29"/>
                  </a:cubicBezTo>
                  <a:cubicBezTo>
                    <a:pt x="153" y="31"/>
                    <a:pt x="156" y="34"/>
                    <a:pt x="156" y="34"/>
                  </a:cubicBezTo>
                  <a:cubicBezTo>
                    <a:pt x="156" y="34"/>
                    <a:pt x="163" y="11"/>
                    <a:pt x="172" y="1"/>
                  </a:cubicBezTo>
                  <a:cubicBezTo>
                    <a:pt x="172" y="1"/>
                    <a:pt x="171" y="8"/>
                    <a:pt x="173" y="11"/>
                  </a:cubicBezTo>
                  <a:cubicBezTo>
                    <a:pt x="174" y="14"/>
                    <a:pt x="178" y="17"/>
                    <a:pt x="180" y="16"/>
                  </a:cubicBezTo>
                  <a:cubicBezTo>
                    <a:pt x="182" y="14"/>
                    <a:pt x="188" y="4"/>
                    <a:pt x="194" y="0"/>
                  </a:cubicBezTo>
                  <a:cubicBezTo>
                    <a:pt x="194" y="0"/>
                    <a:pt x="194" y="5"/>
                    <a:pt x="195" y="9"/>
                  </a:cubicBezTo>
                  <a:cubicBezTo>
                    <a:pt x="196" y="11"/>
                    <a:pt x="199" y="14"/>
                    <a:pt x="201" y="13"/>
                  </a:cubicBezTo>
                  <a:cubicBezTo>
                    <a:pt x="203" y="12"/>
                    <a:pt x="206" y="7"/>
                    <a:pt x="209" y="5"/>
                  </a:cubicBezTo>
                  <a:cubicBezTo>
                    <a:pt x="209" y="5"/>
                    <a:pt x="207" y="14"/>
                    <a:pt x="208" y="16"/>
                  </a:cubicBezTo>
                  <a:cubicBezTo>
                    <a:pt x="210" y="19"/>
                    <a:pt x="211" y="21"/>
                    <a:pt x="213" y="20"/>
                  </a:cubicBezTo>
                  <a:cubicBezTo>
                    <a:pt x="216" y="19"/>
                    <a:pt x="220" y="15"/>
                    <a:pt x="221" y="13"/>
                  </a:cubicBezTo>
                  <a:cubicBezTo>
                    <a:pt x="221" y="13"/>
                    <a:pt x="221" y="19"/>
                    <a:pt x="222" y="22"/>
                  </a:cubicBezTo>
                  <a:cubicBezTo>
                    <a:pt x="222" y="25"/>
                    <a:pt x="226" y="29"/>
                    <a:pt x="228" y="29"/>
                  </a:cubicBezTo>
                  <a:cubicBezTo>
                    <a:pt x="229" y="29"/>
                    <a:pt x="235" y="24"/>
                    <a:pt x="237" y="23"/>
                  </a:cubicBezTo>
                  <a:cubicBezTo>
                    <a:pt x="237" y="23"/>
                    <a:pt x="236" y="26"/>
                    <a:pt x="236" y="30"/>
                  </a:cubicBezTo>
                  <a:cubicBezTo>
                    <a:pt x="236" y="33"/>
                    <a:pt x="237" y="35"/>
                    <a:pt x="239" y="34"/>
                  </a:cubicBezTo>
                  <a:cubicBezTo>
                    <a:pt x="242" y="34"/>
                    <a:pt x="246" y="30"/>
                    <a:pt x="246" y="30"/>
                  </a:cubicBezTo>
                  <a:cubicBezTo>
                    <a:pt x="246" y="30"/>
                    <a:pt x="245" y="40"/>
                    <a:pt x="247" y="40"/>
                  </a:cubicBezTo>
                  <a:cubicBezTo>
                    <a:pt x="248" y="40"/>
                    <a:pt x="258" y="34"/>
                    <a:pt x="258" y="34"/>
                  </a:cubicBezTo>
                  <a:cubicBezTo>
                    <a:pt x="258" y="34"/>
                    <a:pt x="257" y="43"/>
                    <a:pt x="259" y="44"/>
                  </a:cubicBezTo>
                  <a:cubicBezTo>
                    <a:pt x="260" y="44"/>
                    <a:pt x="266" y="41"/>
                    <a:pt x="269" y="40"/>
                  </a:cubicBezTo>
                  <a:cubicBezTo>
                    <a:pt x="272" y="38"/>
                    <a:pt x="272" y="39"/>
                    <a:pt x="272" y="39"/>
                  </a:cubicBezTo>
                  <a:cubicBezTo>
                    <a:pt x="272" y="39"/>
                    <a:pt x="269" y="43"/>
                    <a:pt x="272" y="43"/>
                  </a:cubicBezTo>
                  <a:cubicBezTo>
                    <a:pt x="275" y="43"/>
                    <a:pt x="280" y="41"/>
                    <a:pt x="286" y="40"/>
                  </a:cubicBezTo>
                  <a:cubicBezTo>
                    <a:pt x="292" y="39"/>
                    <a:pt x="296" y="38"/>
                    <a:pt x="298" y="36"/>
                  </a:cubicBezTo>
                  <a:cubicBezTo>
                    <a:pt x="300" y="34"/>
                    <a:pt x="303" y="34"/>
                    <a:pt x="306" y="34"/>
                  </a:cubicBezTo>
                  <a:cubicBezTo>
                    <a:pt x="310" y="35"/>
                    <a:pt x="314" y="35"/>
                    <a:pt x="319" y="34"/>
                  </a:cubicBezTo>
                  <a:cubicBezTo>
                    <a:pt x="324" y="33"/>
                    <a:pt x="325" y="35"/>
                    <a:pt x="325" y="35"/>
                  </a:cubicBezTo>
                  <a:cubicBezTo>
                    <a:pt x="325" y="35"/>
                    <a:pt x="331" y="34"/>
                    <a:pt x="334" y="35"/>
                  </a:cubicBezTo>
                  <a:cubicBezTo>
                    <a:pt x="334" y="35"/>
                    <a:pt x="339" y="36"/>
                    <a:pt x="343" y="35"/>
                  </a:cubicBezTo>
                  <a:cubicBezTo>
                    <a:pt x="347" y="34"/>
                    <a:pt x="351" y="37"/>
                    <a:pt x="351" y="37"/>
                  </a:cubicBezTo>
                  <a:cubicBezTo>
                    <a:pt x="351" y="37"/>
                    <a:pt x="357" y="36"/>
                    <a:pt x="360" y="36"/>
                  </a:cubicBezTo>
                  <a:cubicBezTo>
                    <a:pt x="363" y="37"/>
                    <a:pt x="364" y="39"/>
                    <a:pt x="364" y="39"/>
                  </a:cubicBezTo>
                  <a:cubicBezTo>
                    <a:pt x="364" y="39"/>
                    <a:pt x="371" y="38"/>
                    <a:pt x="373" y="38"/>
                  </a:cubicBezTo>
                  <a:cubicBezTo>
                    <a:pt x="375" y="39"/>
                    <a:pt x="374" y="41"/>
                    <a:pt x="374" y="41"/>
                  </a:cubicBezTo>
                  <a:cubicBezTo>
                    <a:pt x="374" y="41"/>
                    <a:pt x="382" y="40"/>
                    <a:pt x="382" y="41"/>
                  </a:cubicBezTo>
                  <a:cubicBezTo>
                    <a:pt x="383" y="42"/>
                    <a:pt x="384" y="42"/>
                    <a:pt x="387" y="42"/>
                  </a:cubicBezTo>
                  <a:cubicBezTo>
                    <a:pt x="390" y="42"/>
                    <a:pt x="394" y="43"/>
                    <a:pt x="396" y="46"/>
                  </a:cubicBezTo>
                  <a:cubicBezTo>
                    <a:pt x="398" y="49"/>
                    <a:pt x="396" y="52"/>
                    <a:pt x="395" y="53"/>
                  </a:cubicBezTo>
                  <a:cubicBezTo>
                    <a:pt x="395" y="53"/>
                    <a:pt x="397" y="59"/>
                    <a:pt x="393" y="63"/>
                  </a:cubicBezTo>
                  <a:cubicBezTo>
                    <a:pt x="388" y="66"/>
                    <a:pt x="382" y="70"/>
                    <a:pt x="382" y="71"/>
                  </a:cubicBezTo>
                  <a:cubicBezTo>
                    <a:pt x="382" y="72"/>
                    <a:pt x="381" y="74"/>
                    <a:pt x="378" y="75"/>
                  </a:cubicBezTo>
                  <a:cubicBezTo>
                    <a:pt x="375" y="76"/>
                    <a:pt x="373" y="78"/>
                    <a:pt x="371" y="80"/>
                  </a:cubicBezTo>
                  <a:cubicBezTo>
                    <a:pt x="369" y="82"/>
                    <a:pt x="363" y="84"/>
                    <a:pt x="358" y="84"/>
                  </a:cubicBezTo>
                  <a:cubicBezTo>
                    <a:pt x="353" y="84"/>
                    <a:pt x="339" y="87"/>
                    <a:pt x="335" y="88"/>
                  </a:cubicBezTo>
                  <a:cubicBezTo>
                    <a:pt x="331" y="90"/>
                    <a:pt x="330" y="90"/>
                    <a:pt x="332" y="92"/>
                  </a:cubicBezTo>
                  <a:cubicBezTo>
                    <a:pt x="334" y="94"/>
                    <a:pt x="350" y="101"/>
                    <a:pt x="358" y="101"/>
                  </a:cubicBezTo>
                  <a:cubicBezTo>
                    <a:pt x="365" y="101"/>
                    <a:pt x="375" y="100"/>
                    <a:pt x="385" y="98"/>
                  </a:cubicBezTo>
                  <a:cubicBezTo>
                    <a:pt x="395" y="97"/>
                    <a:pt x="411" y="90"/>
                    <a:pt x="421" y="88"/>
                  </a:cubicBezTo>
                  <a:cubicBezTo>
                    <a:pt x="431" y="85"/>
                    <a:pt x="457" y="82"/>
                    <a:pt x="471" y="82"/>
                  </a:cubicBezTo>
                  <a:cubicBezTo>
                    <a:pt x="485" y="82"/>
                    <a:pt x="501" y="85"/>
                    <a:pt x="520" y="95"/>
                  </a:cubicBezTo>
                  <a:cubicBezTo>
                    <a:pt x="520" y="95"/>
                    <a:pt x="501" y="88"/>
                    <a:pt x="494" y="88"/>
                  </a:cubicBezTo>
                  <a:cubicBezTo>
                    <a:pt x="488" y="87"/>
                    <a:pt x="483" y="91"/>
                    <a:pt x="482" y="96"/>
                  </a:cubicBezTo>
                  <a:cubicBezTo>
                    <a:pt x="481" y="100"/>
                    <a:pt x="489" y="109"/>
                    <a:pt x="491" y="113"/>
                  </a:cubicBezTo>
                  <a:cubicBezTo>
                    <a:pt x="492" y="117"/>
                    <a:pt x="491" y="117"/>
                    <a:pt x="492" y="120"/>
                  </a:cubicBezTo>
                  <a:cubicBezTo>
                    <a:pt x="492" y="123"/>
                    <a:pt x="494" y="126"/>
                    <a:pt x="493" y="130"/>
                  </a:cubicBezTo>
                  <a:cubicBezTo>
                    <a:pt x="493" y="134"/>
                    <a:pt x="493" y="140"/>
                    <a:pt x="492" y="144"/>
                  </a:cubicBezTo>
                  <a:cubicBezTo>
                    <a:pt x="490" y="148"/>
                    <a:pt x="489" y="150"/>
                    <a:pt x="489" y="153"/>
                  </a:cubicBezTo>
                  <a:cubicBezTo>
                    <a:pt x="489" y="156"/>
                    <a:pt x="485" y="159"/>
                    <a:pt x="483" y="161"/>
                  </a:cubicBezTo>
                  <a:cubicBezTo>
                    <a:pt x="481" y="163"/>
                    <a:pt x="478" y="167"/>
                    <a:pt x="475" y="169"/>
                  </a:cubicBezTo>
                  <a:cubicBezTo>
                    <a:pt x="472" y="170"/>
                    <a:pt x="470" y="174"/>
                    <a:pt x="461" y="173"/>
                  </a:cubicBezTo>
                  <a:cubicBezTo>
                    <a:pt x="452" y="172"/>
                    <a:pt x="421" y="161"/>
                    <a:pt x="415" y="158"/>
                  </a:cubicBezTo>
                  <a:cubicBezTo>
                    <a:pt x="408" y="156"/>
                    <a:pt x="402" y="156"/>
                    <a:pt x="399" y="156"/>
                  </a:cubicBezTo>
                  <a:cubicBezTo>
                    <a:pt x="395" y="157"/>
                    <a:pt x="389" y="156"/>
                    <a:pt x="385" y="154"/>
                  </a:cubicBezTo>
                  <a:cubicBezTo>
                    <a:pt x="381" y="152"/>
                    <a:pt x="369" y="150"/>
                    <a:pt x="357" y="151"/>
                  </a:cubicBezTo>
                  <a:cubicBezTo>
                    <a:pt x="346" y="153"/>
                    <a:pt x="311" y="161"/>
                    <a:pt x="306" y="162"/>
                  </a:cubicBezTo>
                  <a:cubicBezTo>
                    <a:pt x="306" y="162"/>
                    <a:pt x="315" y="167"/>
                    <a:pt x="326" y="170"/>
                  </a:cubicBezTo>
                  <a:cubicBezTo>
                    <a:pt x="338" y="173"/>
                    <a:pt x="353" y="181"/>
                    <a:pt x="356" y="184"/>
                  </a:cubicBezTo>
                  <a:cubicBezTo>
                    <a:pt x="359" y="187"/>
                    <a:pt x="358" y="190"/>
                    <a:pt x="361" y="191"/>
                  </a:cubicBezTo>
                  <a:cubicBezTo>
                    <a:pt x="363" y="193"/>
                    <a:pt x="365" y="195"/>
                    <a:pt x="365" y="197"/>
                  </a:cubicBezTo>
                  <a:cubicBezTo>
                    <a:pt x="365" y="199"/>
                    <a:pt x="369" y="202"/>
                    <a:pt x="367" y="205"/>
                  </a:cubicBezTo>
                  <a:cubicBezTo>
                    <a:pt x="364" y="209"/>
                    <a:pt x="364" y="209"/>
                    <a:pt x="362" y="212"/>
                  </a:cubicBezTo>
                  <a:cubicBezTo>
                    <a:pt x="360" y="214"/>
                    <a:pt x="360" y="215"/>
                    <a:pt x="355" y="215"/>
                  </a:cubicBezTo>
                  <a:cubicBezTo>
                    <a:pt x="350" y="215"/>
                    <a:pt x="349" y="217"/>
                    <a:pt x="345" y="215"/>
                  </a:cubicBezTo>
                  <a:cubicBezTo>
                    <a:pt x="341" y="214"/>
                    <a:pt x="341" y="215"/>
                    <a:pt x="338" y="215"/>
                  </a:cubicBezTo>
                  <a:cubicBezTo>
                    <a:pt x="335" y="215"/>
                    <a:pt x="333" y="212"/>
                    <a:pt x="332" y="212"/>
                  </a:cubicBezTo>
                  <a:cubicBezTo>
                    <a:pt x="330" y="212"/>
                    <a:pt x="327" y="213"/>
                    <a:pt x="324" y="212"/>
                  </a:cubicBezTo>
                  <a:cubicBezTo>
                    <a:pt x="321" y="211"/>
                    <a:pt x="318" y="213"/>
                    <a:pt x="315" y="212"/>
                  </a:cubicBezTo>
                  <a:cubicBezTo>
                    <a:pt x="312" y="211"/>
                    <a:pt x="311" y="210"/>
                    <a:pt x="307" y="210"/>
                  </a:cubicBezTo>
                  <a:cubicBezTo>
                    <a:pt x="303" y="209"/>
                    <a:pt x="300" y="207"/>
                    <a:pt x="297" y="205"/>
                  </a:cubicBezTo>
                  <a:cubicBezTo>
                    <a:pt x="295" y="203"/>
                    <a:pt x="291" y="201"/>
                    <a:pt x="289" y="201"/>
                  </a:cubicBezTo>
                  <a:cubicBezTo>
                    <a:pt x="287" y="201"/>
                    <a:pt x="284" y="202"/>
                    <a:pt x="282" y="200"/>
                  </a:cubicBezTo>
                  <a:cubicBezTo>
                    <a:pt x="280" y="199"/>
                    <a:pt x="275" y="192"/>
                    <a:pt x="275" y="192"/>
                  </a:cubicBezTo>
                  <a:cubicBezTo>
                    <a:pt x="275" y="192"/>
                    <a:pt x="272" y="192"/>
                    <a:pt x="272" y="194"/>
                  </a:cubicBezTo>
                  <a:cubicBezTo>
                    <a:pt x="271" y="196"/>
                    <a:pt x="273" y="202"/>
                    <a:pt x="273" y="202"/>
                  </a:cubicBezTo>
                  <a:cubicBezTo>
                    <a:pt x="273" y="202"/>
                    <a:pt x="268" y="199"/>
                    <a:pt x="261" y="185"/>
                  </a:cubicBezTo>
                  <a:cubicBezTo>
                    <a:pt x="261" y="185"/>
                    <a:pt x="256" y="184"/>
                    <a:pt x="255" y="192"/>
                  </a:cubicBezTo>
                  <a:cubicBezTo>
                    <a:pt x="255" y="192"/>
                    <a:pt x="252" y="189"/>
                    <a:pt x="255" y="177"/>
                  </a:cubicBezTo>
                  <a:cubicBezTo>
                    <a:pt x="255" y="177"/>
                    <a:pt x="242" y="181"/>
                    <a:pt x="224" y="184"/>
                  </a:cubicBezTo>
                  <a:cubicBezTo>
                    <a:pt x="206" y="187"/>
                    <a:pt x="187" y="186"/>
                    <a:pt x="175" y="185"/>
                  </a:cubicBezTo>
                  <a:cubicBezTo>
                    <a:pt x="162" y="183"/>
                    <a:pt x="153" y="179"/>
                    <a:pt x="149" y="177"/>
                  </a:cubicBezTo>
                  <a:cubicBezTo>
                    <a:pt x="144" y="175"/>
                    <a:pt x="140" y="173"/>
                    <a:pt x="140" y="173"/>
                  </a:cubicBezTo>
                  <a:cubicBezTo>
                    <a:pt x="140" y="173"/>
                    <a:pt x="145" y="183"/>
                    <a:pt x="149" y="185"/>
                  </a:cubicBezTo>
                  <a:cubicBezTo>
                    <a:pt x="153" y="187"/>
                    <a:pt x="167" y="192"/>
                    <a:pt x="171" y="196"/>
                  </a:cubicBezTo>
                  <a:cubicBezTo>
                    <a:pt x="175" y="200"/>
                    <a:pt x="176" y="204"/>
                    <a:pt x="176" y="208"/>
                  </a:cubicBezTo>
                  <a:cubicBezTo>
                    <a:pt x="176" y="208"/>
                    <a:pt x="179" y="212"/>
                    <a:pt x="179" y="214"/>
                  </a:cubicBezTo>
                  <a:cubicBezTo>
                    <a:pt x="179" y="216"/>
                    <a:pt x="181" y="226"/>
                    <a:pt x="180" y="228"/>
                  </a:cubicBezTo>
                  <a:cubicBezTo>
                    <a:pt x="178" y="230"/>
                    <a:pt x="179" y="233"/>
                    <a:pt x="179" y="235"/>
                  </a:cubicBezTo>
                  <a:cubicBezTo>
                    <a:pt x="178" y="237"/>
                    <a:pt x="176" y="243"/>
                    <a:pt x="176" y="246"/>
                  </a:cubicBezTo>
                  <a:cubicBezTo>
                    <a:pt x="175" y="249"/>
                    <a:pt x="172" y="254"/>
                    <a:pt x="169" y="254"/>
                  </a:cubicBezTo>
                  <a:cubicBezTo>
                    <a:pt x="166" y="255"/>
                    <a:pt x="166" y="255"/>
                    <a:pt x="163" y="257"/>
                  </a:cubicBezTo>
                  <a:cubicBezTo>
                    <a:pt x="161" y="259"/>
                    <a:pt x="158" y="259"/>
                    <a:pt x="155" y="258"/>
                  </a:cubicBezTo>
                  <a:cubicBezTo>
                    <a:pt x="153" y="256"/>
                    <a:pt x="149" y="254"/>
                    <a:pt x="145" y="247"/>
                  </a:cubicBezTo>
                  <a:cubicBezTo>
                    <a:pt x="141" y="240"/>
                    <a:pt x="139" y="233"/>
                    <a:pt x="136" y="228"/>
                  </a:cubicBezTo>
                  <a:cubicBezTo>
                    <a:pt x="134" y="224"/>
                    <a:pt x="133" y="216"/>
                    <a:pt x="132" y="209"/>
                  </a:cubicBezTo>
                  <a:cubicBezTo>
                    <a:pt x="130" y="203"/>
                    <a:pt x="130" y="200"/>
                    <a:pt x="128" y="199"/>
                  </a:cubicBezTo>
                  <a:cubicBezTo>
                    <a:pt x="127" y="197"/>
                    <a:pt x="125" y="197"/>
                    <a:pt x="126" y="190"/>
                  </a:cubicBezTo>
                  <a:cubicBezTo>
                    <a:pt x="126" y="184"/>
                    <a:pt x="126" y="173"/>
                    <a:pt x="125" y="1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2437" y="3911600"/>
              <a:ext cx="1908175" cy="1876425"/>
            </a:xfrm>
            <a:prstGeom prst="rect">
              <a:avLst/>
            </a:prstGeom>
            <a:solidFill>
              <a:srgbClr val="0022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85787" y="4583113"/>
              <a:ext cx="1681163" cy="503238"/>
            </a:xfrm>
            <a:custGeom>
              <a:avLst/>
              <a:gdLst>
                <a:gd name="T0" fmla="*/ 518 w 529"/>
                <a:gd name="T1" fmla="*/ 92 h 158"/>
                <a:gd name="T2" fmla="*/ 528 w 529"/>
                <a:gd name="T3" fmla="*/ 91 h 158"/>
                <a:gd name="T4" fmla="*/ 520 w 529"/>
                <a:gd name="T5" fmla="*/ 83 h 158"/>
                <a:gd name="T6" fmla="*/ 483 w 529"/>
                <a:gd name="T7" fmla="*/ 67 h 158"/>
                <a:gd name="T8" fmla="*/ 437 w 529"/>
                <a:gd name="T9" fmla="*/ 52 h 158"/>
                <a:gd name="T10" fmla="*/ 353 w 529"/>
                <a:gd name="T11" fmla="*/ 38 h 158"/>
                <a:gd name="T12" fmla="*/ 327 w 529"/>
                <a:gd name="T13" fmla="*/ 22 h 158"/>
                <a:gd name="T14" fmla="*/ 300 w 529"/>
                <a:gd name="T15" fmla="*/ 1 h 158"/>
                <a:gd name="T16" fmla="*/ 290 w 529"/>
                <a:gd name="T17" fmla="*/ 10 h 158"/>
                <a:gd name="T18" fmla="*/ 281 w 529"/>
                <a:gd name="T19" fmla="*/ 17 h 158"/>
                <a:gd name="T20" fmla="*/ 274 w 529"/>
                <a:gd name="T21" fmla="*/ 24 h 158"/>
                <a:gd name="T22" fmla="*/ 266 w 529"/>
                <a:gd name="T23" fmla="*/ 30 h 158"/>
                <a:gd name="T24" fmla="*/ 274 w 529"/>
                <a:gd name="T25" fmla="*/ 37 h 158"/>
                <a:gd name="T26" fmla="*/ 234 w 529"/>
                <a:gd name="T27" fmla="*/ 41 h 158"/>
                <a:gd name="T28" fmla="*/ 150 w 529"/>
                <a:gd name="T29" fmla="*/ 46 h 158"/>
                <a:gd name="T30" fmla="*/ 128 w 529"/>
                <a:gd name="T31" fmla="*/ 51 h 158"/>
                <a:gd name="T32" fmla="*/ 138 w 529"/>
                <a:gd name="T33" fmla="*/ 56 h 158"/>
                <a:gd name="T34" fmla="*/ 89 w 529"/>
                <a:gd name="T35" fmla="*/ 65 h 158"/>
                <a:gd name="T36" fmla="*/ 69 w 529"/>
                <a:gd name="T37" fmla="*/ 57 h 158"/>
                <a:gd name="T38" fmla="*/ 13 w 529"/>
                <a:gd name="T39" fmla="*/ 26 h 158"/>
                <a:gd name="T40" fmla="*/ 3 w 529"/>
                <a:gd name="T41" fmla="*/ 31 h 158"/>
                <a:gd name="T42" fmla="*/ 7 w 529"/>
                <a:gd name="T43" fmla="*/ 45 h 158"/>
                <a:gd name="T44" fmla="*/ 11 w 529"/>
                <a:gd name="T45" fmla="*/ 57 h 158"/>
                <a:gd name="T46" fmla="*/ 16 w 529"/>
                <a:gd name="T47" fmla="*/ 74 h 158"/>
                <a:gd name="T48" fmla="*/ 15 w 529"/>
                <a:gd name="T49" fmla="*/ 91 h 158"/>
                <a:gd name="T50" fmla="*/ 11 w 529"/>
                <a:gd name="T51" fmla="*/ 104 h 158"/>
                <a:gd name="T52" fmla="*/ 6 w 529"/>
                <a:gd name="T53" fmla="*/ 121 h 158"/>
                <a:gd name="T54" fmla="*/ 1 w 529"/>
                <a:gd name="T55" fmla="*/ 133 h 158"/>
                <a:gd name="T56" fmla="*/ 49 w 529"/>
                <a:gd name="T57" fmla="*/ 119 h 158"/>
                <a:gd name="T58" fmla="*/ 94 w 529"/>
                <a:gd name="T59" fmla="*/ 102 h 158"/>
                <a:gd name="T60" fmla="*/ 139 w 529"/>
                <a:gd name="T61" fmla="*/ 108 h 158"/>
                <a:gd name="T62" fmla="*/ 124 w 529"/>
                <a:gd name="T63" fmla="*/ 112 h 158"/>
                <a:gd name="T64" fmla="*/ 132 w 529"/>
                <a:gd name="T65" fmla="*/ 125 h 158"/>
                <a:gd name="T66" fmla="*/ 139 w 529"/>
                <a:gd name="T67" fmla="*/ 138 h 158"/>
                <a:gd name="T68" fmla="*/ 174 w 529"/>
                <a:gd name="T69" fmla="*/ 132 h 158"/>
                <a:gd name="T70" fmla="*/ 204 w 529"/>
                <a:gd name="T71" fmla="*/ 128 h 158"/>
                <a:gd name="T72" fmla="*/ 238 w 529"/>
                <a:gd name="T73" fmla="*/ 136 h 158"/>
                <a:gd name="T74" fmla="*/ 274 w 529"/>
                <a:gd name="T75" fmla="*/ 143 h 158"/>
                <a:gd name="T76" fmla="*/ 270 w 529"/>
                <a:gd name="T77" fmla="*/ 148 h 158"/>
                <a:gd name="T78" fmla="*/ 265 w 529"/>
                <a:gd name="T79" fmla="*/ 153 h 158"/>
                <a:gd name="T80" fmla="*/ 277 w 529"/>
                <a:gd name="T81" fmla="*/ 156 h 158"/>
                <a:gd name="T82" fmla="*/ 333 w 529"/>
                <a:gd name="T83" fmla="*/ 141 h 158"/>
                <a:gd name="T84" fmla="*/ 438 w 529"/>
                <a:gd name="T85" fmla="*/ 129 h 158"/>
                <a:gd name="T86" fmla="*/ 483 w 529"/>
                <a:gd name="T87" fmla="*/ 121 h 158"/>
                <a:gd name="T88" fmla="*/ 515 w 529"/>
                <a:gd name="T89" fmla="*/ 108 h 158"/>
                <a:gd name="T90" fmla="*/ 529 w 529"/>
                <a:gd name="T91" fmla="*/ 100 h 158"/>
                <a:gd name="T92" fmla="*/ 524 w 529"/>
                <a:gd name="T93" fmla="*/ 98 h 158"/>
                <a:gd name="T94" fmla="*/ 507 w 529"/>
                <a:gd name="T95" fmla="*/ 101 h 158"/>
                <a:gd name="T96" fmla="*/ 512 w 529"/>
                <a:gd name="T97" fmla="*/ 9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9" h="158">
                  <a:moveTo>
                    <a:pt x="512" y="94"/>
                  </a:moveTo>
                  <a:cubicBezTo>
                    <a:pt x="514" y="93"/>
                    <a:pt x="515" y="92"/>
                    <a:pt x="518" y="92"/>
                  </a:cubicBezTo>
                  <a:cubicBezTo>
                    <a:pt x="521" y="92"/>
                    <a:pt x="524" y="93"/>
                    <a:pt x="526" y="93"/>
                  </a:cubicBezTo>
                  <a:cubicBezTo>
                    <a:pt x="528" y="93"/>
                    <a:pt x="528" y="92"/>
                    <a:pt x="528" y="91"/>
                  </a:cubicBezTo>
                  <a:cubicBezTo>
                    <a:pt x="528" y="90"/>
                    <a:pt x="528" y="88"/>
                    <a:pt x="526" y="86"/>
                  </a:cubicBezTo>
                  <a:cubicBezTo>
                    <a:pt x="524" y="85"/>
                    <a:pt x="521" y="84"/>
                    <a:pt x="520" y="83"/>
                  </a:cubicBezTo>
                  <a:cubicBezTo>
                    <a:pt x="519" y="82"/>
                    <a:pt x="511" y="79"/>
                    <a:pt x="506" y="76"/>
                  </a:cubicBezTo>
                  <a:cubicBezTo>
                    <a:pt x="500" y="74"/>
                    <a:pt x="489" y="69"/>
                    <a:pt x="483" y="67"/>
                  </a:cubicBezTo>
                  <a:cubicBezTo>
                    <a:pt x="476" y="65"/>
                    <a:pt x="464" y="61"/>
                    <a:pt x="460" y="60"/>
                  </a:cubicBezTo>
                  <a:cubicBezTo>
                    <a:pt x="456" y="58"/>
                    <a:pt x="450" y="55"/>
                    <a:pt x="437" y="52"/>
                  </a:cubicBezTo>
                  <a:cubicBezTo>
                    <a:pt x="424" y="49"/>
                    <a:pt x="398" y="43"/>
                    <a:pt x="385" y="42"/>
                  </a:cubicBezTo>
                  <a:cubicBezTo>
                    <a:pt x="372" y="40"/>
                    <a:pt x="357" y="39"/>
                    <a:pt x="353" y="38"/>
                  </a:cubicBezTo>
                  <a:cubicBezTo>
                    <a:pt x="349" y="37"/>
                    <a:pt x="346" y="36"/>
                    <a:pt x="344" y="34"/>
                  </a:cubicBezTo>
                  <a:cubicBezTo>
                    <a:pt x="342" y="33"/>
                    <a:pt x="333" y="27"/>
                    <a:pt x="327" y="22"/>
                  </a:cubicBezTo>
                  <a:cubicBezTo>
                    <a:pt x="322" y="16"/>
                    <a:pt x="313" y="8"/>
                    <a:pt x="309" y="5"/>
                  </a:cubicBezTo>
                  <a:cubicBezTo>
                    <a:pt x="305" y="1"/>
                    <a:pt x="303" y="0"/>
                    <a:pt x="300" y="1"/>
                  </a:cubicBezTo>
                  <a:cubicBezTo>
                    <a:pt x="297" y="2"/>
                    <a:pt x="296" y="5"/>
                    <a:pt x="294" y="6"/>
                  </a:cubicBezTo>
                  <a:cubicBezTo>
                    <a:pt x="292" y="7"/>
                    <a:pt x="290" y="10"/>
                    <a:pt x="290" y="10"/>
                  </a:cubicBezTo>
                  <a:cubicBezTo>
                    <a:pt x="289" y="11"/>
                    <a:pt x="287" y="12"/>
                    <a:pt x="286" y="13"/>
                  </a:cubicBezTo>
                  <a:cubicBezTo>
                    <a:pt x="285" y="14"/>
                    <a:pt x="283" y="16"/>
                    <a:pt x="281" y="17"/>
                  </a:cubicBezTo>
                  <a:cubicBezTo>
                    <a:pt x="280" y="19"/>
                    <a:pt x="280" y="20"/>
                    <a:pt x="278" y="21"/>
                  </a:cubicBezTo>
                  <a:cubicBezTo>
                    <a:pt x="276" y="21"/>
                    <a:pt x="276" y="23"/>
                    <a:pt x="274" y="24"/>
                  </a:cubicBezTo>
                  <a:cubicBezTo>
                    <a:pt x="272" y="24"/>
                    <a:pt x="272" y="27"/>
                    <a:pt x="270" y="27"/>
                  </a:cubicBezTo>
                  <a:cubicBezTo>
                    <a:pt x="268" y="28"/>
                    <a:pt x="268" y="30"/>
                    <a:pt x="266" y="30"/>
                  </a:cubicBezTo>
                  <a:cubicBezTo>
                    <a:pt x="265" y="31"/>
                    <a:pt x="263" y="34"/>
                    <a:pt x="264" y="35"/>
                  </a:cubicBezTo>
                  <a:cubicBezTo>
                    <a:pt x="265" y="36"/>
                    <a:pt x="271" y="36"/>
                    <a:pt x="274" y="37"/>
                  </a:cubicBezTo>
                  <a:cubicBezTo>
                    <a:pt x="278" y="37"/>
                    <a:pt x="280" y="38"/>
                    <a:pt x="280" y="38"/>
                  </a:cubicBezTo>
                  <a:cubicBezTo>
                    <a:pt x="280" y="38"/>
                    <a:pt x="254" y="40"/>
                    <a:pt x="234" y="41"/>
                  </a:cubicBezTo>
                  <a:cubicBezTo>
                    <a:pt x="213" y="43"/>
                    <a:pt x="172" y="48"/>
                    <a:pt x="162" y="50"/>
                  </a:cubicBezTo>
                  <a:cubicBezTo>
                    <a:pt x="162" y="50"/>
                    <a:pt x="153" y="47"/>
                    <a:pt x="150" y="46"/>
                  </a:cubicBezTo>
                  <a:cubicBezTo>
                    <a:pt x="146" y="45"/>
                    <a:pt x="141" y="44"/>
                    <a:pt x="136" y="45"/>
                  </a:cubicBezTo>
                  <a:cubicBezTo>
                    <a:pt x="130" y="47"/>
                    <a:pt x="128" y="49"/>
                    <a:pt x="128" y="51"/>
                  </a:cubicBezTo>
                  <a:cubicBezTo>
                    <a:pt x="128" y="53"/>
                    <a:pt x="132" y="53"/>
                    <a:pt x="134" y="53"/>
                  </a:cubicBezTo>
                  <a:cubicBezTo>
                    <a:pt x="136" y="53"/>
                    <a:pt x="137" y="54"/>
                    <a:pt x="138" y="56"/>
                  </a:cubicBezTo>
                  <a:cubicBezTo>
                    <a:pt x="138" y="56"/>
                    <a:pt x="118" y="60"/>
                    <a:pt x="110" y="61"/>
                  </a:cubicBezTo>
                  <a:cubicBezTo>
                    <a:pt x="102" y="63"/>
                    <a:pt x="91" y="65"/>
                    <a:pt x="89" y="65"/>
                  </a:cubicBezTo>
                  <a:cubicBezTo>
                    <a:pt x="88" y="65"/>
                    <a:pt x="82" y="62"/>
                    <a:pt x="78" y="61"/>
                  </a:cubicBezTo>
                  <a:cubicBezTo>
                    <a:pt x="75" y="59"/>
                    <a:pt x="71" y="58"/>
                    <a:pt x="69" y="57"/>
                  </a:cubicBezTo>
                  <a:cubicBezTo>
                    <a:pt x="68" y="56"/>
                    <a:pt x="48" y="44"/>
                    <a:pt x="41" y="40"/>
                  </a:cubicBezTo>
                  <a:cubicBezTo>
                    <a:pt x="34" y="36"/>
                    <a:pt x="18" y="29"/>
                    <a:pt x="13" y="26"/>
                  </a:cubicBezTo>
                  <a:cubicBezTo>
                    <a:pt x="8" y="24"/>
                    <a:pt x="5" y="23"/>
                    <a:pt x="3" y="25"/>
                  </a:cubicBezTo>
                  <a:cubicBezTo>
                    <a:pt x="1" y="26"/>
                    <a:pt x="3" y="30"/>
                    <a:pt x="3" y="31"/>
                  </a:cubicBezTo>
                  <a:cubicBezTo>
                    <a:pt x="3" y="33"/>
                    <a:pt x="4" y="36"/>
                    <a:pt x="5" y="38"/>
                  </a:cubicBezTo>
                  <a:cubicBezTo>
                    <a:pt x="6" y="40"/>
                    <a:pt x="7" y="44"/>
                    <a:pt x="7" y="45"/>
                  </a:cubicBezTo>
                  <a:cubicBezTo>
                    <a:pt x="7" y="47"/>
                    <a:pt x="9" y="50"/>
                    <a:pt x="10" y="51"/>
                  </a:cubicBezTo>
                  <a:cubicBezTo>
                    <a:pt x="11" y="52"/>
                    <a:pt x="11" y="56"/>
                    <a:pt x="11" y="57"/>
                  </a:cubicBezTo>
                  <a:cubicBezTo>
                    <a:pt x="11" y="59"/>
                    <a:pt x="12" y="62"/>
                    <a:pt x="13" y="63"/>
                  </a:cubicBezTo>
                  <a:cubicBezTo>
                    <a:pt x="14" y="65"/>
                    <a:pt x="14" y="71"/>
                    <a:pt x="16" y="74"/>
                  </a:cubicBezTo>
                  <a:cubicBezTo>
                    <a:pt x="17" y="77"/>
                    <a:pt x="18" y="82"/>
                    <a:pt x="17" y="84"/>
                  </a:cubicBezTo>
                  <a:cubicBezTo>
                    <a:pt x="16" y="87"/>
                    <a:pt x="15" y="89"/>
                    <a:pt x="15" y="91"/>
                  </a:cubicBezTo>
                  <a:cubicBezTo>
                    <a:pt x="14" y="92"/>
                    <a:pt x="14" y="96"/>
                    <a:pt x="13" y="97"/>
                  </a:cubicBezTo>
                  <a:cubicBezTo>
                    <a:pt x="12" y="98"/>
                    <a:pt x="11" y="102"/>
                    <a:pt x="11" y="104"/>
                  </a:cubicBezTo>
                  <a:cubicBezTo>
                    <a:pt x="11" y="106"/>
                    <a:pt x="10" y="110"/>
                    <a:pt x="9" y="112"/>
                  </a:cubicBezTo>
                  <a:cubicBezTo>
                    <a:pt x="8" y="115"/>
                    <a:pt x="6" y="119"/>
                    <a:pt x="6" y="121"/>
                  </a:cubicBezTo>
                  <a:cubicBezTo>
                    <a:pt x="5" y="123"/>
                    <a:pt x="4" y="125"/>
                    <a:pt x="3" y="127"/>
                  </a:cubicBezTo>
                  <a:cubicBezTo>
                    <a:pt x="2" y="129"/>
                    <a:pt x="1" y="132"/>
                    <a:pt x="1" y="133"/>
                  </a:cubicBezTo>
                  <a:cubicBezTo>
                    <a:pt x="1" y="134"/>
                    <a:pt x="0" y="138"/>
                    <a:pt x="9" y="136"/>
                  </a:cubicBezTo>
                  <a:cubicBezTo>
                    <a:pt x="17" y="134"/>
                    <a:pt x="42" y="122"/>
                    <a:pt x="49" y="119"/>
                  </a:cubicBezTo>
                  <a:cubicBezTo>
                    <a:pt x="56" y="115"/>
                    <a:pt x="72" y="109"/>
                    <a:pt x="77" y="107"/>
                  </a:cubicBezTo>
                  <a:cubicBezTo>
                    <a:pt x="82" y="105"/>
                    <a:pt x="88" y="102"/>
                    <a:pt x="94" y="102"/>
                  </a:cubicBezTo>
                  <a:cubicBezTo>
                    <a:pt x="99" y="102"/>
                    <a:pt x="115" y="103"/>
                    <a:pt x="121" y="104"/>
                  </a:cubicBezTo>
                  <a:cubicBezTo>
                    <a:pt x="127" y="105"/>
                    <a:pt x="139" y="108"/>
                    <a:pt x="139" y="108"/>
                  </a:cubicBezTo>
                  <a:cubicBezTo>
                    <a:pt x="139" y="108"/>
                    <a:pt x="134" y="109"/>
                    <a:pt x="130" y="110"/>
                  </a:cubicBezTo>
                  <a:cubicBezTo>
                    <a:pt x="126" y="110"/>
                    <a:pt x="124" y="110"/>
                    <a:pt x="124" y="112"/>
                  </a:cubicBezTo>
                  <a:cubicBezTo>
                    <a:pt x="124" y="113"/>
                    <a:pt x="127" y="118"/>
                    <a:pt x="127" y="119"/>
                  </a:cubicBezTo>
                  <a:cubicBezTo>
                    <a:pt x="128" y="121"/>
                    <a:pt x="130" y="124"/>
                    <a:pt x="132" y="125"/>
                  </a:cubicBezTo>
                  <a:cubicBezTo>
                    <a:pt x="133" y="126"/>
                    <a:pt x="135" y="131"/>
                    <a:pt x="136" y="133"/>
                  </a:cubicBezTo>
                  <a:cubicBezTo>
                    <a:pt x="136" y="134"/>
                    <a:pt x="138" y="136"/>
                    <a:pt x="139" y="138"/>
                  </a:cubicBezTo>
                  <a:cubicBezTo>
                    <a:pt x="139" y="140"/>
                    <a:pt x="141" y="143"/>
                    <a:pt x="147" y="142"/>
                  </a:cubicBezTo>
                  <a:cubicBezTo>
                    <a:pt x="153" y="141"/>
                    <a:pt x="169" y="135"/>
                    <a:pt x="174" y="132"/>
                  </a:cubicBezTo>
                  <a:cubicBezTo>
                    <a:pt x="180" y="130"/>
                    <a:pt x="191" y="126"/>
                    <a:pt x="193" y="126"/>
                  </a:cubicBezTo>
                  <a:cubicBezTo>
                    <a:pt x="195" y="125"/>
                    <a:pt x="203" y="127"/>
                    <a:pt x="204" y="128"/>
                  </a:cubicBezTo>
                  <a:cubicBezTo>
                    <a:pt x="206" y="130"/>
                    <a:pt x="208" y="131"/>
                    <a:pt x="210" y="131"/>
                  </a:cubicBezTo>
                  <a:cubicBezTo>
                    <a:pt x="213" y="131"/>
                    <a:pt x="232" y="135"/>
                    <a:pt x="238" y="136"/>
                  </a:cubicBezTo>
                  <a:cubicBezTo>
                    <a:pt x="244" y="137"/>
                    <a:pt x="265" y="140"/>
                    <a:pt x="276" y="141"/>
                  </a:cubicBezTo>
                  <a:cubicBezTo>
                    <a:pt x="276" y="141"/>
                    <a:pt x="275" y="142"/>
                    <a:pt x="274" y="143"/>
                  </a:cubicBezTo>
                  <a:cubicBezTo>
                    <a:pt x="274" y="144"/>
                    <a:pt x="273" y="144"/>
                    <a:pt x="272" y="145"/>
                  </a:cubicBezTo>
                  <a:cubicBezTo>
                    <a:pt x="271" y="146"/>
                    <a:pt x="272" y="147"/>
                    <a:pt x="270" y="148"/>
                  </a:cubicBezTo>
                  <a:cubicBezTo>
                    <a:pt x="269" y="148"/>
                    <a:pt x="268" y="149"/>
                    <a:pt x="267" y="150"/>
                  </a:cubicBezTo>
                  <a:cubicBezTo>
                    <a:pt x="267" y="151"/>
                    <a:pt x="266" y="151"/>
                    <a:pt x="265" y="153"/>
                  </a:cubicBezTo>
                  <a:cubicBezTo>
                    <a:pt x="264" y="154"/>
                    <a:pt x="263" y="156"/>
                    <a:pt x="263" y="157"/>
                  </a:cubicBezTo>
                  <a:cubicBezTo>
                    <a:pt x="264" y="158"/>
                    <a:pt x="269" y="158"/>
                    <a:pt x="277" y="156"/>
                  </a:cubicBezTo>
                  <a:cubicBezTo>
                    <a:pt x="285" y="153"/>
                    <a:pt x="304" y="145"/>
                    <a:pt x="309" y="141"/>
                  </a:cubicBezTo>
                  <a:cubicBezTo>
                    <a:pt x="309" y="141"/>
                    <a:pt x="323" y="141"/>
                    <a:pt x="333" y="141"/>
                  </a:cubicBezTo>
                  <a:cubicBezTo>
                    <a:pt x="344" y="140"/>
                    <a:pt x="384" y="137"/>
                    <a:pt x="395" y="136"/>
                  </a:cubicBezTo>
                  <a:cubicBezTo>
                    <a:pt x="406" y="136"/>
                    <a:pt x="430" y="132"/>
                    <a:pt x="438" y="129"/>
                  </a:cubicBezTo>
                  <a:cubicBezTo>
                    <a:pt x="446" y="127"/>
                    <a:pt x="458" y="124"/>
                    <a:pt x="461" y="124"/>
                  </a:cubicBezTo>
                  <a:cubicBezTo>
                    <a:pt x="465" y="124"/>
                    <a:pt x="477" y="122"/>
                    <a:pt x="483" y="121"/>
                  </a:cubicBezTo>
                  <a:cubicBezTo>
                    <a:pt x="489" y="119"/>
                    <a:pt x="500" y="114"/>
                    <a:pt x="503" y="113"/>
                  </a:cubicBezTo>
                  <a:cubicBezTo>
                    <a:pt x="506" y="112"/>
                    <a:pt x="511" y="110"/>
                    <a:pt x="515" y="108"/>
                  </a:cubicBezTo>
                  <a:cubicBezTo>
                    <a:pt x="519" y="107"/>
                    <a:pt x="525" y="104"/>
                    <a:pt x="526" y="103"/>
                  </a:cubicBezTo>
                  <a:cubicBezTo>
                    <a:pt x="528" y="102"/>
                    <a:pt x="529" y="102"/>
                    <a:pt x="529" y="100"/>
                  </a:cubicBezTo>
                  <a:cubicBezTo>
                    <a:pt x="529" y="99"/>
                    <a:pt x="528" y="98"/>
                    <a:pt x="527" y="98"/>
                  </a:cubicBezTo>
                  <a:cubicBezTo>
                    <a:pt x="526" y="98"/>
                    <a:pt x="525" y="97"/>
                    <a:pt x="524" y="98"/>
                  </a:cubicBezTo>
                  <a:cubicBezTo>
                    <a:pt x="523" y="98"/>
                    <a:pt x="520" y="100"/>
                    <a:pt x="517" y="100"/>
                  </a:cubicBezTo>
                  <a:cubicBezTo>
                    <a:pt x="514" y="101"/>
                    <a:pt x="508" y="101"/>
                    <a:pt x="507" y="101"/>
                  </a:cubicBezTo>
                  <a:cubicBezTo>
                    <a:pt x="505" y="101"/>
                    <a:pt x="504" y="101"/>
                    <a:pt x="504" y="100"/>
                  </a:cubicBezTo>
                  <a:cubicBezTo>
                    <a:pt x="505" y="100"/>
                    <a:pt x="510" y="95"/>
                    <a:pt x="512" y="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563812" y="1836737"/>
              <a:ext cx="1906588" cy="1874838"/>
            </a:xfrm>
            <a:prstGeom prst="rect">
              <a:avLst/>
            </a:prstGeom>
            <a:solidFill>
              <a:srgbClr val="139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719387" y="2033587"/>
              <a:ext cx="1449388" cy="1331913"/>
            </a:xfrm>
            <a:custGeom>
              <a:avLst/>
              <a:gdLst>
                <a:gd name="T0" fmla="*/ 291 w 456"/>
                <a:gd name="T1" fmla="*/ 397 h 419"/>
                <a:gd name="T2" fmla="*/ 243 w 456"/>
                <a:gd name="T3" fmla="*/ 386 h 419"/>
                <a:gd name="T4" fmla="*/ 196 w 456"/>
                <a:gd name="T5" fmla="*/ 379 h 419"/>
                <a:gd name="T6" fmla="*/ 147 w 456"/>
                <a:gd name="T7" fmla="*/ 337 h 419"/>
                <a:gd name="T8" fmla="*/ 122 w 456"/>
                <a:gd name="T9" fmla="*/ 287 h 419"/>
                <a:gd name="T10" fmla="*/ 156 w 456"/>
                <a:gd name="T11" fmla="*/ 325 h 419"/>
                <a:gd name="T12" fmla="*/ 131 w 456"/>
                <a:gd name="T13" fmla="*/ 279 h 419"/>
                <a:gd name="T14" fmla="*/ 157 w 456"/>
                <a:gd name="T15" fmla="*/ 307 h 419"/>
                <a:gd name="T16" fmla="*/ 135 w 456"/>
                <a:gd name="T17" fmla="*/ 274 h 419"/>
                <a:gd name="T18" fmla="*/ 164 w 456"/>
                <a:gd name="T19" fmla="*/ 300 h 419"/>
                <a:gd name="T20" fmla="*/ 141 w 456"/>
                <a:gd name="T21" fmla="*/ 271 h 419"/>
                <a:gd name="T22" fmla="*/ 169 w 456"/>
                <a:gd name="T23" fmla="*/ 295 h 419"/>
                <a:gd name="T24" fmla="*/ 145 w 456"/>
                <a:gd name="T25" fmla="*/ 264 h 419"/>
                <a:gd name="T26" fmla="*/ 174 w 456"/>
                <a:gd name="T27" fmla="*/ 289 h 419"/>
                <a:gd name="T28" fmla="*/ 149 w 456"/>
                <a:gd name="T29" fmla="*/ 263 h 419"/>
                <a:gd name="T30" fmla="*/ 179 w 456"/>
                <a:gd name="T31" fmla="*/ 286 h 419"/>
                <a:gd name="T32" fmla="*/ 155 w 456"/>
                <a:gd name="T33" fmla="*/ 260 h 419"/>
                <a:gd name="T34" fmla="*/ 186 w 456"/>
                <a:gd name="T35" fmla="*/ 254 h 419"/>
                <a:gd name="T36" fmla="*/ 237 w 456"/>
                <a:gd name="T37" fmla="*/ 271 h 419"/>
                <a:gd name="T38" fmla="*/ 297 w 456"/>
                <a:gd name="T39" fmla="*/ 305 h 419"/>
                <a:gd name="T40" fmla="*/ 192 w 456"/>
                <a:gd name="T41" fmla="*/ 254 h 419"/>
                <a:gd name="T42" fmla="*/ 263 w 456"/>
                <a:gd name="T43" fmla="*/ 265 h 419"/>
                <a:gd name="T44" fmla="*/ 334 w 456"/>
                <a:gd name="T45" fmla="*/ 271 h 419"/>
                <a:gd name="T46" fmla="*/ 266 w 456"/>
                <a:gd name="T47" fmla="*/ 264 h 419"/>
                <a:gd name="T48" fmla="*/ 194 w 456"/>
                <a:gd name="T49" fmla="*/ 251 h 419"/>
                <a:gd name="T50" fmla="*/ 273 w 456"/>
                <a:gd name="T51" fmla="*/ 254 h 419"/>
                <a:gd name="T52" fmla="*/ 354 w 456"/>
                <a:gd name="T53" fmla="*/ 225 h 419"/>
                <a:gd name="T54" fmla="*/ 378 w 456"/>
                <a:gd name="T55" fmla="*/ 209 h 419"/>
                <a:gd name="T56" fmla="*/ 429 w 456"/>
                <a:gd name="T57" fmla="*/ 198 h 419"/>
                <a:gd name="T58" fmla="*/ 422 w 456"/>
                <a:gd name="T59" fmla="*/ 129 h 419"/>
                <a:gd name="T60" fmla="*/ 236 w 456"/>
                <a:gd name="T61" fmla="*/ 0 h 419"/>
                <a:gd name="T62" fmla="*/ 332 w 456"/>
                <a:gd name="T63" fmla="*/ 82 h 419"/>
                <a:gd name="T64" fmla="*/ 400 w 456"/>
                <a:gd name="T65" fmla="*/ 117 h 419"/>
                <a:gd name="T66" fmla="*/ 439 w 456"/>
                <a:gd name="T67" fmla="*/ 181 h 419"/>
                <a:gd name="T68" fmla="*/ 391 w 456"/>
                <a:gd name="T69" fmla="*/ 205 h 419"/>
                <a:gd name="T70" fmla="*/ 367 w 456"/>
                <a:gd name="T71" fmla="*/ 179 h 419"/>
                <a:gd name="T72" fmla="*/ 287 w 456"/>
                <a:gd name="T73" fmla="*/ 168 h 419"/>
                <a:gd name="T74" fmla="*/ 131 w 456"/>
                <a:gd name="T75" fmla="*/ 115 h 419"/>
                <a:gd name="T76" fmla="*/ 257 w 456"/>
                <a:gd name="T77" fmla="*/ 166 h 419"/>
                <a:gd name="T78" fmla="*/ 332 w 456"/>
                <a:gd name="T79" fmla="*/ 176 h 419"/>
                <a:gd name="T80" fmla="*/ 382 w 456"/>
                <a:gd name="T81" fmla="*/ 188 h 419"/>
                <a:gd name="T82" fmla="*/ 394 w 456"/>
                <a:gd name="T83" fmla="*/ 198 h 419"/>
                <a:gd name="T84" fmla="*/ 379 w 456"/>
                <a:gd name="T85" fmla="*/ 206 h 419"/>
                <a:gd name="T86" fmla="*/ 371 w 456"/>
                <a:gd name="T87" fmla="*/ 205 h 419"/>
                <a:gd name="T88" fmla="*/ 364 w 456"/>
                <a:gd name="T89" fmla="*/ 201 h 419"/>
                <a:gd name="T90" fmla="*/ 367 w 456"/>
                <a:gd name="T91" fmla="*/ 192 h 419"/>
                <a:gd name="T92" fmla="*/ 355 w 456"/>
                <a:gd name="T93" fmla="*/ 188 h 419"/>
                <a:gd name="T94" fmla="*/ 350 w 456"/>
                <a:gd name="T95" fmla="*/ 192 h 419"/>
                <a:gd name="T96" fmla="*/ 323 w 456"/>
                <a:gd name="T97" fmla="*/ 187 h 419"/>
                <a:gd name="T98" fmla="*/ 263 w 456"/>
                <a:gd name="T99" fmla="*/ 181 h 419"/>
                <a:gd name="T100" fmla="*/ 221 w 456"/>
                <a:gd name="T101" fmla="*/ 173 h 419"/>
                <a:gd name="T102" fmla="*/ 93 w 456"/>
                <a:gd name="T103" fmla="*/ 206 h 419"/>
                <a:gd name="T104" fmla="*/ 157 w 456"/>
                <a:gd name="T105" fmla="*/ 398 h 419"/>
                <a:gd name="T106" fmla="*/ 189 w 456"/>
                <a:gd name="T107" fmla="*/ 401 h 419"/>
                <a:gd name="T108" fmla="*/ 227 w 456"/>
                <a:gd name="T109" fmla="*/ 415 h 419"/>
                <a:gd name="T110" fmla="*/ 291 w 456"/>
                <a:gd name="T111" fmla="*/ 3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419">
                  <a:moveTo>
                    <a:pt x="291" y="397"/>
                  </a:moveTo>
                  <a:cubicBezTo>
                    <a:pt x="288" y="384"/>
                    <a:pt x="257" y="388"/>
                    <a:pt x="243" y="386"/>
                  </a:cubicBezTo>
                  <a:cubicBezTo>
                    <a:pt x="224" y="382"/>
                    <a:pt x="213" y="386"/>
                    <a:pt x="196" y="379"/>
                  </a:cubicBezTo>
                  <a:cubicBezTo>
                    <a:pt x="177" y="370"/>
                    <a:pt x="161" y="350"/>
                    <a:pt x="147" y="337"/>
                  </a:cubicBezTo>
                  <a:cubicBezTo>
                    <a:pt x="136" y="328"/>
                    <a:pt x="108" y="313"/>
                    <a:pt x="122" y="287"/>
                  </a:cubicBezTo>
                  <a:cubicBezTo>
                    <a:pt x="137" y="299"/>
                    <a:pt x="126" y="302"/>
                    <a:pt x="156" y="325"/>
                  </a:cubicBezTo>
                  <a:cubicBezTo>
                    <a:pt x="142" y="311"/>
                    <a:pt x="124" y="283"/>
                    <a:pt x="131" y="279"/>
                  </a:cubicBezTo>
                  <a:cubicBezTo>
                    <a:pt x="135" y="295"/>
                    <a:pt x="141" y="296"/>
                    <a:pt x="157" y="307"/>
                  </a:cubicBezTo>
                  <a:cubicBezTo>
                    <a:pt x="142" y="296"/>
                    <a:pt x="140" y="289"/>
                    <a:pt x="135" y="274"/>
                  </a:cubicBezTo>
                  <a:cubicBezTo>
                    <a:pt x="141" y="288"/>
                    <a:pt x="150" y="292"/>
                    <a:pt x="164" y="300"/>
                  </a:cubicBezTo>
                  <a:cubicBezTo>
                    <a:pt x="145" y="288"/>
                    <a:pt x="139" y="278"/>
                    <a:pt x="141" y="271"/>
                  </a:cubicBezTo>
                  <a:cubicBezTo>
                    <a:pt x="143" y="280"/>
                    <a:pt x="159" y="287"/>
                    <a:pt x="169" y="295"/>
                  </a:cubicBezTo>
                  <a:cubicBezTo>
                    <a:pt x="155" y="284"/>
                    <a:pt x="151" y="281"/>
                    <a:pt x="145" y="264"/>
                  </a:cubicBezTo>
                  <a:cubicBezTo>
                    <a:pt x="154" y="278"/>
                    <a:pt x="160" y="284"/>
                    <a:pt x="174" y="289"/>
                  </a:cubicBezTo>
                  <a:cubicBezTo>
                    <a:pt x="159" y="282"/>
                    <a:pt x="152" y="276"/>
                    <a:pt x="149" y="263"/>
                  </a:cubicBezTo>
                  <a:cubicBezTo>
                    <a:pt x="158" y="269"/>
                    <a:pt x="164" y="280"/>
                    <a:pt x="179" y="286"/>
                  </a:cubicBezTo>
                  <a:cubicBezTo>
                    <a:pt x="167" y="278"/>
                    <a:pt x="157" y="265"/>
                    <a:pt x="155" y="260"/>
                  </a:cubicBezTo>
                  <a:cubicBezTo>
                    <a:pt x="156" y="258"/>
                    <a:pt x="179" y="252"/>
                    <a:pt x="186" y="254"/>
                  </a:cubicBezTo>
                  <a:cubicBezTo>
                    <a:pt x="216" y="265"/>
                    <a:pt x="221" y="263"/>
                    <a:pt x="237" y="271"/>
                  </a:cubicBezTo>
                  <a:cubicBezTo>
                    <a:pt x="260" y="282"/>
                    <a:pt x="279" y="289"/>
                    <a:pt x="297" y="305"/>
                  </a:cubicBezTo>
                  <a:cubicBezTo>
                    <a:pt x="282" y="283"/>
                    <a:pt x="222" y="260"/>
                    <a:pt x="192" y="254"/>
                  </a:cubicBezTo>
                  <a:cubicBezTo>
                    <a:pt x="217" y="255"/>
                    <a:pt x="240" y="263"/>
                    <a:pt x="263" y="265"/>
                  </a:cubicBezTo>
                  <a:cubicBezTo>
                    <a:pt x="289" y="268"/>
                    <a:pt x="310" y="274"/>
                    <a:pt x="334" y="271"/>
                  </a:cubicBezTo>
                  <a:cubicBezTo>
                    <a:pt x="311" y="268"/>
                    <a:pt x="289" y="269"/>
                    <a:pt x="266" y="264"/>
                  </a:cubicBezTo>
                  <a:cubicBezTo>
                    <a:pt x="242" y="259"/>
                    <a:pt x="218" y="255"/>
                    <a:pt x="194" y="251"/>
                  </a:cubicBezTo>
                  <a:cubicBezTo>
                    <a:pt x="221" y="246"/>
                    <a:pt x="246" y="256"/>
                    <a:pt x="273" y="254"/>
                  </a:cubicBezTo>
                  <a:cubicBezTo>
                    <a:pt x="303" y="252"/>
                    <a:pt x="343" y="235"/>
                    <a:pt x="354" y="225"/>
                  </a:cubicBezTo>
                  <a:cubicBezTo>
                    <a:pt x="363" y="218"/>
                    <a:pt x="365" y="210"/>
                    <a:pt x="378" y="209"/>
                  </a:cubicBezTo>
                  <a:cubicBezTo>
                    <a:pt x="394" y="207"/>
                    <a:pt x="413" y="211"/>
                    <a:pt x="429" y="198"/>
                  </a:cubicBezTo>
                  <a:cubicBezTo>
                    <a:pt x="456" y="176"/>
                    <a:pt x="443" y="145"/>
                    <a:pt x="422" y="129"/>
                  </a:cubicBezTo>
                  <a:cubicBezTo>
                    <a:pt x="360" y="81"/>
                    <a:pt x="274" y="67"/>
                    <a:pt x="236" y="0"/>
                  </a:cubicBezTo>
                  <a:cubicBezTo>
                    <a:pt x="253" y="39"/>
                    <a:pt x="304" y="70"/>
                    <a:pt x="332" y="82"/>
                  </a:cubicBezTo>
                  <a:cubicBezTo>
                    <a:pt x="357" y="92"/>
                    <a:pt x="379" y="103"/>
                    <a:pt x="400" y="117"/>
                  </a:cubicBezTo>
                  <a:cubicBezTo>
                    <a:pt x="429" y="135"/>
                    <a:pt x="447" y="161"/>
                    <a:pt x="439" y="181"/>
                  </a:cubicBezTo>
                  <a:cubicBezTo>
                    <a:pt x="432" y="198"/>
                    <a:pt x="407" y="211"/>
                    <a:pt x="391" y="205"/>
                  </a:cubicBezTo>
                  <a:cubicBezTo>
                    <a:pt x="407" y="199"/>
                    <a:pt x="383" y="185"/>
                    <a:pt x="367" y="179"/>
                  </a:cubicBezTo>
                  <a:cubicBezTo>
                    <a:pt x="344" y="171"/>
                    <a:pt x="313" y="172"/>
                    <a:pt x="287" y="168"/>
                  </a:cubicBezTo>
                  <a:cubicBezTo>
                    <a:pt x="233" y="161"/>
                    <a:pt x="165" y="147"/>
                    <a:pt x="131" y="115"/>
                  </a:cubicBezTo>
                  <a:cubicBezTo>
                    <a:pt x="151" y="147"/>
                    <a:pt x="218" y="157"/>
                    <a:pt x="257" y="166"/>
                  </a:cubicBezTo>
                  <a:cubicBezTo>
                    <a:pt x="281" y="171"/>
                    <a:pt x="308" y="172"/>
                    <a:pt x="332" y="176"/>
                  </a:cubicBezTo>
                  <a:cubicBezTo>
                    <a:pt x="353" y="179"/>
                    <a:pt x="363" y="179"/>
                    <a:pt x="382" y="188"/>
                  </a:cubicBezTo>
                  <a:cubicBezTo>
                    <a:pt x="387" y="190"/>
                    <a:pt x="394" y="194"/>
                    <a:pt x="394" y="198"/>
                  </a:cubicBezTo>
                  <a:cubicBezTo>
                    <a:pt x="393" y="201"/>
                    <a:pt x="393" y="205"/>
                    <a:pt x="379" y="206"/>
                  </a:cubicBezTo>
                  <a:cubicBezTo>
                    <a:pt x="371" y="205"/>
                    <a:pt x="371" y="205"/>
                    <a:pt x="371" y="205"/>
                  </a:cubicBezTo>
                  <a:cubicBezTo>
                    <a:pt x="369" y="204"/>
                    <a:pt x="367" y="202"/>
                    <a:pt x="364" y="201"/>
                  </a:cubicBezTo>
                  <a:cubicBezTo>
                    <a:pt x="367" y="198"/>
                    <a:pt x="368" y="195"/>
                    <a:pt x="367" y="192"/>
                  </a:cubicBezTo>
                  <a:cubicBezTo>
                    <a:pt x="365" y="188"/>
                    <a:pt x="360" y="186"/>
                    <a:pt x="355" y="188"/>
                  </a:cubicBezTo>
                  <a:cubicBezTo>
                    <a:pt x="353" y="189"/>
                    <a:pt x="351" y="190"/>
                    <a:pt x="350" y="192"/>
                  </a:cubicBezTo>
                  <a:cubicBezTo>
                    <a:pt x="335" y="185"/>
                    <a:pt x="344" y="193"/>
                    <a:pt x="323" y="187"/>
                  </a:cubicBezTo>
                  <a:cubicBezTo>
                    <a:pt x="297" y="181"/>
                    <a:pt x="290" y="178"/>
                    <a:pt x="263" y="181"/>
                  </a:cubicBezTo>
                  <a:cubicBezTo>
                    <a:pt x="234" y="184"/>
                    <a:pt x="250" y="176"/>
                    <a:pt x="221" y="173"/>
                  </a:cubicBezTo>
                  <a:cubicBezTo>
                    <a:pt x="193" y="170"/>
                    <a:pt x="159" y="161"/>
                    <a:pt x="93" y="206"/>
                  </a:cubicBezTo>
                  <a:cubicBezTo>
                    <a:pt x="0" y="268"/>
                    <a:pt x="61" y="382"/>
                    <a:pt x="157" y="398"/>
                  </a:cubicBezTo>
                  <a:cubicBezTo>
                    <a:pt x="168" y="400"/>
                    <a:pt x="178" y="398"/>
                    <a:pt x="189" y="401"/>
                  </a:cubicBezTo>
                  <a:cubicBezTo>
                    <a:pt x="199" y="404"/>
                    <a:pt x="217" y="414"/>
                    <a:pt x="227" y="415"/>
                  </a:cubicBezTo>
                  <a:cubicBezTo>
                    <a:pt x="246" y="419"/>
                    <a:pt x="275" y="410"/>
                    <a:pt x="291" y="3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563812" y="3911600"/>
              <a:ext cx="1906588" cy="18764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951162" y="4170363"/>
              <a:ext cx="1093788" cy="1331913"/>
            </a:xfrm>
            <a:custGeom>
              <a:avLst/>
              <a:gdLst>
                <a:gd name="T0" fmla="*/ 16 w 344"/>
                <a:gd name="T1" fmla="*/ 44 h 419"/>
                <a:gd name="T2" fmla="*/ 115 w 344"/>
                <a:gd name="T3" fmla="*/ 143 h 419"/>
                <a:gd name="T4" fmla="*/ 170 w 344"/>
                <a:gd name="T5" fmla="*/ 149 h 419"/>
                <a:gd name="T6" fmla="*/ 293 w 344"/>
                <a:gd name="T7" fmla="*/ 25 h 419"/>
                <a:gd name="T8" fmla="*/ 281 w 344"/>
                <a:gd name="T9" fmla="*/ 17 h 419"/>
                <a:gd name="T10" fmla="*/ 285 w 344"/>
                <a:gd name="T11" fmla="*/ 5 h 419"/>
                <a:gd name="T12" fmla="*/ 296 w 344"/>
                <a:gd name="T13" fmla="*/ 3 h 419"/>
                <a:gd name="T14" fmla="*/ 300 w 344"/>
                <a:gd name="T15" fmla="*/ 5 h 419"/>
                <a:gd name="T16" fmla="*/ 316 w 344"/>
                <a:gd name="T17" fmla="*/ 10 h 419"/>
                <a:gd name="T18" fmla="*/ 328 w 344"/>
                <a:gd name="T19" fmla="*/ 14 h 419"/>
                <a:gd name="T20" fmla="*/ 338 w 344"/>
                <a:gd name="T21" fmla="*/ 35 h 419"/>
                <a:gd name="T22" fmla="*/ 336 w 344"/>
                <a:gd name="T23" fmla="*/ 55 h 419"/>
                <a:gd name="T24" fmla="*/ 344 w 344"/>
                <a:gd name="T25" fmla="*/ 69 h 419"/>
                <a:gd name="T26" fmla="*/ 339 w 344"/>
                <a:gd name="T27" fmla="*/ 75 h 419"/>
                <a:gd name="T28" fmla="*/ 321 w 344"/>
                <a:gd name="T29" fmla="*/ 66 h 419"/>
                <a:gd name="T30" fmla="*/ 310 w 344"/>
                <a:gd name="T31" fmla="*/ 94 h 419"/>
                <a:gd name="T32" fmla="*/ 305 w 344"/>
                <a:gd name="T33" fmla="*/ 174 h 419"/>
                <a:gd name="T34" fmla="*/ 192 w 344"/>
                <a:gd name="T35" fmla="*/ 332 h 419"/>
                <a:gd name="T36" fmla="*/ 192 w 344"/>
                <a:gd name="T37" fmla="*/ 343 h 419"/>
                <a:gd name="T38" fmla="*/ 194 w 344"/>
                <a:gd name="T39" fmla="*/ 351 h 419"/>
                <a:gd name="T40" fmla="*/ 194 w 344"/>
                <a:gd name="T41" fmla="*/ 357 h 419"/>
                <a:gd name="T42" fmla="*/ 197 w 344"/>
                <a:gd name="T43" fmla="*/ 367 h 419"/>
                <a:gd name="T44" fmla="*/ 234 w 344"/>
                <a:gd name="T45" fmla="*/ 375 h 419"/>
                <a:gd name="T46" fmla="*/ 228 w 344"/>
                <a:gd name="T47" fmla="*/ 375 h 419"/>
                <a:gd name="T48" fmla="*/ 204 w 344"/>
                <a:gd name="T49" fmla="*/ 379 h 419"/>
                <a:gd name="T50" fmla="*/ 231 w 344"/>
                <a:gd name="T51" fmla="*/ 409 h 419"/>
                <a:gd name="T52" fmla="*/ 191 w 344"/>
                <a:gd name="T53" fmla="*/ 391 h 419"/>
                <a:gd name="T54" fmla="*/ 182 w 344"/>
                <a:gd name="T55" fmla="*/ 408 h 419"/>
                <a:gd name="T56" fmla="*/ 181 w 344"/>
                <a:gd name="T57" fmla="*/ 387 h 419"/>
                <a:gd name="T58" fmla="*/ 170 w 344"/>
                <a:gd name="T59" fmla="*/ 382 h 419"/>
                <a:gd name="T60" fmla="*/ 169 w 344"/>
                <a:gd name="T61" fmla="*/ 377 h 419"/>
                <a:gd name="T62" fmla="*/ 181 w 344"/>
                <a:gd name="T63" fmla="*/ 358 h 419"/>
                <a:gd name="T64" fmla="*/ 146 w 344"/>
                <a:gd name="T65" fmla="*/ 350 h 419"/>
                <a:gd name="T66" fmla="*/ 143 w 344"/>
                <a:gd name="T67" fmla="*/ 358 h 419"/>
                <a:gd name="T68" fmla="*/ 142 w 344"/>
                <a:gd name="T69" fmla="*/ 366 h 419"/>
                <a:gd name="T70" fmla="*/ 141 w 344"/>
                <a:gd name="T71" fmla="*/ 373 h 419"/>
                <a:gd name="T72" fmla="*/ 164 w 344"/>
                <a:gd name="T73" fmla="*/ 383 h 419"/>
                <a:gd name="T74" fmla="*/ 173 w 344"/>
                <a:gd name="T75" fmla="*/ 388 h 419"/>
                <a:gd name="T76" fmla="*/ 144 w 344"/>
                <a:gd name="T77" fmla="*/ 390 h 419"/>
                <a:gd name="T78" fmla="*/ 158 w 344"/>
                <a:gd name="T79" fmla="*/ 419 h 419"/>
                <a:gd name="T80" fmla="*/ 138 w 344"/>
                <a:gd name="T81" fmla="*/ 400 h 419"/>
                <a:gd name="T82" fmla="*/ 128 w 344"/>
                <a:gd name="T83" fmla="*/ 395 h 419"/>
                <a:gd name="T84" fmla="*/ 122 w 344"/>
                <a:gd name="T85" fmla="*/ 392 h 419"/>
                <a:gd name="T86" fmla="*/ 122 w 344"/>
                <a:gd name="T87" fmla="*/ 379 h 419"/>
                <a:gd name="T88" fmla="*/ 108 w 344"/>
                <a:gd name="T89" fmla="*/ 379 h 419"/>
                <a:gd name="T90" fmla="*/ 122 w 344"/>
                <a:gd name="T91" fmla="*/ 372 h 419"/>
                <a:gd name="T92" fmla="*/ 130 w 344"/>
                <a:gd name="T93" fmla="*/ 362 h 419"/>
                <a:gd name="T94" fmla="*/ 62 w 344"/>
                <a:gd name="T95" fmla="*/ 282 h 419"/>
                <a:gd name="T96" fmla="*/ 36 w 344"/>
                <a:gd name="T97" fmla="*/ 187 h 419"/>
                <a:gd name="T98" fmla="*/ 28 w 344"/>
                <a:gd name="T99" fmla="*/ 158 h 419"/>
                <a:gd name="T100" fmla="*/ 15 w 344"/>
                <a:gd name="T101" fmla="*/ 13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" h="419">
                  <a:moveTo>
                    <a:pt x="1" y="87"/>
                  </a:moveTo>
                  <a:cubicBezTo>
                    <a:pt x="1" y="82"/>
                    <a:pt x="2" y="78"/>
                    <a:pt x="4" y="76"/>
                  </a:cubicBezTo>
                  <a:cubicBezTo>
                    <a:pt x="3" y="73"/>
                    <a:pt x="2" y="69"/>
                    <a:pt x="2" y="66"/>
                  </a:cubicBezTo>
                  <a:cubicBezTo>
                    <a:pt x="2" y="62"/>
                    <a:pt x="2" y="56"/>
                    <a:pt x="4" y="52"/>
                  </a:cubicBezTo>
                  <a:cubicBezTo>
                    <a:pt x="6" y="47"/>
                    <a:pt x="10" y="44"/>
                    <a:pt x="16" y="44"/>
                  </a:cubicBezTo>
                  <a:cubicBezTo>
                    <a:pt x="30" y="43"/>
                    <a:pt x="50" y="60"/>
                    <a:pt x="61" y="70"/>
                  </a:cubicBezTo>
                  <a:cubicBezTo>
                    <a:pt x="63" y="72"/>
                    <a:pt x="64" y="73"/>
                    <a:pt x="65" y="74"/>
                  </a:cubicBezTo>
                  <a:cubicBezTo>
                    <a:pt x="78" y="84"/>
                    <a:pt x="82" y="93"/>
                    <a:pt x="86" y="103"/>
                  </a:cubicBezTo>
                  <a:cubicBezTo>
                    <a:pt x="89" y="109"/>
                    <a:pt x="91" y="116"/>
                    <a:pt x="97" y="124"/>
                  </a:cubicBezTo>
                  <a:cubicBezTo>
                    <a:pt x="99" y="127"/>
                    <a:pt x="112" y="142"/>
                    <a:pt x="115" y="143"/>
                  </a:cubicBezTo>
                  <a:cubicBezTo>
                    <a:pt x="116" y="144"/>
                    <a:pt x="116" y="144"/>
                    <a:pt x="117" y="145"/>
                  </a:cubicBezTo>
                  <a:cubicBezTo>
                    <a:pt x="117" y="147"/>
                    <a:pt x="117" y="148"/>
                    <a:pt x="116" y="149"/>
                  </a:cubicBezTo>
                  <a:cubicBezTo>
                    <a:pt x="116" y="150"/>
                    <a:pt x="115" y="150"/>
                    <a:pt x="115" y="151"/>
                  </a:cubicBezTo>
                  <a:cubicBezTo>
                    <a:pt x="116" y="152"/>
                    <a:pt x="123" y="155"/>
                    <a:pt x="145" y="153"/>
                  </a:cubicBezTo>
                  <a:cubicBezTo>
                    <a:pt x="157" y="152"/>
                    <a:pt x="168" y="150"/>
                    <a:pt x="170" y="149"/>
                  </a:cubicBezTo>
                  <a:cubicBezTo>
                    <a:pt x="198" y="138"/>
                    <a:pt x="209" y="127"/>
                    <a:pt x="219" y="97"/>
                  </a:cubicBezTo>
                  <a:cubicBezTo>
                    <a:pt x="225" y="82"/>
                    <a:pt x="231" y="70"/>
                    <a:pt x="238" y="59"/>
                  </a:cubicBezTo>
                  <a:cubicBezTo>
                    <a:pt x="247" y="45"/>
                    <a:pt x="258" y="35"/>
                    <a:pt x="270" y="30"/>
                  </a:cubicBezTo>
                  <a:cubicBezTo>
                    <a:pt x="275" y="27"/>
                    <a:pt x="281" y="26"/>
                    <a:pt x="287" y="25"/>
                  </a:cubicBezTo>
                  <a:cubicBezTo>
                    <a:pt x="289" y="25"/>
                    <a:pt x="291" y="25"/>
                    <a:pt x="293" y="25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2" y="24"/>
                    <a:pt x="292" y="24"/>
                    <a:pt x="291" y="24"/>
                  </a:cubicBezTo>
                  <a:cubicBezTo>
                    <a:pt x="291" y="24"/>
                    <a:pt x="290" y="24"/>
                    <a:pt x="289" y="24"/>
                  </a:cubicBezTo>
                  <a:cubicBezTo>
                    <a:pt x="285" y="23"/>
                    <a:pt x="283" y="20"/>
                    <a:pt x="281" y="17"/>
                  </a:cubicBezTo>
                  <a:cubicBezTo>
                    <a:pt x="281" y="16"/>
                    <a:pt x="281" y="16"/>
                    <a:pt x="280" y="15"/>
                  </a:cubicBezTo>
                  <a:cubicBezTo>
                    <a:pt x="279" y="13"/>
                    <a:pt x="276" y="9"/>
                    <a:pt x="278" y="7"/>
                  </a:cubicBezTo>
                  <a:cubicBezTo>
                    <a:pt x="278" y="5"/>
                    <a:pt x="279" y="5"/>
                    <a:pt x="281" y="5"/>
                  </a:cubicBezTo>
                  <a:cubicBezTo>
                    <a:pt x="283" y="4"/>
                    <a:pt x="285" y="5"/>
                    <a:pt x="285" y="5"/>
                  </a:cubicBezTo>
                  <a:cubicBezTo>
                    <a:pt x="285" y="5"/>
                    <a:pt x="285" y="5"/>
                    <a:pt x="285" y="5"/>
                  </a:cubicBezTo>
                  <a:cubicBezTo>
                    <a:pt x="286" y="5"/>
                    <a:pt x="287" y="4"/>
                    <a:pt x="287" y="3"/>
                  </a:cubicBezTo>
                  <a:cubicBezTo>
                    <a:pt x="288" y="2"/>
                    <a:pt x="289" y="1"/>
                    <a:pt x="290" y="1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91" y="0"/>
                    <a:pt x="292" y="1"/>
                    <a:pt x="293" y="2"/>
                  </a:cubicBezTo>
                  <a:cubicBezTo>
                    <a:pt x="294" y="3"/>
                    <a:pt x="295" y="3"/>
                    <a:pt x="296" y="3"/>
                  </a:cubicBezTo>
                  <a:cubicBezTo>
                    <a:pt x="296" y="3"/>
                    <a:pt x="296" y="3"/>
                    <a:pt x="296" y="3"/>
                  </a:cubicBezTo>
                  <a:cubicBezTo>
                    <a:pt x="297" y="2"/>
                    <a:pt x="298" y="1"/>
                    <a:pt x="299" y="1"/>
                  </a:cubicBezTo>
                  <a:cubicBezTo>
                    <a:pt x="300" y="1"/>
                    <a:pt x="301" y="1"/>
                    <a:pt x="301" y="2"/>
                  </a:cubicBezTo>
                  <a:cubicBezTo>
                    <a:pt x="301" y="3"/>
                    <a:pt x="301" y="3"/>
                    <a:pt x="301" y="4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1" y="6"/>
                    <a:pt x="302" y="6"/>
                    <a:pt x="303" y="5"/>
                  </a:cubicBezTo>
                  <a:cubicBezTo>
                    <a:pt x="303" y="4"/>
                    <a:pt x="305" y="3"/>
                    <a:pt x="306" y="3"/>
                  </a:cubicBezTo>
                  <a:cubicBezTo>
                    <a:pt x="308" y="3"/>
                    <a:pt x="310" y="4"/>
                    <a:pt x="312" y="5"/>
                  </a:cubicBezTo>
                  <a:cubicBezTo>
                    <a:pt x="314" y="7"/>
                    <a:pt x="315" y="8"/>
                    <a:pt x="316" y="9"/>
                  </a:cubicBezTo>
                  <a:cubicBezTo>
                    <a:pt x="316" y="10"/>
                    <a:pt x="316" y="10"/>
                    <a:pt x="316" y="10"/>
                  </a:cubicBezTo>
                  <a:cubicBezTo>
                    <a:pt x="317" y="11"/>
                    <a:pt x="318" y="12"/>
                    <a:pt x="318" y="12"/>
                  </a:cubicBezTo>
                  <a:cubicBezTo>
                    <a:pt x="319" y="12"/>
                    <a:pt x="319" y="11"/>
                    <a:pt x="320" y="10"/>
                  </a:cubicBezTo>
                  <a:cubicBezTo>
                    <a:pt x="320" y="10"/>
                    <a:pt x="321" y="9"/>
                    <a:pt x="321" y="9"/>
                  </a:cubicBezTo>
                  <a:cubicBezTo>
                    <a:pt x="323" y="8"/>
                    <a:pt x="324" y="8"/>
                    <a:pt x="326" y="9"/>
                  </a:cubicBezTo>
                  <a:cubicBezTo>
                    <a:pt x="327" y="9"/>
                    <a:pt x="328" y="11"/>
                    <a:pt x="328" y="14"/>
                  </a:cubicBezTo>
                  <a:cubicBezTo>
                    <a:pt x="328" y="15"/>
                    <a:pt x="328" y="16"/>
                    <a:pt x="329" y="18"/>
                  </a:cubicBezTo>
                  <a:cubicBezTo>
                    <a:pt x="331" y="19"/>
                    <a:pt x="332" y="20"/>
                    <a:pt x="332" y="22"/>
                  </a:cubicBezTo>
                  <a:cubicBezTo>
                    <a:pt x="332" y="23"/>
                    <a:pt x="333" y="24"/>
                    <a:pt x="333" y="25"/>
                  </a:cubicBezTo>
                  <a:cubicBezTo>
                    <a:pt x="333" y="25"/>
                    <a:pt x="333" y="26"/>
                    <a:pt x="333" y="27"/>
                  </a:cubicBezTo>
                  <a:cubicBezTo>
                    <a:pt x="334" y="30"/>
                    <a:pt x="336" y="33"/>
                    <a:pt x="338" y="35"/>
                  </a:cubicBezTo>
                  <a:cubicBezTo>
                    <a:pt x="340" y="37"/>
                    <a:pt x="340" y="39"/>
                    <a:pt x="340" y="42"/>
                  </a:cubicBezTo>
                  <a:cubicBezTo>
                    <a:pt x="340" y="42"/>
                    <a:pt x="341" y="43"/>
                    <a:pt x="341" y="44"/>
                  </a:cubicBezTo>
                  <a:cubicBezTo>
                    <a:pt x="341" y="46"/>
                    <a:pt x="341" y="48"/>
                    <a:pt x="339" y="50"/>
                  </a:cubicBezTo>
                  <a:cubicBezTo>
                    <a:pt x="339" y="51"/>
                    <a:pt x="337" y="53"/>
                    <a:pt x="336" y="55"/>
                  </a:cubicBezTo>
                  <a:cubicBezTo>
                    <a:pt x="336" y="55"/>
                    <a:pt x="336" y="55"/>
                    <a:pt x="336" y="55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6" y="56"/>
                    <a:pt x="336" y="56"/>
                    <a:pt x="336" y="56"/>
                  </a:cubicBezTo>
                  <a:cubicBezTo>
                    <a:pt x="336" y="56"/>
                    <a:pt x="336" y="56"/>
                    <a:pt x="336" y="56"/>
                  </a:cubicBezTo>
                  <a:cubicBezTo>
                    <a:pt x="336" y="56"/>
                    <a:pt x="336" y="56"/>
                    <a:pt x="336" y="56"/>
                  </a:cubicBezTo>
                  <a:cubicBezTo>
                    <a:pt x="339" y="59"/>
                    <a:pt x="343" y="65"/>
                    <a:pt x="344" y="69"/>
                  </a:cubicBezTo>
                  <a:cubicBezTo>
                    <a:pt x="344" y="69"/>
                    <a:pt x="344" y="75"/>
                    <a:pt x="343" y="77"/>
                  </a:cubicBezTo>
                  <a:cubicBezTo>
                    <a:pt x="342" y="77"/>
                    <a:pt x="342" y="77"/>
                    <a:pt x="342" y="77"/>
                  </a:cubicBezTo>
                  <a:cubicBezTo>
                    <a:pt x="341" y="77"/>
                    <a:pt x="341" y="77"/>
                    <a:pt x="340" y="77"/>
                  </a:cubicBezTo>
                  <a:cubicBezTo>
                    <a:pt x="340" y="77"/>
                    <a:pt x="339" y="76"/>
                    <a:pt x="339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8" y="75"/>
                    <a:pt x="335" y="73"/>
                    <a:pt x="334" y="72"/>
                  </a:cubicBezTo>
                  <a:cubicBezTo>
                    <a:pt x="332" y="71"/>
                    <a:pt x="330" y="70"/>
                    <a:pt x="329" y="70"/>
                  </a:cubicBezTo>
                  <a:cubicBezTo>
                    <a:pt x="328" y="69"/>
                    <a:pt x="327" y="69"/>
                    <a:pt x="326" y="69"/>
                  </a:cubicBezTo>
                  <a:cubicBezTo>
                    <a:pt x="325" y="68"/>
                    <a:pt x="324" y="68"/>
                    <a:pt x="323" y="67"/>
                  </a:cubicBezTo>
                  <a:cubicBezTo>
                    <a:pt x="323" y="67"/>
                    <a:pt x="322" y="67"/>
                    <a:pt x="321" y="66"/>
                  </a:cubicBezTo>
                  <a:cubicBezTo>
                    <a:pt x="320" y="69"/>
                    <a:pt x="319" y="72"/>
                    <a:pt x="318" y="74"/>
                  </a:cubicBezTo>
                  <a:cubicBezTo>
                    <a:pt x="319" y="75"/>
                    <a:pt x="319" y="83"/>
                    <a:pt x="317" y="85"/>
                  </a:cubicBezTo>
                  <a:cubicBezTo>
                    <a:pt x="317" y="85"/>
                    <a:pt x="317" y="86"/>
                    <a:pt x="317" y="87"/>
                  </a:cubicBezTo>
                  <a:cubicBezTo>
                    <a:pt x="317" y="89"/>
                    <a:pt x="317" y="91"/>
                    <a:pt x="315" y="93"/>
                  </a:cubicBezTo>
                  <a:cubicBezTo>
                    <a:pt x="313" y="94"/>
                    <a:pt x="311" y="94"/>
                    <a:pt x="310" y="94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0" y="95"/>
                    <a:pt x="309" y="96"/>
                    <a:pt x="309" y="96"/>
                  </a:cubicBezTo>
                  <a:cubicBezTo>
                    <a:pt x="307" y="103"/>
                    <a:pt x="305" y="110"/>
                    <a:pt x="305" y="112"/>
                  </a:cubicBezTo>
                  <a:cubicBezTo>
                    <a:pt x="305" y="112"/>
                    <a:pt x="305" y="112"/>
                    <a:pt x="305" y="112"/>
                  </a:cubicBezTo>
                  <a:cubicBezTo>
                    <a:pt x="302" y="133"/>
                    <a:pt x="304" y="154"/>
                    <a:pt x="305" y="174"/>
                  </a:cubicBezTo>
                  <a:cubicBezTo>
                    <a:pt x="307" y="199"/>
                    <a:pt x="309" y="224"/>
                    <a:pt x="303" y="251"/>
                  </a:cubicBezTo>
                  <a:cubicBezTo>
                    <a:pt x="300" y="266"/>
                    <a:pt x="293" y="278"/>
                    <a:pt x="281" y="285"/>
                  </a:cubicBezTo>
                  <a:cubicBezTo>
                    <a:pt x="272" y="292"/>
                    <a:pt x="260" y="294"/>
                    <a:pt x="248" y="298"/>
                  </a:cubicBezTo>
                  <a:cubicBezTo>
                    <a:pt x="230" y="302"/>
                    <a:pt x="212" y="307"/>
                    <a:pt x="200" y="324"/>
                  </a:cubicBezTo>
                  <a:cubicBezTo>
                    <a:pt x="198" y="327"/>
                    <a:pt x="195" y="329"/>
                    <a:pt x="192" y="332"/>
                  </a:cubicBezTo>
                  <a:cubicBezTo>
                    <a:pt x="192" y="332"/>
                    <a:pt x="192" y="333"/>
                    <a:pt x="192" y="333"/>
                  </a:cubicBezTo>
                  <a:cubicBezTo>
                    <a:pt x="192" y="335"/>
                    <a:pt x="192" y="338"/>
                    <a:pt x="191" y="340"/>
                  </a:cubicBezTo>
                  <a:cubicBezTo>
                    <a:pt x="191" y="340"/>
                    <a:pt x="192" y="340"/>
                    <a:pt x="192" y="341"/>
                  </a:cubicBezTo>
                  <a:cubicBezTo>
                    <a:pt x="192" y="341"/>
                    <a:pt x="192" y="342"/>
                    <a:pt x="191" y="342"/>
                  </a:cubicBezTo>
                  <a:cubicBezTo>
                    <a:pt x="192" y="343"/>
                    <a:pt x="192" y="343"/>
                    <a:pt x="192" y="343"/>
                  </a:cubicBezTo>
                  <a:cubicBezTo>
                    <a:pt x="192" y="344"/>
                    <a:pt x="192" y="344"/>
                    <a:pt x="192" y="344"/>
                  </a:cubicBezTo>
                  <a:cubicBezTo>
                    <a:pt x="192" y="345"/>
                    <a:pt x="192" y="346"/>
                    <a:pt x="192" y="346"/>
                  </a:cubicBezTo>
                  <a:cubicBezTo>
                    <a:pt x="192" y="347"/>
                    <a:pt x="193" y="347"/>
                    <a:pt x="193" y="347"/>
                  </a:cubicBezTo>
                  <a:cubicBezTo>
                    <a:pt x="193" y="348"/>
                    <a:pt x="193" y="349"/>
                    <a:pt x="192" y="349"/>
                  </a:cubicBezTo>
                  <a:cubicBezTo>
                    <a:pt x="193" y="350"/>
                    <a:pt x="194" y="351"/>
                    <a:pt x="194" y="351"/>
                  </a:cubicBezTo>
                  <a:cubicBezTo>
                    <a:pt x="194" y="352"/>
                    <a:pt x="193" y="353"/>
                    <a:pt x="193" y="353"/>
                  </a:cubicBezTo>
                  <a:cubicBezTo>
                    <a:pt x="193" y="354"/>
                    <a:pt x="193" y="354"/>
                    <a:pt x="193" y="354"/>
                  </a:cubicBezTo>
                  <a:cubicBezTo>
                    <a:pt x="194" y="354"/>
                    <a:pt x="194" y="354"/>
                    <a:pt x="194" y="354"/>
                  </a:cubicBezTo>
                  <a:cubicBezTo>
                    <a:pt x="194" y="356"/>
                    <a:pt x="194" y="357"/>
                    <a:pt x="193" y="357"/>
                  </a:cubicBezTo>
                  <a:cubicBezTo>
                    <a:pt x="194" y="357"/>
                    <a:pt x="194" y="357"/>
                    <a:pt x="194" y="357"/>
                  </a:cubicBezTo>
                  <a:cubicBezTo>
                    <a:pt x="194" y="358"/>
                    <a:pt x="195" y="358"/>
                    <a:pt x="195" y="358"/>
                  </a:cubicBezTo>
                  <a:cubicBezTo>
                    <a:pt x="195" y="360"/>
                    <a:pt x="195" y="361"/>
                    <a:pt x="194" y="362"/>
                  </a:cubicBezTo>
                  <a:cubicBezTo>
                    <a:pt x="195" y="362"/>
                    <a:pt x="195" y="363"/>
                    <a:pt x="195" y="363"/>
                  </a:cubicBezTo>
                  <a:cubicBezTo>
                    <a:pt x="195" y="364"/>
                    <a:pt x="195" y="364"/>
                    <a:pt x="195" y="365"/>
                  </a:cubicBezTo>
                  <a:cubicBezTo>
                    <a:pt x="196" y="365"/>
                    <a:pt x="196" y="366"/>
                    <a:pt x="197" y="367"/>
                  </a:cubicBezTo>
                  <a:cubicBezTo>
                    <a:pt x="199" y="371"/>
                    <a:pt x="207" y="370"/>
                    <a:pt x="211" y="370"/>
                  </a:cubicBezTo>
                  <a:cubicBezTo>
                    <a:pt x="211" y="370"/>
                    <a:pt x="211" y="370"/>
                    <a:pt x="211" y="370"/>
                  </a:cubicBezTo>
                  <a:cubicBezTo>
                    <a:pt x="213" y="370"/>
                    <a:pt x="215" y="370"/>
                    <a:pt x="217" y="370"/>
                  </a:cubicBezTo>
                  <a:cubicBezTo>
                    <a:pt x="218" y="369"/>
                    <a:pt x="220" y="369"/>
                    <a:pt x="221" y="369"/>
                  </a:cubicBezTo>
                  <a:cubicBezTo>
                    <a:pt x="225" y="369"/>
                    <a:pt x="231" y="369"/>
                    <a:pt x="234" y="375"/>
                  </a:cubicBezTo>
                  <a:cubicBezTo>
                    <a:pt x="234" y="376"/>
                    <a:pt x="234" y="376"/>
                    <a:pt x="234" y="376"/>
                  </a:cubicBezTo>
                  <a:cubicBezTo>
                    <a:pt x="233" y="376"/>
                    <a:pt x="233" y="376"/>
                    <a:pt x="233" y="376"/>
                  </a:cubicBezTo>
                  <a:cubicBezTo>
                    <a:pt x="232" y="376"/>
                    <a:pt x="232" y="376"/>
                    <a:pt x="232" y="376"/>
                  </a:cubicBezTo>
                  <a:cubicBezTo>
                    <a:pt x="231" y="376"/>
                    <a:pt x="230" y="376"/>
                    <a:pt x="229" y="375"/>
                  </a:cubicBezTo>
                  <a:cubicBezTo>
                    <a:pt x="229" y="375"/>
                    <a:pt x="228" y="375"/>
                    <a:pt x="228" y="375"/>
                  </a:cubicBezTo>
                  <a:cubicBezTo>
                    <a:pt x="228" y="375"/>
                    <a:pt x="227" y="375"/>
                    <a:pt x="227" y="376"/>
                  </a:cubicBezTo>
                  <a:cubicBezTo>
                    <a:pt x="226" y="377"/>
                    <a:pt x="223" y="378"/>
                    <a:pt x="221" y="378"/>
                  </a:cubicBezTo>
                  <a:cubicBezTo>
                    <a:pt x="220" y="378"/>
                    <a:pt x="219" y="378"/>
                    <a:pt x="219" y="378"/>
                  </a:cubicBezTo>
                  <a:cubicBezTo>
                    <a:pt x="216" y="379"/>
                    <a:pt x="213" y="380"/>
                    <a:pt x="211" y="380"/>
                  </a:cubicBezTo>
                  <a:cubicBezTo>
                    <a:pt x="208" y="380"/>
                    <a:pt x="206" y="380"/>
                    <a:pt x="204" y="379"/>
                  </a:cubicBezTo>
                  <a:cubicBezTo>
                    <a:pt x="204" y="380"/>
                    <a:pt x="204" y="380"/>
                    <a:pt x="205" y="380"/>
                  </a:cubicBezTo>
                  <a:cubicBezTo>
                    <a:pt x="209" y="385"/>
                    <a:pt x="214" y="389"/>
                    <a:pt x="220" y="390"/>
                  </a:cubicBezTo>
                  <a:cubicBezTo>
                    <a:pt x="229" y="391"/>
                    <a:pt x="231" y="403"/>
                    <a:pt x="232" y="408"/>
                  </a:cubicBezTo>
                  <a:cubicBezTo>
                    <a:pt x="232" y="409"/>
                    <a:pt x="232" y="409"/>
                    <a:pt x="231" y="409"/>
                  </a:cubicBezTo>
                  <a:cubicBezTo>
                    <a:pt x="231" y="409"/>
                    <a:pt x="231" y="409"/>
                    <a:pt x="231" y="409"/>
                  </a:cubicBezTo>
                  <a:cubicBezTo>
                    <a:pt x="230" y="409"/>
                    <a:pt x="230" y="409"/>
                    <a:pt x="230" y="409"/>
                  </a:cubicBezTo>
                  <a:cubicBezTo>
                    <a:pt x="224" y="401"/>
                    <a:pt x="218" y="398"/>
                    <a:pt x="209" y="395"/>
                  </a:cubicBezTo>
                  <a:cubicBezTo>
                    <a:pt x="206" y="394"/>
                    <a:pt x="203" y="393"/>
                    <a:pt x="201" y="391"/>
                  </a:cubicBezTo>
                  <a:cubicBezTo>
                    <a:pt x="198" y="389"/>
                    <a:pt x="196" y="387"/>
                    <a:pt x="192" y="387"/>
                  </a:cubicBezTo>
                  <a:cubicBezTo>
                    <a:pt x="192" y="388"/>
                    <a:pt x="191" y="389"/>
                    <a:pt x="191" y="391"/>
                  </a:cubicBezTo>
                  <a:cubicBezTo>
                    <a:pt x="190" y="393"/>
                    <a:pt x="189" y="394"/>
                    <a:pt x="188" y="396"/>
                  </a:cubicBezTo>
                  <a:cubicBezTo>
                    <a:pt x="188" y="398"/>
                    <a:pt x="187" y="399"/>
                    <a:pt x="187" y="401"/>
                  </a:cubicBezTo>
                  <a:cubicBezTo>
                    <a:pt x="186" y="404"/>
                    <a:pt x="185" y="407"/>
                    <a:pt x="183" y="409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08"/>
                    <a:pt x="182" y="408"/>
                    <a:pt x="182" y="408"/>
                  </a:cubicBezTo>
                  <a:cubicBezTo>
                    <a:pt x="181" y="407"/>
                    <a:pt x="181" y="405"/>
                    <a:pt x="181" y="403"/>
                  </a:cubicBezTo>
                  <a:cubicBezTo>
                    <a:pt x="181" y="402"/>
                    <a:pt x="181" y="401"/>
                    <a:pt x="181" y="401"/>
                  </a:cubicBezTo>
                  <a:cubicBezTo>
                    <a:pt x="181" y="400"/>
                    <a:pt x="181" y="398"/>
                    <a:pt x="181" y="397"/>
                  </a:cubicBezTo>
                  <a:cubicBezTo>
                    <a:pt x="180" y="395"/>
                    <a:pt x="180" y="394"/>
                    <a:pt x="180" y="392"/>
                  </a:cubicBezTo>
                  <a:cubicBezTo>
                    <a:pt x="180" y="390"/>
                    <a:pt x="181" y="388"/>
                    <a:pt x="181" y="387"/>
                  </a:cubicBezTo>
                  <a:cubicBezTo>
                    <a:pt x="182" y="386"/>
                    <a:pt x="183" y="384"/>
                    <a:pt x="183" y="383"/>
                  </a:cubicBezTo>
                  <a:cubicBezTo>
                    <a:pt x="183" y="382"/>
                    <a:pt x="182" y="381"/>
                    <a:pt x="181" y="379"/>
                  </a:cubicBezTo>
                  <a:cubicBezTo>
                    <a:pt x="181" y="378"/>
                    <a:pt x="180" y="377"/>
                    <a:pt x="180" y="376"/>
                  </a:cubicBezTo>
                  <a:cubicBezTo>
                    <a:pt x="178" y="376"/>
                    <a:pt x="178" y="377"/>
                    <a:pt x="177" y="379"/>
                  </a:cubicBezTo>
                  <a:cubicBezTo>
                    <a:pt x="175" y="381"/>
                    <a:pt x="172" y="382"/>
                    <a:pt x="170" y="382"/>
                  </a:cubicBezTo>
                  <a:cubicBezTo>
                    <a:pt x="169" y="382"/>
                    <a:pt x="168" y="382"/>
                    <a:pt x="167" y="382"/>
                  </a:cubicBezTo>
                  <a:cubicBezTo>
                    <a:pt x="166" y="382"/>
                    <a:pt x="166" y="382"/>
                    <a:pt x="166" y="382"/>
                  </a:cubicBezTo>
                  <a:cubicBezTo>
                    <a:pt x="166" y="382"/>
                    <a:pt x="165" y="382"/>
                    <a:pt x="165" y="382"/>
                  </a:cubicBezTo>
                  <a:cubicBezTo>
                    <a:pt x="166" y="381"/>
                    <a:pt x="166" y="381"/>
                    <a:pt x="166" y="381"/>
                  </a:cubicBezTo>
                  <a:cubicBezTo>
                    <a:pt x="167" y="379"/>
                    <a:pt x="168" y="378"/>
                    <a:pt x="169" y="377"/>
                  </a:cubicBezTo>
                  <a:cubicBezTo>
                    <a:pt x="171" y="374"/>
                    <a:pt x="173" y="371"/>
                    <a:pt x="177" y="370"/>
                  </a:cubicBezTo>
                  <a:cubicBezTo>
                    <a:pt x="177" y="370"/>
                    <a:pt x="176" y="369"/>
                    <a:pt x="176" y="368"/>
                  </a:cubicBezTo>
                  <a:cubicBezTo>
                    <a:pt x="177" y="367"/>
                    <a:pt x="178" y="366"/>
                    <a:pt x="180" y="365"/>
                  </a:cubicBezTo>
                  <a:cubicBezTo>
                    <a:pt x="179" y="363"/>
                    <a:pt x="180" y="360"/>
                    <a:pt x="181" y="358"/>
                  </a:cubicBezTo>
                  <a:cubicBezTo>
                    <a:pt x="181" y="358"/>
                    <a:pt x="181" y="358"/>
                    <a:pt x="181" y="358"/>
                  </a:cubicBezTo>
                  <a:cubicBezTo>
                    <a:pt x="180" y="354"/>
                    <a:pt x="179" y="338"/>
                    <a:pt x="179" y="338"/>
                  </a:cubicBezTo>
                  <a:cubicBezTo>
                    <a:pt x="179" y="337"/>
                    <a:pt x="179" y="337"/>
                    <a:pt x="179" y="337"/>
                  </a:cubicBezTo>
                  <a:cubicBezTo>
                    <a:pt x="171" y="340"/>
                    <a:pt x="161" y="342"/>
                    <a:pt x="148" y="343"/>
                  </a:cubicBezTo>
                  <a:cubicBezTo>
                    <a:pt x="148" y="345"/>
                    <a:pt x="147" y="347"/>
                    <a:pt x="145" y="348"/>
                  </a:cubicBezTo>
                  <a:cubicBezTo>
                    <a:pt x="146" y="349"/>
                    <a:pt x="146" y="349"/>
                    <a:pt x="146" y="350"/>
                  </a:cubicBezTo>
                  <a:cubicBezTo>
                    <a:pt x="146" y="350"/>
                    <a:pt x="146" y="351"/>
                    <a:pt x="145" y="351"/>
                  </a:cubicBezTo>
                  <a:cubicBezTo>
                    <a:pt x="145" y="352"/>
                    <a:pt x="145" y="352"/>
                    <a:pt x="145" y="352"/>
                  </a:cubicBezTo>
                  <a:cubicBezTo>
                    <a:pt x="145" y="353"/>
                    <a:pt x="145" y="354"/>
                    <a:pt x="144" y="355"/>
                  </a:cubicBezTo>
                  <a:cubicBezTo>
                    <a:pt x="144" y="355"/>
                    <a:pt x="145" y="356"/>
                    <a:pt x="145" y="356"/>
                  </a:cubicBezTo>
                  <a:cubicBezTo>
                    <a:pt x="145" y="357"/>
                    <a:pt x="144" y="358"/>
                    <a:pt x="143" y="358"/>
                  </a:cubicBezTo>
                  <a:cubicBezTo>
                    <a:pt x="144" y="358"/>
                    <a:pt x="144" y="359"/>
                    <a:pt x="144" y="360"/>
                  </a:cubicBezTo>
                  <a:cubicBezTo>
                    <a:pt x="145" y="361"/>
                    <a:pt x="144" y="361"/>
                    <a:pt x="143" y="362"/>
                  </a:cubicBezTo>
                  <a:cubicBezTo>
                    <a:pt x="143" y="362"/>
                    <a:pt x="143" y="362"/>
                    <a:pt x="143" y="362"/>
                  </a:cubicBezTo>
                  <a:cubicBezTo>
                    <a:pt x="143" y="363"/>
                    <a:pt x="143" y="363"/>
                    <a:pt x="143" y="363"/>
                  </a:cubicBezTo>
                  <a:cubicBezTo>
                    <a:pt x="143" y="364"/>
                    <a:pt x="142" y="365"/>
                    <a:pt x="142" y="366"/>
                  </a:cubicBezTo>
                  <a:cubicBezTo>
                    <a:pt x="142" y="366"/>
                    <a:pt x="142" y="366"/>
                    <a:pt x="142" y="366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3" y="369"/>
                    <a:pt x="142" y="370"/>
                    <a:pt x="141" y="370"/>
                  </a:cubicBezTo>
                  <a:cubicBezTo>
                    <a:pt x="142" y="371"/>
                    <a:pt x="142" y="371"/>
                    <a:pt x="142" y="372"/>
                  </a:cubicBezTo>
                  <a:cubicBezTo>
                    <a:pt x="142" y="372"/>
                    <a:pt x="141" y="373"/>
                    <a:pt x="141" y="373"/>
                  </a:cubicBezTo>
                  <a:cubicBezTo>
                    <a:pt x="141" y="374"/>
                    <a:pt x="142" y="375"/>
                    <a:pt x="142" y="377"/>
                  </a:cubicBezTo>
                  <a:cubicBezTo>
                    <a:pt x="143" y="380"/>
                    <a:pt x="150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5" y="384"/>
                    <a:pt x="156" y="384"/>
                    <a:pt x="158" y="384"/>
                  </a:cubicBezTo>
                  <a:cubicBezTo>
                    <a:pt x="160" y="384"/>
                    <a:pt x="162" y="384"/>
                    <a:pt x="164" y="383"/>
                  </a:cubicBezTo>
                  <a:cubicBezTo>
                    <a:pt x="167" y="383"/>
                    <a:pt x="169" y="382"/>
                    <a:pt x="171" y="382"/>
                  </a:cubicBezTo>
                  <a:cubicBezTo>
                    <a:pt x="172" y="382"/>
                    <a:pt x="178" y="382"/>
                    <a:pt x="179" y="387"/>
                  </a:cubicBezTo>
                  <a:cubicBezTo>
                    <a:pt x="178" y="388"/>
                    <a:pt x="178" y="388"/>
                    <a:pt x="178" y="388"/>
                  </a:cubicBezTo>
                  <a:cubicBezTo>
                    <a:pt x="178" y="388"/>
                    <a:pt x="178" y="388"/>
                    <a:pt x="178" y="388"/>
                  </a:cubicBezTo>
                  <a:cubicBezTo>
                    <a:pt x="176" y="388"/>
                    <a:pt x="174" y="388"/>
                    <a:pt x="173" y="388"/>
                  </a:cubicBezTo>
                  <a:cubicBezTo>
                    <a:pt x="171" y="388"/>
                    <a:pt x="169" y="389"/>
                    <a:pt x="168" y="390"/>
                  </a:cubicBezTo>
                  <a:cubicBezTo>
                    <a:pt x="165" y="391"/>
                    <a:pt x="161" y="392"/>
                    <a:pt x="159" y="392"/>
                  </a:cubicBezTo>
                  <a:cubicBezTo>
                    <a:pt x="158" y="392"/>
                    <a:pt x="157" y="392"/>
                    <a:pt x="157" y="392"/>
                  </a:cubicBezTo>
                  <a:cubicBezTo>
                    <a:pt x="156" y="392"/>
                    <a:pt x="156" y="392"/>
                    <a:pt x="156" y="392"/>
                  </a:cubicBezTo>
                  <a:cubicBezTo>
                    <a:pt x="151" y="392"/>
                    <a:pt x="148" y="392"/>
                    <a:pt x="144" y="390"/>
                  </a:cubicBezTo>
                  <a:cubicBezTo>
                    <a:pt x="144" y="390"/>
                    <a:pt x="145" y="391"/>
                    <a:pt x="145" y="391"/>
                  </a:cubicBezTo>
                  <a:cubicBezTo>
                    <a:pt x="148" y="397"/>
                    <a:pt x="151" y="403"/>
                    <a:pt x="156" y="405"/>
                  </a:cubicBezTo>
                  <a:cubicBezTo>
                    <a:pt x="162" y="408"/>
                    <a:pt x="161" y="411"/>
                    <a:pt x="160" y="415"/>
                  </a:cubicBezTo>
                  <a:cubicBezTo>
                    <a:pt x="160" y="416"/>
                    <a:pt x="159" y="417"/>
                    <a:pt x="159" y="419"/>
                  </a:cubicBezTo>
                  <a:cubicBezTo>
                    <a:pt x="159" y="419"/>
                    <a:pt x="158" y="419"/>
                    <a:pt x="158" y="419"/>
                  </a:cubicBezTo>
                  <a:cubicBezTo>
                    <a:pt x="158" y="419"/>
                    <a:pt x="158" y="419"/>
                    <a:pt x="158" y="419"/>
                  </a:cubicBezTo>
                  <a:cubicBezTo>
                    <a:pt x="158" y="419"/>
                    <a:pt x="157" y="419"/>
                    <a:pt x="157" y="419"/>
                  </a:cubicBezTo>
                  <a:cubicBezTo>
                    <a:pt x="155" y="413"/>
                    <a:pt x="154" y="412"/>
                    <a:pt x="151" y="411"/>
                  </a:cubicBezTo>
                  <a:cubicBezTo>
                    <a:pt x="149" y="410"/>
                    <a:pt x="147" y="409"/>
                    <a:pt x="144" y="407"/>
                  </a:cubicBezTo>
                  <a:cubicBezTo>
                    <a:pt x="141" y="405"/>
                    <a:pt x="140" y="403"/>
                    <a:pt x="138" y="400"/>
                  </a:cubicBezTo>
                  <a:cubicBezTo>
                    <a:pt x="137" y="398"/>
                    <a:pt x="135" y="396"/>
                    <a:pt x="131" y="392"/>
                  </a:cubicBezTo>
                  <a:cubicBezTo>
                    <a:pt x="131" y="391"/>
                    <a:pt x="131" y="391"/>
                    <a:pt x="131" y="391"/>
                  </a:cubicBezTo>
                  <a:cubicBezTo>
                    <a:pt x="131" y="391"/>
                    <a:pt x="131" y="391"/>
                    <a:pt x="131" y="390"/>
                  </a:cubicBezTo>
                  <a:cubicBezTo>
                    <a:pt x="130" y="390"/>
                    <a:pt x="130" y="390"/>
                    <a:pt x="130" y="390"/>
                  </a:cubicBezTo>
                  <a:cubicBezTo>
                    <a:pt x="129" y="391"/>
                    <a:pt x="129" y="393"/>
                    <a:pt x="128" y="395"/>
                  </a:cubicBezTo>
                  <a:cubicBezTo>
                    <a:pt x="127" y="400"/>
                    <a:pt x="124" y="402"/>
                    <a:pt x="120" y="404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18" y="404"/>
                    <a:pt x="118" y="404"/>
                    <a:pt x="118" y="403"/>
                  </a:cubicBezTo>
                  <a:cubicBezTo>
                    <a:pt x="119" y="401"/>
                    <a:pt x="119" y="400"/>
                    <a:pt x="120" y="398"/>
                  </a:cubicBezTo>
                  <a:cubicBezTo>
                    <a:pt x="122" y="395"/>
                    <a:pt x="122" y="395"/>
                    <a:pt x="122" y="392"/>
                  </a:cubicBezTo>
                  <a:cubicBezTo>
                    <a:pt x="122" y="389"/>
                    <a:pt x="124" y="385"/>
                    <a:pt x="125" y="382"/>
                  </a:cubicBezTo>
                  <a:cubicBezTo>
                    <a:pt x="125" y="382"/>
                    <a:pt x="125" y="382"/>
                    <a:pt x="125" y="382"/>
                  </a:cubicBezTo>
                  <a:cubicBezTo>
                    <a:pt x="124" y="380"/>
                    <a:pt x="123" y="379"/>
                    <a:pt x="123" y="379"/>
                  </a:cubicBezTo>
                  <a:cubicBezTo>
                    <a:pt x="123" y="379"/>
                    <a:pt x="123" y="379"/>
                    <a:pt x="123" y="379"/>
                  </a:cubicBezTo>
                  <a:cubicBezTo>
                    <a:pt x="122" y="379"/>
                    <a:pt x="122" y="379"/>
                    <a:pt x="122" y="379"/>
                  </a:cubicBezTo>
                  <a:cubicBezTo>
                    <a:pt x="121" y="378"/>
                    <a:pt x="121" y="378"/>
                    <a:pt x="121" y="378"/>
                  </a:cubicBezTo>
                  <a:cubicBezTo>
                    <a:pt x="121" y="379"/>
                    <a:pt x="121" y="379"/>
                    <a:pt x="120" y="379"/>
                  </a:cubicBezTo>
                  <a:cubicBezTo>
                    <a:pt x="118" y="380"/>
                    <a:pt x="116" y="380"/>
                    <a:pt x="114" y="380"/>
                  </a:cubicBezTo>
                  <a:cubicBezTo>
                    <a:pt x="112" y="381"/>
                    <a:pt x="110" y="380"/>
                    <a:pt x="108" y="379"/>
                  </a:cubicBezTo>
                  <a:cubicBezTo>
                    <a:pt x="108" y="379"/>
                    <a:pt x="108" y="379"/>
                    <a:pt x="108" y="379"/>
                  </a:cubicBezTo>
                  <a:cubicBezTo>
                    <a:pt x="107" y="379"/>
                    <a:pt x="107" y="379"/>
                    <a:pt x="107" y="378"/>
                  </a:cubicBezTo>
                  <a:cubicBezTo>
                    <a:pt x="107" y="378"/>
                    <a:pt x="107" y="378"/>
                    <a:pt x="108" y="377"/>
                  </a:cubicBezTo>
                  <a:cubicBezTo>
                    <a:pt x="109" y="377"/>
                    <a:pt x="110" y="376"/>
                    <a:pt x="111" y="376"/>
                  </a:cubicBezTo>
                  <a:cubicBezTo>
                    <a:pt x="114" y="374"/>
                    <a:pt x="117" y="373"/>
                    <a:pt x="120" y="372"/>
                  </a:cubicBezTo>
                  <a:cubicBezTo>
                    <a:pt x="121" y="372"/>
                    <a:pt x="121" y="372"/>
                    <a:pt x="122" y="372"/>
                  </a:cubicBezTo>
                  <a:cubicBezTo>
                    <a:pt x="122" y="372"/>
                    <a:pt x="122" y="371"/>
                    <a:pt x="122" y="371"/>
                  </a:cubicBezTo>
                  <a:cubicBezTo>
                    <a:pt x="123" y="369"/>
                    <a:pt x="124" y="369"/>
                    <a:pt x="125" y="369"/>
                  </a:cubicBezTo>
                  <a:cubicBezTo>
                    <a:pt x="126" y="369"/>
                    <a:pt x="126" y="369"/>
                    <a:pt x="127" y="369"/>
                  </a:cubicBezTo>
                  <a:cubicBezTo>
                    <a:pt x="126" y="366"/>
                    <a:pt x="128" y="364"/>
                    <a:pt x="130" y="363"/>
                  </a:cubicBezTo>
                  <a:cubicBezTo>
                    <a:pt x="130" y="362"/>
                    <a:pt x="130" y="362"/>
                    <a:pt x="130" y="362"/>
                  </a:cubicBezTo>
                  <a:cubicBezTo>
                    <a:pt x="130" y="359"/>
                    <a:pt x="131" y="350"/>
                    <a:pt x="132" y="344"/>
                  </a:cubicBezTo>
                  <a:cubicBezTo>
                    <a:pt x="126" y="343"/>
                    <a:pt x="120" y="342"/>
                    <a:pt x="114" y="339"/>
                  </a:cubicBezTo>
                  <a:cubicBezTo>
                    <a:pt x="111" y="338"/>
                    <a:pt x="109" y="337"/>
                    <a:pt x="107" y="336"/>
                  </a:cubicBezTo>
                  <a:cubicBezTo>
                    <a:pt x="98" y="332"/>
                    <a:pt x="90" y="329"/>
                    <a:pt x="82" y="320"/>
                  </a:cubicBezTo>
                  <a:cubicBezTo>
                    <a:pt x="72" y="307"/>
                    <a:pt x="65" y="294"/>
                    <a:pt x="62" y="282"/>
                  </a:cubicBezTo>
                  <a:cubicBezTo>
                    <a:pt x="60" y="272"/>
                    <a:pt x="61" y="262"/>
                    <a:pt x="66" y="255"/>
                  </a:cubicBezTo>
                  <a:cubicBezTo>
                    <a:pt x="63" y="251"/>
                    <a:pt x="60" y="246"/>
                    <a:pt x="58" y="242"/>
                  </a:cubicBezTo>
                  <a:cubicBezTo>
                    <a:pt x="56" y="237"/>
                    <a:pt x="52" y="227"/>
                    <a:pt x="53" y="221"/>
                  </a:cubicBezTo>
                  <a:cubicBezTo>
                    <a:pt x="54" y="218"/>
                    <a:pt x="50" y="212"/>
                    <a:pt x="46" y="208"/>
                  </a:cubicBezTo>
                  <a:cubicBezTo>
                    <a:pt x="41" y="201"/>
                    <a:pt x="36" y="194"/>
                    <a:pt x="36" y="187"/>
                  </a:cubicBezTo>
                  <a:cubicBezTo>
                    <a:pt x="37" y="183"/>
                    <a:pt x="40" y="179"/>
                    <a:pt x="42" y="176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38" y="174"/>
                    <a:pt x="34" y="173"/>
                    <a:pt x="30" y="172"/>
                  </a:cubicBezTo>
                  <a:cubicBezTo>
                    <a:pt x="26" y="170"/>
                    <a:pt x="21" y="167"/>
                    <a:pt x="21" y="163"/>
                  </a:cubicBezTo>
                  <a:cubicBezTo>
                    <a:pt x="21" y="159"/>
                    <a:pt x="25" y="158"/>
                    <a:pt x="28" y="158"/>
                  </a:cubicBezTo>
                  <a:cubicBezTo>
                    <a:pt x="26" y="155"/>
                    <a:pt x="24" y="153"/>
                    <a:pt x="22" y="151"/>
                  </a:cubicBezTo>
                  <a:cubicBezTo>
                    <a:pt x="19" y="147"/>
                    <a:pt x="16" y="144"/>
                    <a:pt x="13" y="141"/>
                  </a:cubicBezTo>
                  <a:cubicBezTo>
                    <a:pt x="11" y="140"/>
                    <a:pt x="9" y="138"/>
                    <a:pt x="10" y="135"/>
                  </a:cubicBezTo>
                  <a:cubicBezTo>
                    <a:pt x="10" y="133"/>
                    <a:pt x="11" y="132"/>
                    <a:pt x="13" y="132"/>
                  </a:cubicBezTo>
                  <a:cubicBezTo>
                    <a:pt x="14" y="132"/>
                    <a:pt x="15" y="132"/>
                    <a:pt x="15" y="132"/>
                  </a:cubicBezTo>
                  <a:cubicBezTo>
                    <a:pt x="11" y="127"/>
                    <a:pt x="6" y="121"/>
                    <a:pt x="5" y="114"/>
                  </a:cubicBezTo>
                  <a:cubicBezTo>
                    <a:pt x="4" y="111"/>
                    <a:pt x="5" y="109"/>
                    <a:pt x="6" y="107"/>
                  </a:cubicBezTo>
                  <a:cubicBezTo>
                    <a:pt x="2" y="102"/>
                    <a:pt x="0" y="94"/>
                    <a:pt x="1" y="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783388" y="1836737"/>
              <a:ext cx="1908175" cy="1874838"/>
            </a:xfrm>
            <a:prstGeom prst="rect">
              <a:avLst/>
            </a:prstGeom>
            <a:solidFill>
              <a:srgbClr val="EC5F9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931025" y="2163762"/>
              <a:ext cx="1560513" cy="1147763"/>
            </a:xfrm>
            <a:custGeom>
              <a:avLst/>
              <a:gdLst>
                <a:gd name="T0" fmla="*/ 66 w 491"/>
                <a:gd name="T1" fmla="*/ 204 h 361"/>
                <a:gd name="T2" fmla="*/ 42 w 491"/>
                <a:gd name="T3" fmla="*/ 214 h 361"/>
                <a:gd name="T4" fmla="*/ 8 w 491"/>
                <a:gd name="T5" fmla="*/ 226 h 361"/>
                <a:gd name="T6" fmla="*/ 28 w 491"/>
                <a:gd name="T7" fmla="*/ 235 h 361"/>
                <a:gd name="T8" fmla="*/ 12 w 491"/>
                <a:gd name="T9" fmla="*/ 260 h 361"/>
                <a:gd name="T10" fmla="*/ 65 w 491"/>
                <a:gd name="T11" fmla="*/ 274 h 361"/>
                <a:gd name="T12" fmla="*/ 48 w 491"/>
                <a:gd name="T13" fmla="*/ 321 h 361"/>
                <a:gd name="T14" fmla="*/ 63 w 491"/>
                <a:gd name="T15" fmla="*/ 338 h 361"/>
                <a:gd name="T16" fmla="*/ 84 w 491"/>
                <a:gd name="T17" fmla="*/ 323 h 361"/>
                <a:gd name="T18" fmla="*/ 94 w 491"/>
                <a:gd name="T19" fmla="*/ 308 h 361"/>
                <a:gd name="T20" fmla="*/ 86 w 491"/>
                <a:gd name="T21" fmla="*/ 330 h 361"/>
                <a:gd name="T22" fmla="*/ 110 w 491"/>
                <a:gd name="T23" fmla="*/ 324 h 361"/>
                <a:gd name="T24" fmla="*/ 173 w 491"/>
                <a:gd name="T25" fmla="*/ 269 h 361"/>
                <a:gd name="T26" fmla="*/ 197 w 491"/>
                <a:gd name="T27" fmla="*/ 253 h 361"/>
                <a:gd name="T28" fmla="*/ 182 w 491"/>
                <a:gd name="T29" fmla="*/ 324 h 361"/>
                <a:gd name="T30" fmla="*/ 189 w 491"/>
                <a:gd name="T31" fmla="*/ 328 h 361"/>
                <a:gd name="T32" fmla="*/ 207 w 491"/>
                <a:gd name="T33" fmla="*/ 356 h 361"/>
                <a:gd name="T34" fmla="*/ 214 w 491"/>
                <a:gd name="T35" fmla="*/ 360 h 361"/>
                <a:gd name="T36" fmla="*/ 234 w 491"/>
                <a:gd name="T37" fmla="*/ 354 h 361"/>
                <a:gd name="T38" fmla="*/ 236 w 491"/>
                <a:gd name="T39" fmla="*/ 341 h 361"/>
                <a:gd name="T40" fmla="*/ 240 w 491"/>
                <a:gd name="T41" fmla="*/ 308 h 361"/>
                <a:gd name="T42" fmla="*/ 261 w 491"/>
                <a:gd name="T43" fmla="*/ 256 h 361"/>
                <a:gd name="T44" fmla="*/ 288 w 491"/>
                <a:gd name="T45" fmla="*/ 223 h 361"/>
                <a:gd name="T46" fmla="*/ 321 w 491"/>
                <a:gd name="T47" fmla="*/ 215 h 361"/>
                <a:gd name="T48" fmla="*/ 370 w 491"/>
                <a:gd name="T49" fmla="*/ 223 h 361"/>
                <a:gd name="T50" fmla="*/ 361 w 491"/>
                <a:gd name="T51" fmla="*/ 291 h 361"/>
                <a:gd name="T52" fmla="*/ 353 w 491"/>
                <a:gd name="T53" fmla="*/ 308 h 361"/>
                <a:gd name="T54" fmla="*/ 372 w 491"/>
                <a:gd name="T55" fmla="*/ 303 h 361"/>
                <a:gd name="T56" fmla="*/ 381 w 491"/>
                <a:gd name="T57" fmla="*/ 291 h 361"/>
                <a:gd name="T58" fmla="*/ 404 w 491"/>
                <a:gd name="T59" fmla="*/ 214 h 361"/>
                <a:gd name="T60" fmla="*/ 413 w 491"/>
                <a:gd name="T61" fmla="*/ 212 h 361"/>
                <a:gd name="T62" fmla="*/ 422 w 491"/>
                <a:gd name="T63" fmla="*/ 198 h 361"/>
                <a:gd name="T64" fmla="*/ 435 w 491"/>
                <a:gd name="T65" fmla="*/ 280 h 361"/>
                <a:gd name="T66" fmla="*/ 427 w 491"/>
                <a:gd name="T67" fmla="*/ 307 h 361"/>
                <a:gd name="T68" fmla="*/ 443 w 491"/>
                <a:gd name="T69" fmla="*/ 304 h 361"/>
                <a:gd name="T70" fmla="*/ 456 w 491"/>
                <a:gd name="T71" fmla="*/ 286 h 361"/>
                <a:gd name="T72" fmla="*/ 468 w 491"/>
                <a:gd name="T73" fmla="*/ 208 h 361"/>
                <a:gd name="T74" fmla="*/ 476 w 491"/>
                <a:gd name="T75" fmla="*/ 166 h 361"/>
                <a:gd name="T76" fmla="*/ 398 w 491"/>
                <a:gd name="T77" fmla="*/ 6 h 361"/>
                <a:gd name="T78" fmla="*/ 251 w 491"/>
                <a:gd name="T79" fmla="*/ 36 h 361"/>
                <a:gd name="T80" fmla="*/ 124 w 491"/>
                <a:gd name="T81" fmla="*/ 11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1" h="361">
                  <a:moveTo>
                    <a:pt x="124" y="118"/>
                  </a:moveTo>
                  <a:cubicBezTo>
                    <a:pt x="110" y="133"/>
                    <a:pt x="66" y="204"/>
                    <a:pt x="66" y="204"/>
                  </a:cubicBezTo>
                  <a:cubicBezTo>
                    <a:pt x="66" y="204"/>
                    <a:pt x="56" y="203"/>
                    <a:pt x="49" y="206"/>
                  </a:cubicBezTo>
                  <a:cubicBezTo>
                    <a:pt x="42" y="209"/>
                    <a:pt x="44" y="209"/>
                    <a:pt x="42" y="214"/>
                  </a:cubicBezTo>
                  <a:cubicBezTo>
                    <a:pt x="39" y="220"/>
                    <a:pt x="26" y="225"/>
                    <a:pt x="24" y="225"/>
                  </a:cubicBezTo>
                  <a:cubicBezTo>
                    <a:pt x="22" y="225"/>
                    <a:pt x="14" y="225"/>
                    <a:pt x="8" y="226"/>
                  </a:cubicBezTo>
                  <a:cubicBezTo>
                    <a:pt x="2" y="226"/>
                    <a:pt x="7" y="232"/>
                    <a:pt x="9" y="233"/>
                  </a:cubicBezTo>
                  <a:cubicBezTo>
                    <a:pt x="11" y="235"/>
                    <a:pt x="23" y="237"/>
                    <a:pt x="28" y="235"/>
                  </a:cubicBezTo>
                  <a:cubicBezTo>
                    <a:pt x="33" y="234"/>
                    <a:pt x="43" y="233"/>
                    <a:pt x="46" y="233"/>
                  </a:cubicBezTo>
                  <a:cubicBezTo>
                    <a:pt x="49" y="233"/>
                    <a:pt x="13" y="259"/>
                    <a:pt x="12" y="260"/>
                  </a:cubicBezTo>
                  <a:cubicBezTo>
                    <a:pt x="10" y="261"/>
                    <a:pt x="0" y="268"/>
                    <a:pt x="13" y="267"/>
                  </a:cubicBezTo>
                  <a:cubicBezTo>
                    <a:pt x="25" y="267"/>
                    <a:pt x="65" y="274"/>
                    <a:pt x="65" y="274"/>
                  </a:cubicBezTo>
                  <a:cubicBezTo>
                    <a:pt x="65" y="274"/>
                    <a:pt x="69" y="295"/>
                    <a:pt x="55" y="315"/>
                  </a:cubicBezTo>
                  <a:cubicBezTo>
                    <a:pt x="53" y="316"/>
                    <a:pt x="50" y="316"/>
                    <a:pt x="48" y="321"/>
                  </a:cubicBezTo>
                  <a:cubicBezTo>
                    <a:pt x="48" y="323"/>
                    <a:pt x="50" y="325"/>
                    <a:pt x="53" y="329"/>
                  </a:cubicBezTo>
                  <a:cubicBezTo>
                    <a:pt x="56" y="333"/>
                    <a:pt x="61" y="335"/>
                    <a:pt x="63" y="338"/>
                  </a:cubicBezTo>
                  <a:cubicBezTo>
                    <a:pt x="65" y="340"/>
                    <a:pt x="69" y="338"/>
                    <a:pt x="75" y="333"/>
                  </a:cubicBezTo>
                  <a:cubicBezTo>
                    <a:pt x="81" y="327"/>
                    <a:pt x="83" y="325"/>
                    <a:pt x="84" y="323"/>
                  </a:cubicBezTo>
                  <a:cubicBezTo>
                    <a:pt x="84" y="322"/>
                    <a:pt x="85" y="320"/>
                    <a:pt x="85" y="320"/>
                  </a:cubicBezTo>
                  <a:cubicBezTo>
                    <a:pt x="94" y="308"/>
                    <a:pt x="94" y="308"/>
                    <a:pt x="94" y="308"/>
                  </a:cubicBezTo>
                  <a:cubicBezTo>
                    <a:pt x="94" y="308"/>
                    <a:pt x="91" y="319"/>
                    <a:pt x="87" y="322"/>
                  </a:cubicBezTo>
                  <a:cubicBezTo>
                    <a:pt x="84" y="326"/>
                    <a:pt x="86" y="328"/>
                    <a:pt x="86" y="330"/>
                  </a:cubicBezTo>
                  <a:cubicBezTo>
                    <a:pt x="86" y="332"/>
                    <a:pt x="89" y="333"/>
                    <a:pt x="92" y="333"/>
                  </a:cubicBezTo>
                  <a:cubicBezTo>
                    <a:pt x="97" y="334"/>
                    <a:pt x="106" y="328"/>
                    <a:pt x="110" y="324"/>
                  </a:cubicBezTo>
                  <a:cubicBezTo>
                    <a:pt x="126" y="321"/>
                    <a:pt x="124" y="318"/>
                    <a:pt x="133" y="313"/>
                  </a:cubicBezTo>
                  <a:cubicBezTo>
                    <a:pt x="138" y="310"/>
                    <a:pt x="161" y="289"/>
                    <a:pt x="173" y="269"/>
                  </a:cubicBezTo>
                  <a:cubicBezTo>
                    <a:pt x="181" y="260"/>
                    <a:pt x="185" y="256"/>
                    <a:pt x="188" y="253"/>
                  </a:cubicBezTo>
                  <a:cubicBezTo>
                    <a:pt x="191" y="250"/>
                    <a:pt x="196" y="243"/>
                    <a:pt x="197" y="253"/>
                  </a:cubicBezTo>
                  <a:cubicBezTo>
                    <a:pt x="199" y="262"/>
                    <a:pt x="200" y="271"/>
                    <a:pt x="202" y="281"/>
                  </a:cubicBezTo>
                  <a:cubicBezTo>
                    <a:pt x="204" y="317"/>
                    <a:pt x="180" y="320"/>
                    <a:pt x="182" y="324"/>
                  </a:cubicBezTo>
                  <a:cubicBezTo>
                    <a:pt x="185" y="327"/>
                    <a:pt x="191" y="326"/>
                    <a:pt x="191" y="326"/>
                  </a:cubicBezTo>
                  <a:cubicBezTo>
                    <a:pt x="191" y="326"/>
                    <a:pt x="191" y="327"/>
                    <a:pt x="189" y="328"/>
                  </a:cubicBezTo>
                  <a:cubicBezTo>
                    <a:pt x="202" y="331"/>
                    <a:pt x="210" y="327"/>
                    <a:pt x="212" y="327"/>
                  </a:cubicBezTo>
                  <a:cubicBezTo>
                    <a:pt x="214" y="338"/>
                    <a:pt x="209" y="353"/>
                    <a:pt x="207" y="356"/>
                  </a:cubicBezTo>
                  <a:cubicBezTo>
                    <a:pt x="209" y="359"/>
                    <a:pt x="214" y="357"/>
                    <a:pt x="214" y="357"/>
                  </a:cubicBezTo>
                  <a:cubicBezTo>
                    <a:pt x="214" y="357"/>
                    <a:pt x="214" y="359"/>
                    <a:pt x="214" y="360"/>
                  </a:cubicBezTo>
                  <a:cubicBezTo>
                    <a:pt x="217" y="361"/>
                    <a:pt x="224" y="360"/>
                    <a:pt x="225" y="360"/>
                  </a:cubicBezTo>
                  <a:cubicBezTo>
                    <a:pt x="226" y="360"/>
                    <a:pt x="232" y="358"/>
                    <a:pt x="234" y="354"/>
                  </a:cubicBezTo>
                  <a:cubicBezTo>
                    <a:pt x="235" y="350"/>
                    <a:pt x="234" y="332"/>
                    <a:pt x="234" y="332"/>
                  </a:cubicBezTo>
                  <a:cubicBezTo>
                    <a:pt x="234" y="332"/>
                    <a:pt x="234" y="336"/>
                    <a:pt x="236" y="341"/>
                  </a:cubicBezTo>
                  <a:cubicBezTo>
                    <a:pt x="238" y="346"/>
                    <a:pt x="242" y="345"/>
                    <a:pt x="242" y="340"/>
                  </a:cubicBezTo>
                  <a:cubicBezTo>
                    <a:pt x="242" y="334"/>
                    <a:pt x="241" y="324"/>
                    <a:pt x="240" y="308"/>
                  </a:cubicBezTo>
                  <a:cubicBezTo>
                    <a:pt x="240" y="292"/>
                    <a:pt x="243" y="283"/>
                    <a:pt x="251" y="276"/>
                  </a:cubicBezTo>
                  <a:cubicBezTo>
                    <a:pt x="258" y="270"/>
                    <a:pt x="261" y="261"/>
                    <a:pt x="261" y="256"/>
                  </a:cubicBezTo>
                  <a:cubicBezTo>
                    <a:pt x="261" y="251"/>
                    <a:pt x="266" y="232"/>
                    <a:pt x="266" y="232"/>
                  </a:cubicBezTo>
                  <a:cubicBezTo>
                    <a:pt x="266" y="232"/>
                    <a:pt x="284" y="226"/>
                    <a:pt x="288" y="223"/>
                  </a:cubicBezTo>
                  <a:cubicBezTo>
                    <a:pt x="291" y="220"/>
                    <a:pt x="303" y="220"/>
                    <a:pt x="309" y="217"/>
                  </a:cubicBezTo>
                  <a:cubicBezTo>
                    <a:pt x="315" y="217"/>
                    <a:pt x="321" y="215"/>
                    <a:pt x="321" y="215"/>
                  </a:cubicBezTo>
                  <a:cubicBezTo>
                    <a:pt x="321" y="215"/>
                    <a:pt x="344" y="220"/>
                    <a:pt x="359" y="219"/>
                  </a:cubicBezTo>
                  <a:cubicBezTo>
                    <a:pt x="367" y="224"/>
                    <a:pt x="370" y="223"/>
                    <a:pt x="370" y="223"/>
                  </a:cubicBezTo>
                  <a:cubicBezTo>
                    <a:pt x="370" y="223"/>
                    <a:pt x="372" y="244"/>
                    <a:pt x="371" y="256"/>
                  </a:cubicBezTo>
                  <a:cubicBezTo>
                    <a:pt x="370" y="268"/>
                    <a:pt x="361" y="291"/>
                    <a:pt x="361" y="291"/>
                  </a:cubicBezTo>
                  <a:cubicBezTo>
                    <a:pt x="361" y="291"/>
                    <a:pt x="351" y="304"/>
                    <a:pt x="347" y="306"/>
                  </a:cubicBezTo>
                  <a:cubicBezTo>
                    <a:pt x="342" y="308"/>
                    <a:pt x="353" y="308"/>
                    <a:pt x="353" y="308"/>
                  </a:cubicBezTo>
                  <a:cubicBezTo>
                    <a:pt x="353" y="309"/>
                    <a:pt x="353" y="309"/>
                    <a:pt x="353" y="309"/>
                  </a:cubicBezTo>
                  <a:cubicBezTo>
                    <a:pt x="353" y="309"/>
                    <a:pt x="367" y="312"/>
                    <a:pt x="372" y="303"/>
                  </a:cubicBezTo>
                  <a:cubicBezTo>
                    <a:pt x="375" y="298"/>
                    <a:pt x="376" y="292"/>
                    <a:pt x="376" y="292"/>
                  </a:cubicBezTo>
                  <a:cubicBezTo>
                    <a:pt x="376" y="292"/>
                    <a:pt x="378" y="304"/>
                    <a:pt x="381" y="291"/>
                  </a:cubicBezTo>
                  <a:cubicBezTo>
                    <a:pt x="385" y="278"/>
                    <a:pt x="388" y="273"/>
                    <a:pt x="391" y="256"/>
                  </a:cubicBezTo>
                  <a:cubicBezTo>
                    <a:pt x="393" y="239"/>
                    <a:pt x="404" y="214"/>
                    <a:pt x="404" y="214"/>
                  </a:cubicBezTo>
                  <a:cubicBezTo>
                    <a:pt x="404" y="214"/>
                    <a:pt x="406" y="214"/>
                    <a:pt x="407" y="214"/>
                  </a:cubicBezTo>
                  <a:cubicBezTo>
                    <a:pt x="412" y="219"/>
                    <a:pt x="412" y="215"/>
                    <a:pt x="413" y="212"/>
                  </a:cubicBezTo>
                  <a:cubicBezTo>
                    <a:pt x="419" y="204"/>
                    <a:pt x="417" y="198"/>
                    <a:pt x="417" y="198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35" y="243"/>
                    <a:pt x="435" y="243"/>
                    <a:pt x="435" y="243"/>
                  </a:cubicBezTo>
                  <a:cubicBezTo>
                    <a:pt x="435" y="280"/>
                    <a:pt x="435" y="280"/>
                    <a:pt x="435" y="280"/>
                  </a:cubicBezTo>
                  <a:cubicBezTo>
                    <a:pt x="435" y="280"/>
                    <a:pt x="427" y="302"/>
                    <a:pt x="419" y="307"/>
                  </a:cubicBezTo>
                  <a:cubicBezTo>
                    <a:pt x="423" y="309"/>
                    <a:pt x="427" y="307"/>
                    <a:pt x="427" y="307"/>
                  </a:cubicBezTo>
                  <a:cubicBezTo>
                    <a:pt x="427" y="307"/>
                    <a:pt x="426" y="309"/>
                    <a:pt x="427" y="309"/>
                  </a:cubicBezTo>
                  <a:cubicBezTo>
                    <a:pt x="431" y="309"/>
                    <a:pt x="439" y="312"/>
                    <a:pt x="443" y="304"/>
                  </a:cubicBezTo>
                  <a:cubicBezTo>
                    <a:pt x="448" y="296"/>
                    <a:pt x="451" y="287"/>
                    <a:pt x="451" y="287"/>
                  </a:cubicBezTo>
                  <a:cubicBezTo>
                    <a:pt x="451" y="287"/>
                    <a:pt x="454" y="297"/>
                    <a:pt x="456" y="286"/>
                  </a:cubicBezTo>
                  <a:cubicBezTo>
                    <a:pt x="458" y="276"/>
                    <a:pt x="458" y="248"/>
                    <a:pt x="458" y="248"/>
                  </a:cubicBezTo>
                  <a:cubicBezTo>
                    <a:pt x="458" y="248"/>
                    <a:pt x="469" y="212"/>
                    <a:pt x="468" y="208"/>
                  </a:cubicBezTo>
                  <a:cubicBezTo>
                    <a:pt x="466" y="194"/>
                    <a:pt x="465" y="191"/>
                    <a:pt x="467" y="186"/>
                  </a:cubicBezTo>
                  <a:cubicBezTo>
                    <a:pt x="476" y="176"/>
                    <a:pt x="473" y="170"/>
                    <a:pt x="476" y="166"/>
                  </a:cubicBezTo>
                  <a:cubicBezTo>
                    <a:pt x="491" y="125"/>
                    <a:pt x="485" y="98"/>
                    <a:pt x="480" y="77"/>
                  </a:cubicBezTo>
                  <a:cubicBezTo>
                    <a:pt x="475" y="56"/>
                    <a:pt x="436" y="11"/>
                    <a:pt x="398" y="6"/>
                  </a:cubicBezTo>
                  <a:cubicBezTo>
                    <a:pt x="373" y="1"/>
                    <a:pt x="350" y="0"/>
                    <a:pt x="321" y="6"/>
                  </a:cubicBezTo>
                  <a:cubicBezTo>
                    <a:pt x="293" y="13"/>
                    <a:pt x="265" y="29"/>
                    <a:pt x="251" y="36"/>
                  </a:cubicBezTo>
                  <a:cubicBezTo>
                    <a:pt x="238" y="44"/>
                    <a:pt x="212" y="54"/>
                    <a:pt x="184" y="68"/>
                  </a:cubicBezTo>
                  <a:cubicBezTo>
                    <a:pt x="155" y="81"/>
                    <a:pt x="139" y="103"/>
                    <a:pt x="124" y="1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52437" y="1836737"/>
              <a:ext cx="1908175" cy="1874838"/>
            </a:xfrm>
            <a:prstGeom prst="rect">
              <a:avLst/>
            </a:prstGeom>
            <a:solidFill>
              <a:srgbClr val="53AF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15962" y="2106612"/>
              <a:ext cx="1436688" cy="1287463"/>
            </a:xfrm>
            <a:custGeom>
              <a:avLst/>
              <a:gdLst>
                <a:gd name="T0" fmla="*/ 413 w 452"/>
                <a:gd name="T1" fmla="*/ 136 h 405"/>
                <a:gd name="T2" fmla="*/ 405 w 452"/>
                <a:gd name="T3" fmla="*/ 101 h 405"/>
                <a:gd name="T4" fmla="*/ 408 w 452"/>
                <a:gd name="T5" fmla="*/ 57 h 405"/>
                <a:gd name="T6" fmla="*/ 447 w 452"/>
                <a:gd name="T7" fmla="*/ 43 h 405"/>
                <a:gd name="T8" fmla="*/ 417 w 452"/>
                <a:gd name="T9" fmla="*/ 24 h 405"/>
                <a:gd name="T10" fmla="*/ 400 w 452"/>
                <a:gd name="T11" fmla="*/ 27 h 405"/>
                <a:gd name="T12" fmla="*/ 363 w 452"/>
                <a:gd name="T13" fmla="*/ 0 h 405"/>
                <a:gd name="T14" fmla="*/ 334 w 452"/>
                <a:gd name="T15" fmla="*/ 21 h 405"/>
                <a:gd name="T16" fmla="*/ 316 w 452"/>
                <a:gd name="T17" fmla="*/ 30 h 405"/>
                <a:gd name="T18" fmla="*/ 278 w 452"/>
                <a:gd name="T19" fmla="*/ 38 h 405"/>
                <a:gd name="T20" fmla="*/ 236 w 452"/>
                <a:gd name="T21" fmla="*/ 45 h 405"/>
                <a:gd name="T22" fmla="*/ 180 w 452"/>
                <a:gd name="T23" fmla="*/ 54 h 405"/>
                <a:gd name="T24" fmla="*/ 83 w 452"/>
                <a:gd name="T25" fmla="*/ 44 h 405"/>
                <a:gd name="T26" fmla="*/ 35 w 452"/>
                <a:gd name="T27" fmla="*/ 49 h 405"/>
                <a:gd name="T28" fmla="*/ 3 w 452"/>
                <a:gd name="T29" fmla="*/ 115 h 405"/>
                <a:gd name="T30" fmla="*/ 17 w 452"/>
                <a:gd name="T31" fmla="*/ 198 h 405"/>
                <a:gd name="T32" fmla="*/ 13 w 452"/>
                <a:gd name="T33" fmla="*/ 253 h 405"/>
                <a:gd name="T34" fmla="*/ 9 w 452"/>
                <a:gd name="T35" fmla="*/ 311 h 405"/>
                <a:gd name="T36" fmla="*/ 11 w 452"/>
                <a:gd name="T37" fmla="*/ 330 h 405"/>
                <a:gd name="T38" fmla="*/ 33 w 452"/>
                <a:gd name="T39" fmla="*/ 330 h 405"/>
                <a:gd name="T40" fmla="*/ 26 w 452"/>
                <a:gd name="T41" fmla="*/ 296 h 405"/>
                <a:gd name="T42" fmla="*/ 41 w 452"/>
                <a:gd name="T43" fmla="*/ 243 h 405"/>
                <a:gd name="T44" fmla="*/ 53 w 452"/>
                <a:gd name="T45" fmla="*/ 203 h 405"/>
                <a:gd name="T46" fmla="*/ 54 w 452"/>
                <a:gd name="T47" fmla="*/ 231 h 405"/>
                <a:gd name="T48" fmla="*/ 61 w 452"/>
                <a:gd name="T49" fmla="*/ 266 h 405"/>
                <a:gd name="T50" fmla="*/ 69 w 452"/>
                <a:gd name="T51" fmla="*/ 312 h 405"/>
                <a:gd name="T52" fmla="*/ 77 w 452"/>
                <a:gd name="T53" fmla="*/ 323 h 405"/>
                <a:gd name="T54" fmla="*/ 109 w 452"/>
                <a:gd name="T55" fmla="*/ 337 h 405"/>
                <a:gd name="T56" fmla="*/ 98 w 452"/>
                <a:gd name="T57" fmla="*/ 316 h 405"/>
                <a:gd name="T58" fmla="*/ 83 w 452"/>
                <a:gd name="T59" fmla="*/ 259 h 405"/>
                <a:gd name="T60" fmla="*/ 118 w 452"/>
                <a:gd name="T61" fmla="*/ 234 h 405"/>
                <a:gd name="T62" fmla="*/ 169 w 452"/>
                <a:gd name="T63" fmla="*/ 247 h 405"/>
                <a:gd name="T64" fmla="*/ 237 w 452"/>
                <a:gd name="T65" fmla="*/ 259 h 405"/>
                <a:gd name="T66" fmla="*/ 251 w 452"/>
                <a:gd name="T67" fmla="*/ 319 h 405"/>
                <a:gd name="T68" fmla="*/ 241 w 452"/>
                <a:gd name="T69" fmla="*/ 371 h 405"/>
                <a:gd name="T70" fmla="*/ 245 w 452"/>
                <a:gd name="T71" fmla="*/ 380 h 405"/>
                <a:gd name="T72" fmla="*/ 267 w 452"/>
                <a:gd name="T73" fmla="*/ 405 h 405"/>
                <a:gd name="T74" fmla="*/ 276 w 452"/>
                <a:gd name="T75" fmla="*/ 378 h 405"/>
                <a:gd name="T76" fmla="*/ 265 w 452"/>
                <a:gd name="T77" fmla="*/ 336 h 405"/>
                <a:gd name="T78" fmla="*/ 273 w 452"/>
                <a:gd name="T79" fmla="*/ 265 h 405"/>
                <a:gd name="T80" fmla="*/ 281 w 452"/>
                <a:gd name="T81" fmla="*/ 336 h 405"/>
                <a:gd name="T82" fmla="*/ 278 w 452"/>
                <a:gd name="T83" fmla="*/ 353 h 405"/>
                <a:gd name="T84" fmla="*/ 287 w 452"/>
                <a:gd name="T85" fmla="*/ 369 h 405"/>
                <a:gd name="T86" fmla="*/ 309 w 452"/>
                <a:gd name="T87" fmla="*/ 356 h 405"/>
                <a:gd name="T88" fmla="*/ 302 w 452"/>
                <a:gd name="T89" fmla="*/ 338 h 405"/>
                <a:gd name="T90" fmla="*/ 313 w 452"/>
                <a:gd name="T91" fmla="*/ 284 h 405"/>
                <a:gd name="T92" fmla="*/ 351 w 452"/>
                <a:gd name="T93" fmla="*/ 229 h 405"/>
                <a:gd name="T94" fmla="*/ 363 w 452"/>
                <a:gd name="T95" fmla="*/ 179 h 405"/>
                <a:gd name="T96" fmla="*/ 400 w 452"/>
                <a:gd name="T97" fmla="*/ 16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2" h="405">
                  <a:moveTo>
                    <a:pt x="405" y="156"/>
                  </a:moveTo>
                  <a:cubicBezTo>
                    <a:pt x="405" y="156"/>
                    <a:pt x="416" y="155"/>
                    <a:pt x="416" y="151"/>
                  </a:cubicBezTo>
                  <a:cubicBezTo>
                    <a:pt x="416" y="147"/>
                    <a:pt x="414" y="146"/>
                    <a:pt x="414" y="144"/>
                  </a:cubicBezTo>
                  <a:cubicBezTo>
                    <a:pt x="415" y="143"/>
                    <a:pt x="414" y="138"/>
                    <a:pt x="413" y="136"/>
                  </a:cubicBezTo>
                  <a:cubicBezTo>
                    <a:pt x="412" y="135"/>
                    <a:pt x="412" y="132"/>
                    <a:pt x="412" y="130"/>
                  </a:cubicBezTo>
                  <a:cubicBezTo>
                    <a:pt x="412" y="128"/>
                    <a:pt x="412" y="124"/>
                    <a:pt x="410" y="122"/>
                  </a:cubicBezTo>
                  <a:cubicBezTo>
                    <a:pt x="408" y="121"/>
                    <a:pt x="404" y="115"/>
                    <a:pt x="404" y="113"/>
                  </a:cubicBezTo>
                  <a:cubicBezTo>
                    <a:pt x="404" y="111"/>
                    <a:pt x="405" y="108"/>
                    <a:pt x="405" y="101"/>
                  </a:cubicBezTo>
                  <a:cubicBezTo>
                    <a:pt x="404" y="94"/>
                    <a:pt x="403" y="86"/>
                    <a:pt x="405" y="79"/>
                  </a:cubicBezTo>
                  <a:cubicBezTo>
                    <a:pt x="407" y="73"/>
                    <a:pt x="408" y="67"/>
                    <a:pt x="406" y="64"/>
                  </a:cubicBezTo>
                  <a:cubicBezTo>
                    <a:pt x="405" y="61"/>
                    <a:pt x="405" y="60"/>
                    <a:pt x="406" y="60"/>
                  </a:cubicBezTo>
                  <a:cubicBezTo>
                    <a:pt x="407" y="59"/>
                    <a:pt x="407" y="57"/>
                    <a:pt x="408" y="57"/>
                  </a:cubicBezTo>
                  <a:cubicBezTo>
                    <a:pt x="408" y="57"/>
                    <a:pt x="412" y="57"/>
                    <a:pt x="414" y="57"/>
                  </a:cubicBezTo>
                  <a:cubicBezTo>
                    <a:pt x="415" y="58"/>
                    <a:pt x="421" y="59"/>
                    <a:pt x="424" y="59"/>
                  </a:cubicBezTo>
                  <a:cubicBezTo>
                    <a:pt x="428" y="59"/>
                    <a:pt x="433" y="55"/>
                    <a:pt x="434" y="53"/>
                  </a:cubicBezTo>
                  <a:cubicBezTo>
                    <a:pt x="436" y="51"/>
                    <a:pt x="447" y="44"/>
                    <a:pt x="447" y="43"/>
                  </a:cubicBezTo>
                  <a:cubicBezTo>
                    <a:pt x="447" y="41"/>
                    <a:pt x="447" y="40"/>
                    <a:pt x="448" y="39"/>
                  </a:cubicBezTo>
                  <a:cubicBezTo>
                    <a:pt x="449" y="38"/>
                    <a:pt x="452" y="36"/>
                    <a:pt x="451" y="32"/>
                  </a:cubicBezTo>
                  <a:cubicBezTo>
                    <a:pt x="451" y="28"/>
                    <a:pt x="444" y="22"/>
                    <a:pt x="435" y="21"/>
                  </a:cubicBezTo>
                  <a:cubicBezTo>
                    <a:pt x="425" y="19"/>
                    <a:pt x="419" y="22"/>
                    <a:pt x="417" y="24"/>
                  </a:cubicBezTo>
                  <a:cubicBezTo>
                    <a:pt x="415" y="26"/>
                    <a:pt x="410" y="31"/>
                    <a:pt x="410" y="31"/>
                  </a:cubicBezTo>
                  <a:cubicBezTo>
                    <a:pt x="409" y="32"/>
                    <a:pt x="407" y="32"/>
                    <a:pt x="407" y="32"/>
                  </a:cubicBezTo>
                  <a:cubicBezTo>
                    <a:pt x="406" y="31"/>
                    <a:pt x="404" y="29"/>
                    <a:pt x="403" y="29"/>
                  </a:cubicBezTo>
                  <a:cubicBezTo>
                    <a:pt x="402" y="28"/>
                    <a:pt x="401" y="28"/>
                    <a:pt x="400" y="27"/>
                  </a:cubicBezTo>
                  <a:cubicBezTo>
                    <a:pt x="399" y="26"/>
                    <a:pt x="397" y="23"/>
                    <a:pt x="395" y="23"/>
                  </a:cubicBezTo>
                  <a:cubicBezTo>
                    <a:pt x="394" y="23"/>
                    <a:pt x="394" y="23"/>
                    <a:pt x="392" y="21"/>
                  </a:cubicBezTo>
                  <a:cubicBezTo>
                    <a:pt x="390" y="20"/>
                    <a:pt x="386" y="16"/>
                    <a:pt x="383" y="12"/>
                  </a:cubicBezTo>
                  <a:cubicBezTo>
                    <a:pt x="381" y="9"/>
                    <a:pt x="373" y="0"/>
                    <a:pt x="363" y="0"/>
                  </a:cubicBezTo>
                  <a:cubicBezTo>
                    <a:pt x="353" y="0"/>
                    <a:pt x="352" y="3"/>
                    <a:pt x="351" y="4"/>
                  </a:cubicBezTo>
                  <a:cubicBezTo>
                    <a:pt x="349" y="4"/>
                    <a:pt x="344" y="7"/>
                    <a:pt x="342" y="9"/>
                  </a:cubicBezTo>
                  <a:cubicBezTo>
                    <a:pt x="340" y="11"/>
                    <a:pt x="336" y="15"/>
                    <a:pt x="336" y="16"/>
                  </a:cubicBezTo>
                  <a:cubicBezTo>
                    <a:pt x="335" y="18"/>
                    <a:pt x="334" y="20"/>
                    <a:pt x="334" y="21"/>
                  </a:cubicBezTo>
                  <a:cubicBezTo>
                    <a:pt x="333" y="21"/>
                    <a:pt x="331" y="22"/>
                    <a:pt x="330" y="23"/>
                  </a:cubicBezTo>
                  <a:cubicBezTo>
                    <a:pt x="329" y="23"/>
                    <a:pt x="326" y="24"/>
                    <a:pt x="324" y="25"/>
                  </a:cubicBezTo>
                  <a:cubicBezTo>
                    <a:pt x="323" y="27"/>
                    <a:pt x="322" y="31"/>
                    <a:pt x="320" y="32"/>
                  </a:cubicBezTo>
                  <a:cubicBezTo>
                    <a:pt x="318" y="32"/>
                    <a:pt x="316" y="32"/>
                    <a:pt x="316" y="30"/>
                  </a:cubicBezTo>
                  <a:cubicBezTo>
                    <a:pt x="315" y="29"/>
                    <a:pt x="310" y="26"/>
                    <a:pt x="305" y="26"/>
                  </a:cubicBezTo>
                  <a:cubicBezTo>
                    <a:pt x="300" y="26"/>
                    <a:pt x="297" y="28"/>
                    <a:pt x="295" y="30"/>
                  </a:cubicBezTo>
                  <a:cubicBezTo>
                    <a:pt x="292" y="32"/>
                    <a:pt x="289" y="35"/>
                    <a:pt x="288" y="36"/>
                  </a:cubicBezTo>
                  <a:cubicBezTo>
                    <a:pt x="287" y="36"/>
                    <a:pt x="281" y="37"/>
                    <a:pt x="278" y="38"/>
                  </a:cubicBezTo>
                  <a:cubicBezTo>
                    <a:pt x="275" y="38"/>
                    <a:pt x="266" y="41"/>
                    <a:pt x="263" y="41"/>
                  </a:cubicBezTo>
                  <a:cubicBezTo>
                    <a:pt x="259" y="41"/>
                    <a:pt x="252" y="40"/>
                    <a:pt x="249" y="41"/>
                  </a:cubicBezTo>
                  <a:cubicBezTo>
                    <a:pt x="247" y="42"/>
                    <a:pt x="244" y="44"/>
                    <a:pt x="242" y="44"/>
                  </a:cubicBezTo>
                  <a:cubicBezTo>
                    <a:pt x="239" y="43"/>
                    <a:pt x="238" y="45"/>
                    <a:pt x="236" y="45"/>
                  </a:cubicBezTo>
                  <a:cubicBezTo>
                    <a:pt x="233" y="45"/>
                    <a:pt x="226" y="45"/>
                    <a:pt x="226" y="46"/>
                  </a:cubicBezTo>
                  <a:cubicBezTo>
                    <a:pt x="225" y="47"/>
                    <a:pt x="223" y="47"/>
                    <a:pt x="218" y="47"/>
                  </a:cubicBezTo>
                  <a:cubicBezTo>
                    <a:pt x="214" y="48"/>
                    <a:pt x="202" y="50"/>
                    <a:pt x="198" y="52"/>
                  </a:cubicBezTo>
                  <a:cubicBezTo>
                    <a:pt x="194" y="53"/>
                    <a:pt x="188" y="54"/>
                    <a:pt x="180" y="54"/>
                  </a:cubicBezTo>
                  <a:cubicBezTo>
                    <a:pt x="172" y="54"/>
                    <a:pt x="167" y="53"/>
                    <a:pt x="159" y="53"/>
                  </a:cubicBezTo>
                  <a:cubicBezTo>
                    <a:pt x="151" y="53"/>
                    <a:pt x="137" y="55"/>
                    <a:pt x="133" y="54"/>
                  </a:cubicBezTo>
                  <a:cubicBezTo>
                    <a:pt x="129" y="54"/>
                    <a:pt x="116" y="53"/>
                    <a:pt x="111" y="51"/>
                  </a:cubicBezTo>
                  <a:cubicBezTo>
                    <a:pt x="105" y="50"/>
                    <a:pt x="91" y="44"/>
                    <a:pt x="83" y="44"/>
                  </a:cubicBezTo>
                  <a:cubicBezTo>
                    <a:pt x="75" y="43"/>
                    <a:pt x="72" y="45"/>
                    <a:pt x="70" y="46"/>
                  </a:cubicBezTo>
                  <a:cubicBezTo>
                    <a:pt x="68" y="47"/>
                    <a:pt x="66" y="50"/>
                    <a:pt x="63" y="49"/>
                  </a:cubicBezTo>
                  <a:cubicBezTo>
                    <a:pt x="60" y="49"/>
                    <a:pt x="57" y="47"/>
                    <a:pt x="49" y="47"/>
                  </a:cubicBezTo>
                  <a:cubicBezTo>
                    <a:pt x="42" y="47"/>
                    <a:pt x="38" y="48"/>
                    <a:pt x="35" y="49"/>
                  </a:cubicBezTo>
                  <a:cubicBezTo>
                    <a:pt x="31" y="50"/>
                    <a:pt x="25" y="57"/>
                    <a:pt x="24" y="57"/>
                  </a:cubicBezTo>
                  <a:cubicBezTo>
                    <a:pt x="23" y="58"/>
                    <a:pt x="19" y="58"/>
                    <a:pt x="14" y="60"/>
                  </a:cubicBezTo>
                  <a:cubicBezTo>
                    <a:pt x="9" y="62"/>
                    <a:pt x="1" y="69"/>
                    <a:pt x="1" y="76"/>
                  </a:cubicBezTo>
                  <a:cubicBezTo>
                    <a:pt x="0" y="83"/>
                    <a:pt x="3" y="111"/>
                    <a:pt x="3" y="115"/>
                  </a:cubicBezTo>
                  <a:cubicBezTo>
                    <a:pt x="3" y="119"/>
                    <a:pt x="8" y="149"/>
                    <a:pt x="9" y="153"/>
                  </a:cubicBezTo>
                  <a:cubicBezTo>
                    <a:pt x="9" y="156"/>
                    <a:pt x="12" y="168"/>
                    <a:pt x="12" y="170"/>
                  </a:cubicBezTo>
                  <a:cubicBezTo>
                    <a:pt x="12" y="172"/>
                    <a:pt x="13" y="178"/>
                    <a:pt x="13" y="182"/>
                  </a:cubicBezTo>
                  <a:cubicBezTo>
                    <a:pt x="14" y="185"/>
                    <a:pt x="17" y="195"/>
                    <a:pt x="17" y="198"/>
                  </a:cubicBezTo>
                  <a:cubicBezTo>
                    <a:pt x="17" y="200"/>
                    <a:pt x="17" y="218"/>
                    <a:pt x="15" y="222"/>
                  </a:cubicBezTo>
                  <a:cubicBezTo>
                    <a:pt x="13" y="226"/>
                    <a:pt x="10" y="230"/>
                    <a:pt x="9" y="233"/>
                  </a:cubicBezTo>
                  <a:cubicBezTo>
                    <a:pt x="9" y="236"/>
                    <a:pt x="10" y="241"/>
                    <a:pt x="11" y="242"/>
                  </a:cubicBezTo>
                  <a:cubicBezTo>
                    <a:pt x="12" y="243"/>
                    <a:pt x="13" y="251"/>
                    <a:pt x="13" y="253"/>
                  </a:cubicBezTo>
                  <a:cubicBezTo>
                    <a:pt x="13" y="255"/>
                    <a:pt x="14" y="272"/>
                    <a:pt x="13" y="278"/>
                  </a:cubicBezTo>
                  <a:cubicBezTo>
                    <a:pt x="13" y="283"/>
                    <a:pt x="13" y="297"/>
                    <a:pt x="12" y="299"/>
                  </a:cubicBezTo>
                  <a:cubicBezTo>
                    <a:pt x="11" y="302"/>
                    <a:pt x="10" y="304"/>
                    <a:pt x="10" y="306"/>
                  </a:cubicBezTo>
                  <a:cubicBezTo>
                    <a:pt x="10" y="308"/>
                    <a:pt x="11" y="309"/>
                    <a:pt x="9" y="311"/>
                  </a:cubicBezTo>
                  <a:cubicBezTo>
                    <a:pt x="8" y="313"/>
                    <a:pt x="6" y="317"/>
                    <a:pt x="6" y="318"/>
                  </a:cubicBezTo>
                  <a:cubicBezTo>
                    <a:pt x="6" y="320"/>
                    <a:pt x="9" y="321"/>
                    <a:pt x="10" y="320"/>
                  </a:cubicBezTo>
                  <a:cubicBezTo>
                    <a:pt x="10" y="320"/>
                    <a:pt x="11" y="322"/>
                    <a:pt x="11" y="324"/>
                  </a:cubicBezTo>
                  <a:cubicBezTo>
                    <a:pt x="11" y="326"/>
                    <a:pt x="12" y="328"/>
                    <a:pt x="11" y="330"/>
                  </a:cubicBezTo>
                  <a:cubicBezTo>
                    <a:pt x="10" y="332"/>
                    <a:pt x="9" y="334"/>
                    <a:pt x="9" y="336"/>
                  </a:cubicBezTo>
                  <a:cubicBezTo>
                    <a:pt x="9" y="338"/>
                    <a:pt x="16" y="349"/>
                    <a:pt x="29" y="347"/>
                  </a:cubicBezTo>
                  <a:cubicBezTo>
                    <a:pt x="42" y="346"/>
                    <a:pt x="42" y="342"/>
                    <a:pt x="41" y="341"/>
                  </a:cubicBezTo>
                  <a:cubicBezTo>
                    <a:pt x="41" y="340"/>
                    <a:pt x="33" y="332"/>
                    <a:pt x="33" y="330"/>
                  </a:cubicBezTo>
                  <a:cubicBezTo>
                    <a:pt x="32" y="329"/>
                    <a:pt x="33" y="325"/>
                    <a:pt x="33" y="324"/>
                  </a:cubicBezTo>
                  <a:cubicBezTo>
                    <a:pt x="32" y="324"/>
                    <a:pt x="30" y="322"/>
                    <a:pt x="30" y="319"/>
                  </a:cubicBezTo>
                  <a:cubicBezTo>
                    <a:pt x="29" y="315"/>
                    <a:pt x="29" y="309"/>
                    <a:pt x="28" y="308"/>
                  </a:cubicBezTo>
                  <a:cubicBezTo>
                    <a:pt x="27" y="306"/>
                    <a:pt x="26" y="305"/>
                    <a:pt x="26" y="296"/>
                  </a:cubicBezTo>
                  <a:cubicBezTo>
                    <a:pt x="26" y="288"/>
                    <a:pt x="28" y="275"/>
                    <a:pt x="30" y="270"/>
                  </a:cubicBezTo>
                  <a:cubicBezTo>
                    <a:pt x="33" y="265"/>
                    <a:pt x="37" y="261"/>
                    <a:pt x="38" y="258"/>
                  </a:cubicBezTo>
                  <a:cubicBezTo>
                    <a:pt x="38" y="256"/>
                    <a:pt x="37" y="250"/>
                    <a:pt x="37" y="248"/>
                  </a:cubicBezTo>
                  <a:cubicBezTo>
                    <a:pt x="37" y="247"/>
                    <a:pt x="40" y="245"/>
                    <a:pt x="41" y="243"/>
                  </a:cubicBezTo>
                  <a:cubicBezTo>
                    <a:pt x="42" y="241"/>
                    <a:pt x="41" y="239"/>
                    <a:pt x="42" y="238"/>
                  </a:cubicBezTo>
                  <a:cubicBezTo>
                    <a:pt x="43" y="237"/>
                    <a:pt x="45" y="233"/>
                    <a:pt x="45" y="229"/>
                  </a:cubicBezTo>
                  <a:cubicBezTo>
                    <a:pt x="46" y="224"/>
                    <a:pt x="46" y="218"/>
                    <a:pt x="48" y="213"/>
                  </a:cubicBezTo>
                  <a:cubicBezTo>
                    <a:pt x="50" y="208"/>
                    <a:pt x="52" y="205"/>
                    <a:pt x="53" y="203"/>
                  </a:cubicBezTo>
                  <a:cubicBezTo>
                    <a:pt x="54" y="201"/>
                    <a:pt x="55" y="196"/>
                    <a:pt x="56" y="196"/>
                  </a:cubicBezTo>
                  <a:cubicBezTo>
                    <a:pt x="58" y="195"/>
                    <a:pt x="62" y="195"/>
                    <a:pt x="62" y="195"/>
                  </a:cubicBezTo>
                  <a:cubicBezTo>
                    <a:pt x="62" y="195"/>
                    <a:pt x="62" y="208"/>
                    <a:pt x="60" y="216"/>
                  </a:cubicBezTo>
                  <a:cubicBezTo>
                    <a:pt x="58" y="224"/>
                    <a:pt x="55" y="229"/>
                    <a:pt x="54" y="231"/>
                  </a:cubicBezTo>
                  <a:cubicBezTo>
                    <a:pt x="53" y="232"/>
                    <a:pt x="52" y="235"/>
                    <a:pt x="53" y="238"/>
                  </a:cubicBezTo>
                  <a:cubicBezTo>
                    <a:pt x="54" y="240"/>
                    <a:pt x="56" y="243"/>
                    <a:pt x="56" y="244"/>
                  </a:cubicBezTo>
                  <a:cubicBezTo>
                    <a:pt x="57" y="246"/>
                    <a:pt x="57" y="249"/>
                    <a:pt x="58" y="252"/>
                  </a:cubicBezTo>
                  <a:cubicBezTo>
                    <a:pt x="58" y="255"/>
                    <a:pt x="59" y="261"/>
                    <a:pt x="61" y="266"/>
                  </a:cubicBezTo>
                  <a:cubicBezTo>
                    <a:pt x="62" y="271"/>
                    <a:pt x="67" y="284"/>
                    <a:pt x="67" y="286"/>
                  </a:cubicBezTo>
                  <a:cubicBezTo>
                    <a:pt x="67" y="289"/>
                    <a:pt x="68" y="299"/>
                    <a:pt x="68" y="302"/>
                  </a:cubicBezTo>
                  <a:cubicBezTo>
                    <a:pt x="68" y="305"/>
                    <a:pt x="70" y="309"/>
                    <a:pt x="70" y="309"/>
                  </a:cubicBezTo>
                  <a:cubicBezTo>
                    <a:pt x="71" y="310"/>
                    <a:pt x="70" y="311"/>
                    <a:pt x="69" y="312"/>
                  </a:cubicBezTo>
                  <a:cubicBezTo>
                    <a:pt x="68" y="313"/>
                    <a:pt x="69" y="317"/>
                    <a:pt x="69" y="319"/>
                  </a:cubicBezTo>
                  <a:cubicBezTo>
                    <a:pt x="69" y="320"/>
                    <a:pt x="70" y="322"/>
                    <a:pt x="71" y="322"/>
                  </a:cubicBezTo>
                  <a:cubicBezTo>
                    <a:pt x="72" y="322"/>
                    <a:pt x="74" y="317"/>
                    <a:pt x="76" y="318"/>
                  </a:cubicBezTo>
                  <a:cubicBezTo>
                    <a:pt x="77" y="318"/>
                    <a:pt x="77" y="320"/>
                    <a:pt x="77" y="323"/>
                  </a:cubicBezTo>
                  <a:cubicBezTo>
                    <a:pt x="78" y="325"/>
                    <a:pt x="78" y="326"/>
                    <a:pt x="78" y="328"/>
                  </a:cubicBezTo>
                  <a:cubicBezTo>
                    <a:pt x="77" y="329"/>
                    <a:pt x="79" y="335"/>
                    <a:pt x="83" y="336"/>
                  </a:cubicBezTo>
                  <a:cubicBezTo>
                    <a:pt x="87" y="338"/>
                    <a:pt x="88" y="337"/>
                    <a:pt x="90" y="337"/>
                  </a:cubicBezTo>
                  <a:cubicBezTo>
                    <a:pt x="91" y="338"/>
                    <a:pt x="107" y="337"/>
                    <a:pt x="109" y="337"/>
                  </a:cubicBezTo>
                  <a:cubicBezTo>
                    <a:pt x="110" y="336"/>
                    <a:pt x="110" y="335"/>
                    <a:pt x="112" y="335"/>
                  </a:cubicBezTo>
                  <a:cubicBezTo>
                    <a:pt x="113" y="335"/>
                    <a:pt x="114" y="333"/>
                    <a:pt x="114" y="333"/>
                  </a:cubicBezTo>
                  <a:cubicBezTo>
                    <a:pt x="113" y="332"/>
                    <a:pt x="100" y="323"/>
                    <a:pt x="100" y="321"/>
                  </a:cubicBezTo>
                  <a:cubicBezTo>
                    <a:pt x="99" y="320"/>
                    <a:pt x="99" y="317"/>
                    <a:pt x="98" y="316"/>
                  </a:cubicBezTo>
                  <a:cubicBezTo>
                    <a:pt x="96" y="316"/>
                    <a:pt x="92" y="314"/>
                    <a:pt x="92" y="310"/>
                  </a:cubicBezTo>
                  <a:cubicBezTo>
                    <a:pt x="91" y="307"/>
                    <a:pt x="88" y="294"/>
                    <a:pt x="85" y="291"/>
                  </a:cubicBezTo>
                  <a:cubicBezTo>
                    <a:pt x="83" y="287"/>
                    <a:pt x="82" y="282"/>
                    <a:pt x="82" y="277"/>
                  </a:cubicBezTo>
                  <a:cubicBezTo>
                    <a:pt x="82" y="272"/>
                    <a:pt x="82" y="263"/>
                    <a:pt x="83" y="259"/>
                  </a:cubicBezTo>
                  <a:cubicBezTo>
                    <a:pt x="85" y="255"/>
                    <a:pt x="85" y="247"/>
                    <a:pt x="85" y="245"/>
                  </a:cubicBezTo>
                  <a:cubicBezTo>
                    <a:pt x="86" y="242"/>
                    <a:pt x="89" y="236"/>
                    <a:pt x="90" y="233"/>
                  </a:cubicBezTo>
                  <a:cubicBezTo>
                    <a:pt x="91" y="230"/>
                    <a:pt x="95" y="218"/>
                    <a:pt x="95" y="218"/>
                  </a:cubicBezTo>
                  <a:cubicBezTo>
                    <a:pt x="95" y="218"/>
                    <a:pt x="110" y="227"/>
                    <a:pt x="118" y="234"/>
                  </a:cubicBezTo>
                  <a:cubicBezTo>
                    <a:pt x="127" y="240"/>
                    <a:pt x="129" y="242"/>
                    <a:pt x="133" y="242"/>
                  </a:cubicBezTo>
                  <a:cubicBezTo>
                    <a:pt x="137" y="242"/>
                    <a:pt x="141" y="244"/>
                    <a:pt x="144" y="245"/>
                  </a:cubicBezTo>
                  <a:cubicBezTo>
                    <a:pt x="146" y="246"/>
                    <a:pt x="156" y="248"/>
                    <a:pt x="160" y="248"/>
                  </a:cubicBezTo>
                  <a:cubicBezTo>
                    <a:pt x="164" y="248"/>
                    <a:pt x="164" y="246"/>
                    <a:pt x="169" y="247"/>
                  </a:cubicBezTo>
                  <a:cubicBezTo>
                    <a:pt x="173" y="247"/>
                    <a:pt x="187" y="248"/>
                    <a:pt x="194" y="247"/>
                  </a:cubicBezTo>
                  <a:cubicBezTo>
                    <a:pt x="200" y="247"/>
                    <a:pt x="205" y="248"/>
                    <a:pt x="207" y="248"/>
                  </a:cubicBezTo>
                  <a:cubicBezTo>
                    <a:pt x="210" y="248"/>
                    <a:pt x="229" y="246"/>
                    <a:pt x="230" y="245"/>
                  </a:cubicBezTo>
                  <a:cubicBezTo>
                    <a:pt x="230" y="245"/>
                    <a:pt x="235" y="249"/>
                    <a:pt x="237" y="259"/>
                  </a:cubicBezTo>
                  <a:cubicBezTo>
                    <a:pt x="240" y="269"/>
                    <a:pt x="241" y="278"/>
                    <a:pt x="243" y="282"/>
                  </a:cubicBezTo>
                  <a:cubicBezTo>
                    <a:pt x="245" y="285"/>
                    <a:pt x="245" y="290"/>
                    <a:pt x="246" y="292"/>
                  </a:cubicBezTo>
                  <a:cubicBezTo>
                    <a:pt x="246" y="295"/>
                    <a:pt x="247" y="297"/>
                    <a:pt x="247" y="300"/>
                  </a:cubicBezTo>
                  <a:cubicBezTo>
                    <a:pt x="246" y="302"/>
                    <a:pt x="250" y="315"/>
                    <a:pt x="251" y="319"/>
                  </a:cubicBezTo>
                  <a:cubicBezTo>
                    <a:pt x="252" y="322"/>
                    <a:pt x="253" y="326"/>
                    <a:pt x="253" y="331"/>
                  </a:cubicBezTo>
                  <a:cubicBezTo>
                    <a:pt x="252" y="337"/>
                    <a:pt x="245" y="361"/>
                    <a:pt x="245" y="363"/>
                  </a:cubicBezTo>
                  <a:cubicBezTo>
                    <a:pt x="244" y="366"/>
                    <a:pt x="244" y="367"/>
                    <a:pt x="244" y="368"/>
                  </a:cubicBezTo>
                  <a:cubicBezTo>
                    <a:pt x="243" y="369"/>
                    <a:pt x="242" y="370"/>
                    <a:pt x="241" y="371"/>
                  </a:cubicBezTo>
                  <a:cubicBezTo>
                    <a:pt x="241" y="371"/>
                    <a:pt x="240" y="375"/>
                    <a:pt x="241" y="375"/>
                  </a:cubicBezTo>
                  <a:cubicBezTo>
                    <a:pt x="242" y="375"/>
                    <a:pt x="246" y="371"/>
                    <a:pt x="246" y="371"/>
                  </a:cubicBezTo>
                  <a:cubicBezTo>
                    <a:pt x="247" y="371"/>
                    <a:pt x="248" y="374"/>
                    <a:pt x="248" y="375"/>
                  </a:cubicBezTo>
                  <a:cubicBezTo>
                    <a:pt x="248" y="377"/>
                    <a:pt x="246" y="378"/>
                    <a:pt x="245" y="380"/>
                  </a:cubicBezTo>
                  <a:cubicBezTo>
                    <a:pt x="245" y="382"/>
                    <a:pt x="243" y="382"/>
                    <a:pt x="245" y="387"/>
                  </a:cubicBezTo>
                  <a:cubicBezTo>
                    <a:pt x="247" y="392"/>
                    <a:pt x="249" y="396"/>
                    <a:pt x="250" y="398"/>
                  </a:cubicBezTo>
                  <a:cubicBezTo>
                    <a:pt x="252" y="400"/>
                    <a:pt x="253" y="400"/>
                    <a:pt x="255" y="400"/>
                  </a:cubicBezTo>
                  <a:cubicBezTo>
                    <a:pt x="257" y="401"/>
                    <a:pt x="262" y="405"/>
                    <a:pt x="267" y="405"/>
                  </a:cubicBezTo>
                  <a:cubicBezTo>
                    <a:pt x="272" y="405"/>
                    <a:pt x="278" y="404"/>
                    <a:pt x="278" y="402"/>
                  </a:cubicBezTo>
                  <a:cubicBezTo>
                    <a:pt x="278" y="402"/>
                    <a:pt x="282" y="402"/>
                    <a:pt x="284" y="401"/>
                  </a:cubicBezTo>
                  <a:cubicBezTo>
                    <a:pt x="286" y="400"/>
                    <a:pt x="283" y="389"/>
                    <a:pt x="280" y="385"/>
                  </a:cubicBezTo>
                  <a:cubicBezTo>
                    <a:pt x="277" y="381"/>
                    <a:pt x="276" y="379"/>
                    <a:pt x="276" y="378"/>
                  </a:cubicBezTo>
                  <a:cubicBezTo>
                    <a:pt x="276" y="377"/>
                    <a:pt x="275" y="376"/>
                    <a:pt x="274" y="374"/>
                  </a:cubicBezTo>
                  <a:cubicBezTo>
                    <a:pt x="272" y="373"/>
                    <a:pt x="270" y="372"/>
                    <a:pt x="270" y="368"/>
                  </a:cubicBezTo>
                  <a:cubicBezTo>
                    <a:pt x="269" y="363"/>
                    <a:pt x="268" y="357"/>
                    <a:pt x="267" y="355"/>
                  </a:cubicBezTo>
                  <a:cubicBezTo>
                    <a:pt x="267" y="352"/>
                    <a:pt x="265" y="340"/>
                    <a:pt x="265" y="336"/>
                  </a:cubicBezTo>
                  <a:cubicBezTo>
                    <a:pt x="265" y="332"/>
                    <a:pt x="267" y="324"/>
                    <a:pt x="269" y="321"/>
                  </a:cubicBezTo>
                  <a:cubicBezTo>
                    <a:pt x="271" y="319"/>
                    <a:pt x="274" y="313"/>
                    <a:pt x="276" y="311"/>
                  </a:cubicBezTo>
                  <a:cubicBezTo>
                    <a:pt x="278" y="308"/>
                    <a:pt x="279" y="305"/>
                    <a:pt x="278" y="302"/>
                  </a:cubicBezTo>
                  <a:cubicBezTo>
                    <a:pt x="277" y="300"/>
                    <a:pt x="272" y="274"/>
                    <a:pt x="273" y="265"/>
                  </a:cubicBezTo>
                  <a:cubicBezTo>
                    <a:pt x="273" y="265"/>
                    <a:pt x="281" y="270"/>
                    <a:pt x="285" y="271"/>
                  </a:cubicBezTo>
                  <a:cubicBezTo>
                    <a:pt x="285" y="271"/>
                    <a:pt x="285" y="290"/>
                    <a:pt x="286" y="296"/>
                  </a:cubicBezTo>
                  <a:cubicBezTo>
                    <a:pt x="287" y="302"/>
                    <a:pt x="286" y="323"/>
                    <a:pt x="284" y="327"/>
                  </a:cubicBezTo>
                  <a:cubicBezTo>
                    <a:pt x="283" y="331"/>
                    <a:pt x="281" y="334"/>
                    <a:pt x="281" y="336"/>
                  </a:cubicBezTo>
                  <a:cubicBezTo>
                    <a:pt x="281" y="338"/>
                    <a:pt x="282" y="340"/>
                    <a:pt x="281" y="341"/>
                  </a:cubicBezTo>
                  <a:cubicBezTo>
                    <a:pt x="279" y="343"/>
                    <a:pt x="279" y="343"/>
                    <a:pt x="279" y="345"/>
                  </a:cubicBezTo>
                  <a:cubicBezTo>
                    <a:pt x="279" y="346"/>
                    <a:pt x="278" y="348"/>
                    <a:pt x="278" y="350"/>
                  </a:cubicBezTo>
                  <a:cubicBezTo>
                    <a:pt x="277" y="352"/>
                    <a:pt x="278" y="353"/>
                    <a:pt x="278" y="353"/>
                  </a:cubicBezTo>
                  <a:cubicBezTo>
                    <a:pt x="278" y="353"/>
                    <a:pt x="283" y="348"/>
                    <a:pt x="285" y="350"/>
                  </a:cubicBezTo>
                  <a:cubicBezTo>
                    <a:pt x="286" y="352"/>
                    <a:pt x="285" y="354"/>
                    <a:pt x="284" y="355"/>
                  </a:cubicBezTo>
                  <a:cubicBezTo>
                    <a:pt x="284" y="356"/>
                    <a:pt x="281" y="360"/>
                    <a:pt x="282" y="363"/>
                  </a:cubicBezTo>
                  <a:cubicBezTo>
                    <a:pt x="282" y="366"/>
                    <a:pt x="286" y="367"/>
                    <a:pt x="287" y="369"/>
                  </a:cubicBezTo>
                  <a:cubicBezTo>
                    <a:pt x="287" y="371"/>
                    <a:pt x="286" y="371"/>
                    <a:pt x="292" y="373"/>
                  </a:cubicBezTo>
                  <a:cubicBezTo>
                    <a:pt x="298" y="375"/>
                    <a:pt x="308" y="375"/>
                    <a:pt x="314" y="374"/>
                  </a:cubicBezTo>
                  <a:cubicBezTo>
                    <a:pt x="319" y="372"/>
                    <a:pt x="320" y="369"/>
                    <a:pt x="318" y="366"/>
                  </a:cubicBezTo>
                  <a:cubicBezTo>
                    <a:pt x="317" y="363"/>
                    <a:pt x="311" y="358"/>
                    <a:pt x="309" y="356"/>
                  </a:cubicBezTo>
                  <a:cubicBezTo>
                    <a:pt x="308" y="355"/>
                    <a:pt x="308" y="353"/>
                    <a:pt x="308" y="352"/>
                  </a:cubicBezTo>
                  <a:cubicBezTo>
                    <a:pt x="308" y="351"/>
                    <a:pt x="306" y="348"/>
                    <a:pt x="304" y="347"/>
                  </a:cubicBezTo>
                  <a:cubicBezTo>
                    <a:pt x="303" y="347"/>
                    <a:pt x="302" y="345"/>
                    <a:pt x="302" y="343"/>
                  </a:cubicBezTo>
                  <a:cubicBezTo>
                    <a:pt x="302" y="341"/>
                    <a:pt x="302" y="341"/>
                    <a:pt x="302" y="338"/>
                  </a:cubicBezTo>
                  <a:cubicBezTo>
                    <a:pt x="302" y="335"/>
                    <a:pt x="301" y="331"/>
                    <a:pt x="301" y="323"/>
                  </a:cubicBezTo>
                  <a:cubicBezTo>
                    <a:pt x="301" y="316"/>
                    <a:pt x="301" y="306"/>
                    <a:pt x="304" y="303"/>
                  </a:cubicBezTo>
                  <a:cubicBezTo>
                    <a:pt x="307" y="300"/>
                    <a:pt x="312" y="294"/>
                    <a:pt x="312" y="291"/>
                  </a:cubicBezTo>
                  <a:cubicBezTo>
                    <a:pt x="313" y="289"/>
                    <a:pt x="312" y="286"/>
                    <a:pt x="313" y="284"/>
                  </a:cubicBezTo>
                  <a:cubicBezTo>
                    <a:pt x="314" y="283"/>
                    <a:pt x="314" y="284"/>
                    <a:pt x="322" y="280"/>
                  </a:cubicBezTo>
                  <a:cubicBezTo>
                    <a:pt x="330" y="276"/>
                    <a:pt x="332" y="268"/>
                    <a:pt x="335" y="262"/>
                  </a:cubicBezTo>
                  <a:cubicBezTo>
                    <a:pt x="338" y="256"/>
                    <a:pt x="343" y="243"/>
                    <a:pt x="343" y="242"/>
                  </a:cubicBezTo>
                  <a:cubicBezTo>
                    <a:pt x="343" y="241"/>
                    <a:pt x="350" y="236"/>
                    <a:pt x="351" y="229"/>
                  </a:cubicBezTo>
                  <a:cubicBezTo>
                    <a:pt x="353" y="222"/>
                    <a:pt x="354" y="218"/>
                    <a:pt x="355" y="216"/>
                  </a:cubicBezTo>
                  <a:cubicBezTo>
                    <a:pt x="355" y="214"/>
                    <a:pt x="357" y="209"/>
                    <a:pt x="356" y="205"/>
                  </a:cubicBezTo>
                  <a:cubicBezTo>
                    <a:pt x="356" y="200"/>
                    <a:pt x="357" y="195"/>
                    <a:pt x="357" y="192"/>
                  </a:cubicBezTo>
                  <a:cubicBezTo>
                    <a:pt x="358" y="190"/>
                    <a:pt x="361" y="186"/>
                    <a:pt x="363" y="179"/>
                  </a:cubicBezTo>
                  <a:cubicBezTo>
                    <a:pt x="364" y="173"/>
                    <a:pt x="369" y="162"/>
                    <a:pt x="372" y="162"/>
                  </a:cubicBezTo>
                  <a:cubicBezTo>
                    <a:pt x="374" y="161"/>
                    <a:pt x="378" y="163"/>
                    <a:pt x="382" y="163"/>
                  </a:cubicBezTo>
                  <a:cubicBezTo>
                    <a:pt x="385" y="162"/>
                    <a:pt x="387" y="161"/>
                    <a:pt x="389" y="162"/>
                  </a:cubicBezTo>
                  <a:cubicBezTo>
                    <a:pt x="392" y="163"/>
                    <a:pt x="398" y="163"/>
                    <a:pt x="400" y="161"/>
                  </a:cubicBezTo>
                  <a:cubicBezTo>
                    <a:pt x="403" y="159"/>
                    <a:pt x="404" y="156"/>
                    <a:pt x="405" y="1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673600" y="1836737"/>
              <a:ext cx="1906588" cy="1874838"/>
            </a:xfrm>
            <a:prstGeom prst="rect">
              <a:avLst/>
            </a:prstGeom>
            <a:solidFill>
              <a:srgbClr val="319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076825" y="2144712"/>
              <a:ext cx="1062038" cy="1265238"/>
            </a:xfrm>
            <a:custGeom>
              <a:avLst/>
              <a:gdLst>
                <a:gd name="T0" fmla="*/ 204 w 334"/>
                <a:gd name="T1" fmla="*/ 127 h 398"/>
                <a:gd name="T2" fmla="*/ 204 w 334"/>
                <a:gd name="T3" fmla="*/ 22 h 398"/>
                <a:gd name="T4" fmla="*/ 211 w 334"/>
                <a:gd name="T5" fmla="*/ 11 h 398"/>
                <a:gd name="T6" fmla="*/ 200 w 334"/>
                <a:gd name="T7" fmla="*/ 0 h 398"/>
                <a:gd name="T8" fmla="*/ 135 w 334"/>
                <a:gd name="T9" fmla="*/ 0 h 398"/>
                <a:gd name="T10" fmla="*/ 124 w 334"/>
                <a:gd name="T11" fmla="*/ 11 h 398"/>
                <a:gd name="T12" fmla="*/ 131 w 334"/>
                <a:gd name="T13" fmla="*/ 22 h 398"/>
                <a:gd name="T14" fmla="*/ 131 w 334"/>
                <a:gd name="T15" fmla="*/ 127 h 398"/>
                <a:gd name="T16" fmla="*/ 18 w 334"/>
                <a:gd name="T17" fmla="*/ 336 h 398"/>
                <a:gd name="T18" fmla="*/ 53 w 334"/>
                <a:gd name="T19" fmla="*/ 398 h 398"/>
                <a:gd name="T20" fmla="*/ 282 w 334"/>
                <a:gd name="T21" fmla="*/ 398 h 398"/>
                <a:gd name="T22" fmla="*/ 316 w 334"/>
                <a:gd name="T23" fmla="*/ 336 h 398"/>
                <a:gd name="T24" fmla="*/ 204 w 334"/>
                <a:gd name="T25" fmla="*/ 12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98">
                  <a:moveTo>
                    <a:pt x="204" y="127"/>
                  </a:moveTo>
                  <a:cubicBezTo>
                    <a:pt x="204" y="22"/>
                    <a:pt x="204" y="22"/>
                    <a:pt x="204" y="22"/>
                  </a:cubicBezTo>
                  <a:cubicBezTo>
                    <a:pt x="208" y="20"/>
                    <a:pt x="211" y="16"/>
                    <a:pt x="211" y="11"/>
                  </a:cubicBezTo>
                  <a:cubicBezTo>
                    <a:pt x="211" y="5"/>
                    <a:pt x="206" y="0"/>
                    <a:pt x="200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0"/>
                    <a:pt x="124" y="5"/>
                    <a:pt x="124" y="11"/>
                  </a:cubicBezTo>
                  <a:cubicBezTo>
                    <a:pt x="124" y="16"/>
                    <a:pt x="127" y="20"/>
                    <a:pt x="131" y="22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8" y="336"/>
                    <a:pt x="18" y="336"/>
                    <a:pt x="18" y="336"/>
                  </a:cubicBezTo>
                  <a:cubicBezTo>
                    <a:pt x="0" y="370"/>
                    <a:pt x="16" y="398"/>
                    <a:pt x="53" y="398"/>
                  </a:cubicBezTo>
                  <a:cubicBezTo>
                    <a:pt x="282" y="398"/>
                    <a:pt x="282" y="398"/>
                    <a:pt x="282" y="398"/>
                  </a:cubicBezTo>
                  <a:cubicBezTo>
                    <a:pt x="319" y="398"/>
                    <a:pt x="334" y="370"/>
                    <a:pt x="316" y="336"/>
                  </a:cubicBezTo>
                  <a:lnTo>
                    <a:pt x="204" y="127"/>
                  </a:lnTo>
                  <a:close/>
                </a:path>
              </a:pathLst>
            </a:custGeom>
            <a:noFill/>
            <a:ln w="476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5175250" y="2854325"/>
              <a:ext cx="868363" cy="473075"/>
            </a:xfrm>
            <a:custGeom>
              <a:avLst/>
              <a:gdLst>
                <a:gd name="T0" fmla="*/ 50 w 273"/>
                <a:gd name="T1" fmla="*/ 149 h 149"/>
                <a:gd name="T2" fmla="*/ 136 w 273"/>
                <a:gd name="T3" fmla="*/ 149 h 149"/>
                <a:gd name="T4" fmla="*/ 136 w 273"/>
                <a:gd name="T5" fmla="*/ 0 h 149"/>
                <a:gd name="T6" fmla="*/ 82 w 273"/>
                <a:gd name="T7" fmla="*/ 0 h 149"/>
                <a:gd name="T8" fmla="*/ 24 w 273"/>
                <a:gd name="T9" fmla="*/ 104 h 149"/>
                <a:gd name="T10" fmla="*/ 50 w 273"/>
                <a:gd name="T11" fmla="*/ 149 h 149"/>
                <a:gd name="T12" fmla="*/ 249 w 273"/>
                <a:gd name="T13" fmla="*/ 104 h 149"/>
                <a:gd name="T14" fmla="*/ 191 w 273"/>
                <a:gd name="T15" fmla="*/ 0 h 149"/>
                <a:gd name="T16" fmla="*/ 136 w 273"/>
                <a:gd name="T17" fmla="*/ 0 h 149"/>
                <a:gd name="T18" fmla="*/ 136 w 273"/>
                <a:gd name="T19" fmla="*/ 149 h 149"/>
                <a:gd name="T20" fmla="*/ 223 w 273"/>
                <a:gd name="T21" fmla="*/ 149 h 149"/>
                <a:gd name="T22" fmla="*/ 249 w 273"/>
                <a:gd name="T23" fmla="*/ 10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49">
                  <a:moveTo>
                    <a:pt x="50" y="149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0" y="147"/>
                    <a:pt x="5" y="149"/>
                    <a:pt x="50" y="149"/>
                  </a:cubicBezTo>
                  <a:moveTo>
                    <a:pt x="249" y="104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67" y="149"/>
                    <a:pt x="273" y="147"/>
                    <a:pt x="249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783388" y="3911600"/>
              <a:ext cx="1908175" cy="1876425"/>
            </a:xfrm>
            <a:prstGeom prst="rect">
              <a:avLst/>
            </a:prstGeom>
            <a:solidFill>
              <a:srgbClr val="BDC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7150100" y="4259263"/>
              <a:ext cx="1174750" cy="1179513"/>
            </a:xfrm>
            <a:custGeom>
              <a:avLst/>
              <a:gdLst>
                <a:gd name="T0" fmla="*/ 290 w 370"/>
                <a:gd name="T1" fmla="*/ 168 h 371"/>
                <a:gd name="T2" fmla="*/ 319 w 370"/>
                <a:gd name="T3" fmla="*/ 115 h 371"/>
                <a:gd name="T4" fmla="*/ 299 w 370"/>
                <a:gd name="T5" fmla="*/ 86 h 371"/>
                <a:gd name="T6" fmla="*/ 237 w 370"/>
                <a:gd name="T7" fmla="*/ 44 h 371"/>
                <a:gd name="T8" fmla="*/ 237 w 370"/>
                <a:gd name="T9" fmla="*/ 103 h 371"/>
                <a:gd name="T10" fmla="*/ 202 w 370"/>
                <a:gd name="T11" fmla="*/ 106 h 371"/>
                <a:gd name="T12" fmla="*/ 237 w 370"/>
                <a:gd name="T13" fmla="*/ 103 h 371"/>
                <a:gd name="T14" fmla="*/ 114 w 370"/>
                <a:gd name="T15" fmla="*/ 168 h 371"/>
                <a:gd name="T16" fmla="*/ 168 w 370"/>
                <a:gd name="T17" fmla="*/ 140 h 371"/>
                <a:gd name="T18" fmla="*/ 168 w 370"/>
                <a:gd name="T19" fmla="*/ 106 h 371"/>
                <a:gd name="T20" fmla="*/ 133 w 370"/>
                <a:gd name="T21" fmla="*/ 103 h 371"/>
                <a:gd name="T22" fmla="*/ 168 w 370"/>
                <a:gd name="T23" fmla="*/ 106 h 371"/>
                <a:gd name="T24" fmla="*/ 99 w 370"/>
                <a:gd name="T25" fmla="*/ 95 h 371"/>
                <a:gd name="T26" fmla="*/ 133 w 370"/>
                <a:gd name="T27" fmla="*/ 44 h 371"/>
                <a:gd name="T28" fmla="*/ 80 w 370"/>
                <a:gd name="T29" fmla="*/ 168 h 371"/>
                <a:gd name="T30" fmla="*/ 51 w 370"/>
                <a:gd name="T31" fmla="*/ 115 h 371"/>
                <a:gd name="T32" fmla="*/ 202 w 370"/>
                <a:gd name="T33" fmla="*/ 168 h 371"/>
                <a:gd name="T34" fmla="*/ 250 w 370"/>
                <a:gd name="T35" fmla="*/ 135 h 371"/>
                <a:gd name="T36" fmla="*/ 202 w 370"/>
                <a:gd name="T37" fmla="*/ 168 h 371"/>
                <a:gd name="T38" fmla="*/ 80 w 370"/>
                <a:gd name="T39" fmla="*/ 204 h 371"/>
                <a:gd name="T40" fmla="*/ 51 w 370"/>
                <a:gd name="T41" fmla="*/ 257 h 371"/>
                <a:gd name="T42" fmla="*/ 71 w 370"/>
                <a:gd name="T43" fmla="*/ 286 h 371"/>
                <a:gd name="T44" fmla="*/ 133 w 370"/>
                <a:gd name="T45" fmla="*/ 328 h 371"/>
                <a:gd name="T46" fmla="*/ 133 w 370"/>
                <a:gd name="T47" fmla="*/ 269 h 371"/>
                <a:gd name="T48" fmla="*/ 168 w 370"/>
                <a:gd name="T49" fmla="*/ 266 h 371"/>
                <a:gd name="T50" fmla="*/ 133 w 370"/>
                <a:gd name="T51" fmla="*/ 269 h 371"/>
                <a:gd name="T52" fmla="*/ 256 w 370"/>
                <a:gd name="T53" fmla="*/ 204 h 371"/>
                <a:gd name="T54" fmla="*/ 202 w 370"/>
                <a:gd name="T55" fmla="*/ 232 h 371"/>
                <a:gd name="T56" fmla="*/ 202 w 370"/>
                <a:gd name="T57" fmla="*/ 266 h 371"/>
                <a:gd name="T58" fmla="*/ 237 w 370"/>
                <a:gd name="T59" fmla="*/ 269 h 371"/>
                <a:gd name="T60" fmla="*/ 202 w 370"/>
                <a:gd name="T61" fmla="*/ 266 h 371"/>
                <a:gd name="T62" fmla="*/ 271 w 370"/>
                <a:gd name="T63" fmla="*/ 277 h 371"/>
                <a:gd name="T64" fmla="*/ 237 w 370"/>
                <a:gd name="T65" fmla="*/ 328 h 371"/>
                <a:gd name="T66" fmla="*/ 290 w 370"/>
                <a:gd name="T67" fmla="*/ 204 h 371"/>
                <a:gd name="T68" fmla="*/ 319 w 370"/>
                <a:gd name="T69" fmla="*/ 257 h 371"/>
                <a:gd name="T70" fmla="*/ 168 w 370"/>
                <a:gd name="T71" fmla="*/ 204 h 371"/>
                <a:gd name="T72" fmla="*/ 120 w 370"/>
                <a:gd name="T73" fmla="*/ 237 h 371"/>
                <a:gd name="T74" fmla="*/ 168 w 370"/>
                <a:gd name="T75" fmla="*/ 204 h 371"/>
                <a:gd name="T76" fmla="*/ 370 w 370"/>
                <a:gd name="T77" fmla="*/ 185 h 371"/>
                <a:gd name="T78" fmla="*/ 0 w 370"/>
                <a:gd name="T79" fmla="*/ 185 h 371"/>
                <a:gd name="T80" fmla="*/ 0 w 370"/>
                <a:gd name="T81" fmla="*/ 186 h 371"/>
                <a:gd name="T82" fmla="*/ 370 w 370"/>
                <a:gd name="T83" fmla="*/ 18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0" h="371">
                  <a:moveTo>
                    <a:pt x="335" y="168"/>
                  </a:moveTo>
                  <a:cubicBezTo>
                    <a:pt x="290" y="168"/>
                    <a:pt x="290" y="168"/>
                    <a:pt x="290" y="168"/>
                  </a:cubicBezTo>
                  <a:cubicBezTo>
                    <a:pt x="289" y="154"/>
                    <a:pt x="287" y="140"/>
                    <a:pt x="283" y="127"/>
                  </a:cubicBezTo>
                  <a:cubicBezTo>
                    <a:pt x="295" y="124"/>
                    <a:pt x="309" y="119"/>
                    <a:pt x="319" y="115"/>
                  </a:cubicBezTo>
                  <a:cubicBezTo>
                    <a:pt x="327" y="131"/>
                    <a:pt x="333" y="149"/>
                    <a:pt x="335" y="168"/>
                  </a:cubicBezTo>
                  <a:moveTo>
                    <a:pt x="299" y="86"/>
                  </a:moveTo>
                  <a:cubicBezTo>
                    <a:pt x="290" y="90"/>
                    <a:pt x="281" y="93"/>
                    <a:pt x="271" y="95"/>
                  </a:cubicBezTo>
                  <a:cubicBezTo>
                    <a:pt x="263" y="76"/>
                    <a:pt x="251" y="59"/>
                    <a:pt x="237" y="44"/>
                  </a:cubicBezTo>
                  <a:cubicBezTo>
                    <a:pt x="261" y="52"/>
                    <a:pt x="283" y="67"/>
                    <a:pt x="299" y="86"/>
                  </a:cubicBezTo>
                  <a:moveTo>
                    <a:pt x="237" y="103"/>
                  </a:moveTo>
                  <a:cubicBezTo>
                    <a:pt x="237" y="103"/>
                    <a:pt x="237" y="103"/>
                    <a:pt x="237" y="103"/>
                  </a:cubicBezTo>
                  <a:cubicBezTo>
                    <a:pt x="226" y="104"/>
                    <a:pt x="214" y="106"/>
                    <a:pt x="202" y="106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16" y="69"/>
                    <a:pt x="228" y="85"/>
                    <a:pt x="237" y="103"/>
                  </a:cubicBezTo>
                  <a:moveTo>
                    <a:pt x="168" y="168"/>
                  </a:moveTo>
                  <a:cubicBezTo>
                    <a:pt x="114" y="168"/>
                    <a:pt x="114" y="168"/>
                    <a:pt x="114" y="168"/>
                  </a:cubicBezTo>
                  <a:cubicBezTo>
                    <a:pt x="115" y="157"/>
                    <a:pt x="117" y="146"/>
                    <a:pt x="120" y="135"/>
                  </a:cubicBezTo>
                  <a:cubicBezTo>
                    <a:pt x="136" y="138"/>
                    <a:pt x="152" y="140"/>
                    <a:pt x="168" y="140"/>
                  </a:cubicBezTo>
                  <a:lnTo>
                    <a:pt x="168" y="168"/>
                  </a:lnTo>
                  <a:close/>
                  <a:moveTo>
                    <a:pt x="168" y="106"/>
                  </a:moveTo>
                  <a:cubicBezTo>
                    <a:pt x="156" y="106"/>
                    <a:pt x="144" y="104"/>
                    <a:pt x="133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42" y="85"/>
                    <a:pt x="154" y="69"/>
                    <a:pt x="168" y="57"/>
                  </a:cubicBezTo>
                  <a:lnTo>
                    <a:pt x="168" y="106"/>
                  </a:lnTo>
                  <a:close/>
                  <a:moveTo>
                    <a:pt x="133" y="44"/>
                  </a:moveTo>
                  <a:cubicBezTo>
                    <a:pt x="119" y="59"/>
                    <a:pt x="107" y="76"/>
                    <a:pt x="99" y="95"/>
                  </a:cubicBezTo>
                  <a:cubicBezTo>
                    <a:pt x="89" y="93"/>
                    <a:pt x="80" y="90"/>
                    <a:pt x="71" y="86"/>
                  </a:cubicBezTo>
                  <a:cubicBezTo>
                    <a:pt x="87" y="67"/>
                    <a:pt x="109" y="52"/>
                    <a:pt x="133" y="44"/>
                  </a:cubicBezTo>
                  <a:moveTo>
                    <a:pt x="87" y="127"/>
                  </a:moveTo>
                  <a:cubicBezTo>
                    <a:pt x="83" y="140"/>
                    <a:pt x="81" y="154"/>
                    <a:pt x="80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7" y="149"/>
                    <a:pt x="43" y="131"/>
                    <a:pt x="51" y="115"/>
                  </a:cubicBezTo>
                  <a:cubicBezTo>
                    <a:pt x="61" y="119"/>
                    <a:pt x="75" y="124"/>
                    <a:pt x="87" y="127"/>
                  </a:cubicBezTo>
                  <a:moveTo>
                    <a:pt x="202" y="168"/>
                  </a:moveTo>
                  <a:cubicBezTo>
                    <a:pt x="202" y="140"/>
                    <a:pt x="202" y="140"/>
                    <a:pt x="202" y="140"/>
                  </a:cubicBezTo>
                  <a:cubicBezTo>
                    <a:pt x="218" y="140"/>
                    <a:pt x="234" y="138"/>
                    <a:pt x="250" y="135"/>
                  </a:cubicBezTo>
                  <a:cubicBezTo>
                    <a:pt x="253" y="146"/>
                    <a:pt x="255" y="157"/>
                    <a:pt x="256" y="168"/>
                  </a:cubicBezTo>
                  <a:lnTo>
                    <a:pt x="202" y="168"/>
                  </a:lnTo>
                  <a:close/>
                  <a:moveTo>
                    <a:pt x="35" y="204"/>
                  </a:moveTo>
                  <a:cubicBezTo>
                    <a:pt x="80" y="204"/>
                    <a:pt x="80" y="204"/>
                    <a:pt x="80" y="204"/>
                  </a:cubicBezTo>
                  <a:cubicBezTo>
                    <a:pt x="81" y="218"/>
                    <a:pt x="83" y="232"/>
                    <a:pt x="87" y="245"/>
                  </a:cubicBezTo>
                  <a:cubicBezTo>
                    <a:pt x="75" y="248"/>
                    <a:pt x="61" y="253"/>
                    <a:pt x="51" y="257"/>
                  </a:cubicBezTo>
                  <a:cubicBezTo>
                    <a:pt x="43" y="241"/>
                    <a:pt x="37" y="223"/>
                    <a:pt x="35" y="204"/>
                  </a:cubicBezTo>
                  <a:moveTo>
                    <a:pt x="71" y="286"/>
                  </a:moveTo>
                  <a:cubicBezTo>
                    <a:pt x="80" y="282"/>
                    <a:pt x="89" y="279"/>
                    <a:pt x="99" y="277"/>
                  </a:cubicBezTo>
                  <a:cubicBezTo>
                    <a:pt x="107" y="296"/>
                    <a:pt x="119" y="313"/>
                    <a:pt x="133" y="328"/>
                  </a:cubicBezTo>
                  <a:cubicBezTo>
                    <a:pt x="109" y="319"/>
                    <a:pt x="87" y="305"/>
                    <a:pt x="71" y="286"/>
                  </a:cubicBezTo>
                  <a:moveTo>
                    <a:pt x="133" y="269"/>
                  </a:moveTo>
                  <a:cubicBezTo>
                    <a:pt x="133" y="269"/>
                    <a:pt x="133" y="269"/>
                    <a:pt x="133" y="269"/>
                  </a:cubicBezTo>
                  <a:cubicBezTo>
                    <a:pt x="144" y="267"/>
                    <a:pt x="156" y="266"/>
                    <a:pt x="168" y="266"/>
                  </a:cubicBezTo>
                  <a:cubicBezTo>
                    <a:pt x="168" y="315"/>
                    <a:pt x="168" y="315"/>
                    <a:pt x="168" y="315"/>
                  </a:cubicBezTo>
                  <a:cubicBezTo>
                    <a:pt x="154" y="302"/>
                    <a:pt x="142" y="287"/>
                    <a:pt x="133" y="269"/>
                  </a:cubicBezTo>
                  <a:moveTo>
                    <a:pt x="202" y="204"/>
                  </a:moveTo>
                  <a:cubicBezTo>
                    <a:pt x="256" y="204"/>
                    <a:pt x="256" y="204"/>
                    <a:pt x="256" y="204"/>
                  </a:cubicBezTo>
                  <a:cubicBezTo>
                    <a:pt x="255" y="215"/>
                    <a:pt x="253" y="226"/>
                    <a:pt x="250" y="237"/>
                  </a:cubicBezTo>
                  <a:cubicBezTo>
                    <a:pt x="234" y="234"/>
                    <a:pt x="218" y="232"/>
                    <a:pt x="202" y="232"/>
                  </a:cubicBezTo>
                  <a:lnTo>
                    <a:pt x="202" y="204"/>
                  </a:lnTo>
                  <a:close/>
                  <a:moveTo>
                    <a:pt x="202" y="266"/>
                  </a:moveTo>
                  <a:cubicBezTo>
                    <a:pt x="214" y="266"/>
                    <a:pt x="226" y="267"/>
                    <a:pt x="237" y="269"/>
                  </a:cubicBezTo>
                  <a:cubicBezTo>
                    <a:pt x="237" y="269"/>
                    <a:pt x="237" y="269"/>
                    <a:pt x="237" y="269"/>
                  </a:cubicBezTo>
                  <a:cubicBezTo>
                    <a:pt x="228" y="287"/>
                    <a:pt x="216" y="302"/>
                    <a:pt x="202" y="315"/>
                  </a:cubicBezTo>
                  <a:lnTo>
                    <a:pt x="202" y="266"/>
                  </a:lnTo>
                  <a:close/>
                  <a:moveTo>
                    <a:pt x="237" y="328"/>
                  </a:moveTo>
                  <a:cubicBezTo>
                    <a:pt x="251" y="313"/>
                    <a:pt x="263" y="296"/>
                    <a:pt x="271" y="277"/>
                  </a:cubicBezTo>
                  <a:cubicBezTo>
                    <a:pt x="281" y="279"/>
                    <a:pt x="290" y="282"/>
                    <a:pt x="299" y="286"/>
                  </a:cubicBezTo>
                  <a:cubicBezTo>
                    <a:pt x="283" y="305"/>
                    <a:pt x="261" y="319"/>
                    <a:pt x="237" y="328"/>
                  </a:cubicBezTo>
                  <a:moveTo>
                    <a:pt x="283" y="245"/>
                  </a:moveTo>
                  <a:cubicBezTo>
                    <a:pt x="287" y="232"/>
                    <a:pt x="289" y="218"/>
                    <a:pt x="290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333" y="223"/>
                    <a:pt x="327" y="241"/>
                    <a:pt x="319" y="257"/>
                  </a:cubicBezTo>
                  <a:cubicBezTo>
                    <a:pt x="309" y="253"/>
                    <a:pt x="295" y="248"/>
                    <a:pt x="283" y="245"/>
                  </a:cubicBezTo>
                  <a:moveTo>
                    <a:pt x="168" y="204"/>
                  </a:moveTo>
                  <a:cubicBezTo>
                    <a:pt x="168" y="232"/>
                    <a:pt x="168" y="232"/>
                    <a:pt x="168" y="232"/>
                  </a:cubicBezTo>
                  <a:cubicBezTo>
                    <a:pt x="152" y="232"/>
                    <a:pt x="136" y="234"/>
                    <a:pt x="120" y="237"/>
                  </a:cubicBezTo>
                  <a:cubicBezTo>
                    <a:pt x="117" y="226"/>
                    <a:pt x="115" y="215"/>
                    <a:pt x="114" y="204"/>
                  </a:cubicBezTo>
                  <a:lnTo>
                    <a:pt x="168" y="204"/>
                  </a:lnTo>
                  <a:close/>
                  <a:moveTo>
                    <a:pt x="370" y="186"/>
                  </a:moveTo>
                  <a:cubicBezTo>
                    <a:pt x="370" y="185"/>
                    <a:pt x="370" y="185"/>
                    <a:pt x="370" y="185"/>
                  </a:cubicBezTo>
                  <a:cubicBezTo>
                    <a:pt x="370" y="83"/>
                    <a:pt x="287" y="0"/>
                    <a:pt x="185" y="0"/>
                  </a:cubicBezTo>
                  <a:cubicBezTo>
                    <a:pt x="83" y="0"/>
                    <a:pt x="0" y="83"/>
                    <a:pt x="0" y="18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89"/>
                    <a:pt x="83" y="371"/>
                    <a:pt x="185" y="371"/>
                  </a:cubicBezTo>
                  <a:cubicBezTo>
                    <a:pt x="287" y="371"/>
                    <a:pt x="370" y="289"/>
                    <a:pt x="370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</p:grpSp>
      <p:sp>
        <p:nvSpPr>
          <p:cNvPr id="26" name="Rechthoek 25"/>
          <p:cNvSpPr/>
          <p:nvPr userDrawn="1"/>
        </p:nvSpPr>
        <p:spPr>
          <a:xfrm>
            <a:off x="4032080" y="4569972"/>
            <a:ext cx="1295807" cy="324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93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713564" y="793033"/>
            <a:ext cx="2396057" cy="76174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sz="45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Dank U!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21206570">
            <a:off x="2005607" y="2911877"/>
            <a:ext cx="2215611" cy="744654"/>
          </a:xfrm>
          <a:prstGeom prst="rect">
            <a:avLst/>
          </a:prstGeom>
        </p:spPr>
        <p:txBody>
          <a:bodyPr vert="horz" lIns="26993" tIns="26993" rIns="26993" bIns="26993" rtlCol="0" anchor="t" anchorCtr="0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7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rgbClr val="7030A0"/>
                </a:solidFill>
              </a:rPr>
              <a:t>Gracias!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514409" y="2160514"/>
            <a:ext cx="1262529" cy="478766"/>
          </a:xfrm>
          <a:prstGeom prst="rect">
            <a:avLst/>
          </a:prstGeom>
        </p:spPr>
        <p:txBody>
          <a:bodyPr vert="horz" wrap="none" lIns="26993" tIns="26993" rIns="26993" bIns="26993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600" b="1" kern="1200" baseline="0">
                <a:solidFill>
                  <a:srgbClr val="00226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dirty="0" err="1">
                <a:solidFill>
                  <a:srgbClr val="00B050"/>
                </a:solidFill>
              </a:rPr>
              <a:t>Takk</a:t>
            </a:r>
            <a:r>
              <a:rPr lang="en-US" sz="4500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673508" y="2787773"/>
            <a:ext cx="1640216" cy="744654"/>
          </a:xfrm>
          <a:prstGeom prst="rect">
            <a:avLst/>
          </a:prstGeom>
        </p:spPr>
        <p:txBody>
          <a:bodyPr vert="horz" lIns="26993" tIns="26993" rIns="26993" bIns="26993" rtlCol="0" anchor="t" anchorCtr="0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7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Merci!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21283848">
            <a:off x="1420434" y="2019024"/>
            <a:ext cx="2331126" cy="76174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sz="4500" b="1" dirty="0" err="1">
                <a:solidFill>
                  <a:srgbClr val="FFC000"/>
                </a:solidFill>
              </a:rPr>
              <a:t>Danke</a:t>
            </a:r>
            <a:r>
              <a:rPr lang="en-US" sz="4500" b="1" dirty="0">
                <a:solidFill>
                  <a:srgbClr val="FFC000"/>
                </a:solidFill>
              </a:rPr>
              <a:t>!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834144" y="3780634"/>
            <a:ext cx="3751563" cy="761747"/>
          </a:xfrm>
          <a:prstGeom prst="rect">
            <a:avLst/>
          </a:prstGeom>
        </p:spPr>
        <p:txBody>
          <a:bodyPr wrap="square" lIns="68562" tIns="34281" rIns="68562" bIns="34281">
            <a:spAutoFit/>
          </a:bodyPr>
          <a:lstStyle/>
          <a:p>
            <a:r>
              <a:rPr lang="ja-JP" altLang="en-US" sz="4500" dirty="0">
                <a:solidFill>
                  <a:srgbClr val="92D050"/>
                </a:solidFill>
              </a:rPr>
              <a:t>ありがとう！</a:t>
            </a:r>
            <a:endParaRPr lang="en-US" sz="4500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363766" y="1707655"/>
            <a:ext cx="2051694" cy="76174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ja-JP" altLang="en-US" sz="4500" b="1" dirty="0">
                <a:solidFill>
                  <a:srgbClr val="59055F"/>
                </a:solidFill>
              </a:rPr>
              <a:t>谢谢！</a:t>
            </a:r>
            <a:endParaRPr lang="en-US" sz="4500" b="1" dirty="0">
              <a:solidFill>
                <a:srgbClr val="59055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 rot="21212958">
            <a:off x="1437509" y="837008"/>
            <a:ext cx="2793271" cy="468240"/>
          </a:xfrm>
          <a:prstGeom prst="rect">
            <a:avLst/>
          </a:prstGeom>
        </p:spPr>
        <p:txBody>
          <a:bodyPr vert="horz" wrap="none" lIns="26993" tIns="26993" rIns="26993" bIns="26993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600" b="1" kern="1200" baseline="0">
                <a:solidFill>
                  <a:srgbClr val="00226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4032080" y="4569972"/>
            <a:ext cx="1295807" cy="324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232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4971696" cy="8586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1</a:t>
            </a:r>
            <a:br>
              <a:rPr lang="en-GB" dirty="0"/>
            </a:br>
            <a:r>
              <a:rPr lang="en-GB" dirty="0" err="1"/>
              <a:t>Titleparagraph</a:t>
            </a:r>
            <a:r>
              <a:rPr lang="en-GB" dirty="0"/>
              <a:t> 2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0400" y="1093500"/>
            <a:ext cx="4935696" cy="375300"/>
          </a:xfrm>
        </p:spPr>
        <p:txBody>
          <a:bodyPr wrap="none" lIns="26993" tIns="26993" rIns="26993" bIns="26993"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Name, location, other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3350121"/>
            <a:ext cx="9144000" cy="98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1761660"/>
            <a:ext cx="9144000" cy="1787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600"/>
            </a:lvl1pPr>
          </a:lstStyle>
          <a:p>
            <a:endParaRPr lang="en-GB" dirty="0"/>
          </a:p>
        </p:txBody>
      </p:sp>
      <p:sp>
        <p:nvSpPr>
          <p:cNvPr id="11" name="PresentedBy"/>
          <p:cNvSpPr>
            <a:spLocks noGrp="1"/>
          </p:cNvSpPr>
          <p:nvPr>
            <p:ph type="body" sz="quarter" idx="12" hasCustomPrompt="1"/>
          </p:nvPr>
        </p:nvSpPr>
        <p:spPr>
          <a:xfrm>
            <a:off x="5220441" y="4716900"/>
            <a:ext cx="3671813" cy="91800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lang="en-GB" sz="7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224" indent="0">
              <a:buNone/>
              <a:defRPr/>
            </a:lvl2pPr>
            <a:lvl3pPr marL="572247" indent="0">
              <a:buFont typeface="Arial" panose="020B0604020202020204" pitchFamily="34" charset="0"/>
              <a:buNone/>
              <a:defRPr/>
            </a:lvl3pPr>
            <a:lvl4pPr marL="572247" indent="0">
              <a:buFont typeface="Arial" panose="020B0604020202020204" pitchFamily="34" charset="0"/>
              <a:buNone/>
              <a:defRPr/>
            </a:lvl4pPr>
            <a:lvl5pPr marL="572247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Date</a:t>
            </a:r>
          </a:p>
          <a:p>
            <a:pPr lvl="0"/>
            <a:endParaRPr lang="en-GB" dirty="0"/>
          </a:p>
        </p:txBody>
      </p:sp>
      <p:pic>
        <p:nvPicPr>
          <p:cNvPr id="7" name="logoTN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17" y="4668301"/>
            <a:ext cx="1390138" cy="2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49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7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4400" y="1169100"/>
            <a:ext cx="7171200" cy="3159000"/>
          </a:xfrm>
        </p:spPr>
        <p:txBody>
          <a:bodyPr lIns="26993" tIns="26993" rIns="26993" bIns="26993">
            <a:noAutofit/>
          </a:bodyPr>
          <a:lstStyle>
            <a:lvl1pPr marL="0" indent="0">
              <a:buNone/>
              <a:defRPr/>
            </a:lvl1pPr>
            <a:lvl2pPr marL="286124" indent="-286124">
              <a:buClr>
                <a:schemeClr val="accent2"/>
              </a:buClr>
              <a:buFont typeface="Calibri" panose="020F0502020204030204" pitchFamily="34" charset="0"/>
              <a:buChar char="●"/>
              <a:defRPr/>
            </a:lvl2pPr>
            <a:lvl3pPr marL="572247" indent="-286124">
              <a:buFont typeface="Calibri" panose="020F0502020204030204" pitchFamily="34" charset="0"/>
              <a:buChar char="−"/>
              <a:defRPr/>
            </a:lvl3pPr>
            <a:lvl4pPr marL="828679" indent="-257106">
              <a:buFont typeface="Calibri" panose="020F0502020204030204" pitchFamily="34" charset="0"/>
              <a:buChar char="−"/>
              <a:defRPr/>
            </a:lvl4pPr>
            <a:lvl5pPr marL="1085111" indent="-257106">
              <a:buFont typeface="Calibri" panose="020F0502020204030204" pitchFamily="34" charset="0"/>
              <a:buChar char="−"/>
              <a:defRPr/>
            </a:lvl5pPr>
            <a:lvl6pPr>
              <a:defRPr/>
            </a:lvl6pPr>
          </a:lstStyle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249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4400" y="1169100"/>
            <a:ext cx="7171200" cy="3159000"/>
          </a:xfrm>
        </p:spPr>
        <p:txBody>
          <a:bodyPr lIns="26993" tIns="26993" rIns="26993" bIns="26993">
            <a:noAutofit/>
          </a:bodyPr>
          <a:lstStyle>
            <a:lvl1pPr marL="0" indent="0">
              <a:buNone/>
              <a:defRPr/>
            </a:lvl1pPr>
            <a:lvl2pPr marL="286124" indent="-286124">
              <a:buClr>
                <a:schemeClr val="accent2"/>
              </a:buClr>
              <a:buFont typeface="Calibri" panose="020F0502020204030204" pitchFamily="34" charset="0"/>
              <a:buChar char="●"/>
              <a:defRPr/>
            </a:lvl2pPr>
            <a:lvl3pPr marL="572247" indent="-286124">
              <a:buFont typeface="Calibri" panose="020F0502020204030204" pitchFamily="34" charset="0"/>
              <a:buChar char="−"/>
              <a:defRPr/>
            </a:lvl3pPr>
            <a:lvl4pPr marL="828679" indent="-257106">
              <a:buFont typeface="Calibri" panose="020F0502020204030204" pitchFamily="34" charset="0"/>
              <a:buChar char="−"/>
              <a:defRPr/>
            </a:lvl4pPr>
            <a:lvl5pPr marL="1085111" indent="-257106">
              <a:buFont typeface="Calibri" panose="020F0502020204030204" pitchFamily="34" charset="0"/>
              <a:buChar char="−"/>
              <a:defRPr/>
            </a:lvl5pPr>
            <a:lvl6pPr>
              <a:defRPr/>
            </a:lvl6pPr>
          </a:lstStyle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5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779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85860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1</a:t>
            </a:r>
            <a:br>
              <a:rPr lang="en-GB" dirty="0"/>
            </a:br>
            <a:r>
              <a:rPr lang="en-GB" dirty="0" err="1"/>
              <a:t>Titleparagraph</a:t>
            </a:r>
            <a:r>
              <a:rPr lang="en-GB" dirty="0"/>
              <a:t>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56000" y="4614300"/>
            <a:ext cx="4615200" cy="225702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GB" sz="7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224" indent="0">
              <a:buNone/>
              <a:defRPr/>
            </a:lvl2pPr>
            <a:lvl3pPr marL="572247" indent="0">
              <a:buFont typeface="Arial" panose="020B0604020202020204" pitchFamily="34" charset="0"/>
              <a:buNone/>
              <a:defRPr/>
            </a:lvl3pPr>
            <a:lvl4pPr marL="572247" indent="0">
              <a:buFont typeface="Arial" panose="020B0604020202020204" pitchFamily="34" charset="0"/>
              <a:buNone/>
              <a:defRPr/>
            </a:lvl4pPr>
            <a:lvl5pPr marL="572247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Footnote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4400" y="1209600"/>
            <a:ext cx="7171200" cy="3159000"/>
          </a:xfrm>
        </p:spPr>
        <p:txBody>
          <a:bodyPr lIns="26993" tIns="26993" rIns="26993" bIns="26993">
            <a:noAutofit/>
          </a:bodyPr>
          <a:lstStyle>
            <a:lvl1pPr marL="0" indent="0">
              <a:buNone/>
              <a:defRPr/>
            </a:lvl1pPr>
            <a:lvl2pPr marL="286124" indent="-286124">
              <a:buClr>
                <a:schemeClr val="accent2"/>
              </a:buClr>
              <a:buFont typeface="Calibri" panose="020F0502020204030204" pitchFamily="34" charset="0"/>
              <a:buChar char="●"/>
              <a:defRPr/>
            </a:lvl2pPr>
            <a:lvl3pPr marL="572247" indent="-286124">
              <a:buFont typeface="Calibri" panose="020F0502020204030204" pitchFamily="34" charset="0"/>
              <a:buChar char="−"/>
              <a:defRPr/>
            </a:lvl3pPr>
            <a:lvl4pPr marL="828679" indent="-257106">
              <a:buFont typeface="Calibri" panose="020F0502020204030204" pitchFamily="34" charset="0"/>
              <a:buChar char="−"/>
              <a:defRPr/>
            </a:lvl4pPr>
            <a:lvl5pPr marL="1085111" indent="-257106">
              <a:buFont typeface="Calibri" panose="020F0502020204030204" pitchFamily="34" charset="0"/>
              <a:buChar char="−"/>
              <a:defRPr/>
            </a:lvl5pPr>
          </a:lstStyle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651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400" y="939600"/>
            <a:ext cx="7171200" cy="3429000"/>
          </a:xfrm>
        </p:spPr>
        <p:txBody>
          <a:bodyPr lIns="26993" tIns="26993" rIns="26993" bIns="26993"/>
          <a:lstStyle>
            <a:lvl1pPr>
              <a:buClr>
                <a:schemeClr val="accent2"/>
              </a:buCl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83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85860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1</a:t>
            </a:r>
            <a:br>
              <a:rPr lang="en-GB" dirty="0"/>
            </a:br>
            <a:r>
              <a:rPr lang="en-GB" dirty="0" err="1"/>
              <a:t>Titleparagraph</a:t>
            </a:r>
            <a:r>
              <a:rPr lang="en-GB" dirty="0"/>
              <a:t>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4400" y="1209600"/>
            <a:ext cx="7171200" cy="3159000"/>
          </a:xfrm>
        </p:spPr>
        <p:txBody>
          <a:bodyPr lIns="26993" tIns="26993" rIns="26993" bIns="26993">
            <a:noAutofit/>
          </a:bodyPr>
          <a:lstStyle>
            <a:lvl1pPr marL="0" indent="0">
              <a:buNone/>
              <a:defRPr/>
            </a:lvl1pPr>
            <a:lvl2pPr marL="286124" indent="-286124" algn="l" defTabSz="685617" rtl="0" eaLnBrk="1" latinLnBrk="0" hangingPunct="1">
              <a:lnSpc>
                <a:spcPts val="2249"/>
              </a:lnSpc>
              <a:spcBef>
                <a:spcPts val="0"/>
              </a:spcBef>
              <a:buClr>
                <a:schemeClr val="accent3"/>
              </a:buClr>
              <a:buFont typeface="Calibri" panose="020F0502020204030204" pitchFamily="34" charset="0"/>
              <a:buChar char="●"/>
              <a:defRPr/>
            </a:lvl2pPr>
            <a:lvl3pPr marL="572247" indent="-286124" algn="l" defTabSz="685617" rtl="0" eaLnBrk="1" latinLnBrk="0" hangingPunct="1">
              <a:lnSpc>
                <a:spcPts val="2249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lvl3pPr>
            <a:lvl4pPr marL="828679" indent="-257106" algn="l" defTabSz="685617" rtl="0" eaLnBrk="1" latinLnBrk="0" hangingPunct="1">
              <a:lnSpc>
                <a:spcPts val="2249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lvl4pPr>
            <a:lvl5pPr marL="1085111" indent="-257106" algn="l" defTabSz="685617" rtl="0" eaLnBrk="1" latinLnBrk="0" hangingPunct="1">
              <a:lnSpc>
                <a:spcPts val="2249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lvl5pPr>
          </a:lstStyle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87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 bullets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85860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1</a:t>
            </a:r>
            <a:br>
              <a:rPr lang="en-GB" dirty="0"/>
            </a:br>
            <a:r>
              <a:rPr lang="en-GB" dirty="0" err="1"/>
              <a:t>Titleparagraph</a:t>
            </a:r>
            <a:r>
              <a:rPr lang="en-GB" dirty="0"/>
              <a:t> 2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400" y="1209600"/>
            <a:ext cx="7171200" cy="3159000"/>
          </a:xfrm>
        </p:spPr>
        <p:txBody>
          <a:bodyPr lIns="26993" tIns="26993" rIns="26993" bIns="26993"/>
          <a:lstStyle>
            <a:lvl1pPr>
              <a:buClr>
                <a:schemeClr val="accent2"/>
              </a:buCl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0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710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044628" y="1263600"/>
            <a:ext cx="3422709" cy="5886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044628" y="2003400"/>
            <a:ext cx="3422709" cy="5886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044628" y="2743200"/>
            <a:ext cx="3422709" cy="5886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/>
            <p:custDataLst>
              <p:tags r:id="rId4"/>
            </p:custDataLst>
          </p:nvPr>
        </p:nvSpPr>
        <p:spPr>
          <a:xfrm>
            <a:off x="1044628" y="3483000"/>
            <a:ext cx="3422709" cy="5886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7"/>
            <p:custDataLst>
              <p:tags r:id="rId5"/>
            </p:custDataLst>
          </p:nvPr>
        </p:nvSpPr>
        <p:spPr>
          <a:xfrm>
            <a:off x="5250133" y="1262289"/>
            <a:ext cx="3422709" cy="5886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>
          <a:xfrm>
            <a:off x="5250133" y="2002089"/>
            <a:ext cx="3422709" cy="5886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/>
            <p:custDataLst>
              <p:tags r:id="rId7"/>
            </p:custDataLst>
          </p:nvPr>
        </p:nvSpPr>
        <p:spPr>
          <a:xfrm>
            <a:off x="5250133" y="2741889"/>
            <a:ext cx="3422709" cy="5886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/>
            <p:custDataLst>
              <p:tags r:id="rId8"/>
            </p:custDataLst>
          </p:nvPr>
        </p:nvSpPr>
        <p:spPr>
          <a:xfrm>
            <a:off x="5250133" y="3481689"/>
            <a:ext cx="3422709" cy="5886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6181" y="12636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</a:t>
            </a:r>
            <a:endParaRPr lang="nl-NL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181" y="34830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4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6181" y="27432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3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56181" y="20034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2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661686" y="3483000"/>
            <a:ext cx="588447" cy="588600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8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61686" y="2743200"/>
            <a:ext cx="588447" cy="588600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7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661686" y="2003400"/>
            <a:ext cx="588447" cy="588600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6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661686" y="1263600"/>
            <a:ext cx="588447" cy="588600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164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57199" y="12636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57199" y="17766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57199" y="27432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457199" y="32562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254400" y="12636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254400" y="17766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254400" y="27432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3254400" y="32562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55200" y="12636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055200" y="17766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6055200" y="27432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6055200" y="32562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993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 two text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400" y="939600"/>
            <a:ext cx="7171200" cy="1431000"/>
          </a:xfrm>
        </p:spPr>
        <p:txBody>
          <a:bodyPr lIns="26993" tIns="26993" rIns="26993" bIns="26993" numCol="1"/>
          <a:lstStyle>
            <a:lvl1pPr marL="0" indent="0">
              <a:spcAft>
                <a:spcPts val="0"/>
              </a:spcAft>
              <a:buNone/>
              <a:defRPr baseline="0"/>
            </a:lvl1pPr>
            <a:lvl2pPr marL="286124" indent="-286124">
              <a:buClr>
                <a:schemeClr val="accent2"/>
              </a:buClr>
              <a:buFont typeface="Calibri" panose="020F0502020204030204" pitchFamily="34" charset="0"/>
              <a:buChar char="●"/>
              <a:defRPr/>
            </a:lvl2pPr>
            <a:lvl3pPr marL="572247" indent="-286124">
              <a:defRPr/>
            </a:lvl3pPr>
            <a:lvl4pPr marL="828679"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3424" y="2527200"/>
            <a:ext cx="3030251" cy="1818584"/>
          </a:xfrm>
        </p:spPr>
        <p:txBody>
          <a:bodyPr lIns="26993" tIns="26993" rIns="26993" bIns="26993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/>
            </a:lvl2pPr>
            <a:lvl3pPr marL="286124" indent="-286124">
              <a:buClr>
                <a:schemeClr val="accent2"/>
              </a:buClr>
              <a:buFont typeface="Calibri" panose="020F0502020204030204" pitchFamily="34" charset="0"/>
              <a:buChar char="●"/>
              <a:defRPr/>
            </a:lvl3pPr>
            <a:lvl4pPr marL="572247" indent="-286124">
              <a:defRPr/>
            </a:lvl4pPr>
            <a:lvl5pPr marL="828679" indent="-257106">
              <a:buFont typeface="Calibri" panose="020F0502020204030204" pitchFamily="34" charset="0"/>
              <a:buChar char="−"/>
              <a:defRPr/>
            </a:lvl5pPr>
            <a:lvl6pPr marL="1085111" indent="-257106">
              <a:buClr>
                <a:schemeClr val="tx1"/>
              </a:buClr>
              <a:buFont typeface="Calibri" panose="020F0502020204030204" pitchFamily="34" charset="0"/>
              <a:buChar char="−"/>
              <a:defRPr/>
            </a:lvl6pPr>
          </a:lstStyle>
          <a:p>
            <a:pPr lvl="0"/>
            <a:r>
              <a:rPr lang="en-GB" dirty="0"/>
              <a:t>Click to edit subject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1" y="2527200"/>
            <a:ext cx="3031200" cy="1819800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286124" indent="-286124">
              <a:buClr>
                <a:schemeClr val="accent2"/>
              </a:buClr>
              <a:buFont typeface="Calibri" panose="020F0502020204030204" pitchFamily="34" charset="0"/>
              <a:buChar char="●"/>
              <a:defRPr/>
            </a:lvl3pPr>
            <a:lvl4pPr marL="572247" indent="-286124">
              <a:defRPr/>
            </a:lvl4pPr>
            <a:lvl5pPr marL="828679" indent="-257106">
              <a:buFont typeface="Calibri" panose="020F0502020204030204" pitchFamily="34" charset="0"/>
              <a:buChar char="−"/>
              <a:defRPr/>
            </a:lvl5pPr>
            <a:lvl6pPr marL="1085111" indent="-257106">
              <a:buClr>
                <a:schemeClr val="tx1"/>
              </a:buClr>
              <a:buFont typeface="Calibri" panose="020F0502020204030204" pitchFamily="34" charset="0"/>
              <a:buChar char="−"/>
              <a:defRPr/>
            </a:lvl6pPr>
          </a:lstStyle>
          <a:p>
            <a:pPr lvl="0"/>
            <a:r>
              <a:rPr lang="en-GB" dirty="0"/>
              <a:t>Click to edit subject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533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400" y="1209600"/>
            <a:ext cx="3891576" cy="3159000"/>
          </a:xfrm>
        </p:spPr>
        <p:txBody>
          <a:bodyPr lIns="26993" tIns="26993" rIns="26993" bIns="26993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tabLst/>
              <a:defRPr/>
            </a:lvl2pPr>
            <a:lvl3pPr marL="286124" indent="-286124">
              <a:buClr>
                <a:schemeClr val="accent2"/>
              </a:buClr>
              <a:buFont typeface="Calibri" panose="020F0502020204030204" pitchFamily="34" charset="0"/>
              <a:buChar char="●"/>
              <a:defRPr/>
            </a:lvl3pPr>
            <a:lvl4pPr marL="572247" indent="-286124">
              <a:defRPr/>
            </a:lvl4pPr>
            <a:lvl5pPr marL="828679" indent="-257106">
              <a:buFont typeface="Calibri" panose="020F0502020204030204" pitchFamily="34" charset="0"/>
              <a:buChar char="−"/>
              <a:defRPr/>
            </a:lvl5pPr>
            <a:lvl6pPr marL="1085111" indent="-257106">
              <a:buFont typeface="Calibri" panose="020F0502020204030204" pitchFamily="34" charset="0"/>
              <a:buChar char="−"/>
              <a:defRPr/>
            </a:lvl6pPr>
            <a:lvl7pPr>
              <a:defRPr/>
            </a:lvl7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6"/>
            <a:endParaRPr lang="en-GB" dirty="0"/>
          </a:p>
          <a:p>
            <a:pPr lvl="1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4572001" y="1209600"/>
            <a:ext cx="3095625" cy="31325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289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 ful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353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>
          <a:xfrm>
            <a:off x="464400" y="939600"/>
            <a:ext cx="7171200" cy="3429000"/>
          </a:xfrm>
        </p:spPr>
        <p:txBody>
          <a:bodyPr lIns="26993" tIns="26993" rIns="26993" bIns="26993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86124" indent="-286124">
              <a:buFont typeface="Calibri" panose="020F0502020204030204" pitchFamily="34" charset="0"/>
              <a:buChar char="●"/>
              <a:defRPr/>
            </a:lvl2pPr>
            <a:lvl3pPr marL="572247" indent="-286124">
              <a:defRPr/>
            </a:lvl3pPr>
            <a:lvl4pPr marL="828679">
              <a:defRPr/>
            </a:lvl4pPr>
            <a:lvl5pPr marL="1085111" indent="-257106">
              <a:buFont typeface="Calibri" panose="020F0502020204030204" pitchFamily="34" charset="0"/>
              <a:buChar char="−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393722"/>
      </p:ext>
    </p:extLst>
  </p:cSld>
  <p:clrMapOvr>
    <a:masterClrMapping/>
  </p:clrMapOvr>
  <p:transition spd="slow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lide ful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353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8313" y="735806"/>
            <a:ext cx="7848600" cy="35635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742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353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48210" y="213122"/>
            <a:ext cx="8229600" cy="1917000"/>
          </a:xfrm>
        </p:spPr>
        <p:txBody>
          <a:bodyPr>
            <a:normAutofit/>
          </a:bodyPr>
          <a:lstStyle>
            <a:lvl1pPr>
              <a:lnSpc>
                <a:spcPts val="5399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Title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041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353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48210" y="213122"/>
            <a:ext cx="8229600" cy="1917000"/>
          </a:xfrm>
        </p:spPr>
        <p:txBody>
          <a:bodyPr>
            <a:normAutofit/>
          </a:bodyPr>
          <a:lstStyle>
            <a:lvl1pPr>
              <a:lnSpc>
                <a:spcPts val="5399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hthoek 6"/>
          <p:cNvSpPr/>
          <p:nvPr userDrawn="1"/>
        </p:nvSpPr>
        <p:spPr>
          <a:xfrm>
            <a:off x="4032080" y="4569972"/>
            <a:ext cx="1295807" cy="324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450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9749" y="222205"/>
            <a:ext cx="6371049" cy="473207"/>
          </a:xfrm>
          <a:prstGeom prst="rect">
            <a:avLst/>
          </a:prstGeom>
        </p:spPr>
        <p:txBody>
          <a:bodyPr vert="horz" lIns="26993" tIns="26993" rIns="26993" bIns="26993" rtlCol="0" anchor="t" anchorCtr="0">
            <a:normAutofit fontScale="25000" lnSpcReduction="20000"/>
          </a:bodyPr>
          <a:lstStyle>
            <a:lvl1pPr>
              <a:lnSpc>
                <a:spcPts val="4200"/>
              </a:lnSpc>
              <a:spcBef>
                <a:spcPct val="0"/>
              </a:spcBef>
              <a:buNone/>
              <a:defRPr sz="3600" b="1" baseline="0">
                <a:solidFill>
                  <a:srgbClr val="002264"/>
                </a:solidFill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Thank you</a:t>
            </a:r>
          </a:p>
        </p:txBody>
      </p:sp>
      <p:grpSp>
        <p:nvGrpSpPr>
          <p:cNvPr id="7" name="Groep 23"/>
          <p:cNvGrpSpPr/>
          <p:nvPr userDrawn="1"/>
        </p:nvGrpSpPr>
        <p:grpSpPr>
          <a:xfrm>
            <a:off x="576596" y="1377553"/>
            <a:ext cx="6177736" cy="2963466"/>
            <a:chOff x="452437" y="1836737"/>
            <a:chExt cx="8239126" cy="3951288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673600" y="3911600"/>
              <a:ext cx="1906588" cy="1876425"/>
            </a:xfrm>
            <a:prstGeom prst="rect">
              <a:avLst/>
            </a:prstGeom>
            <a:solidFill>
              <a:srgbClr val="00B1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778375" y="4424363"/>
              <a:ext cx="1652588" cy="823913"/>
            </a:xfrm>
            <a:custGeom>
              <a:avLst/>
              <a:gdLst>
                <a:gd name="T0" fmla="*/ 73 w 520"/>
                <a:gd name="T1" fmla="*/ 160 h 259"/>
                <a:gd name="T2" fmla="*/ 4 w 520"/>
                <a:gd name="T3" fmla="*/ 132 h 259"/>
                <a:gd name="T4" fmla="*/ 21 w 520"/>
                <a:gd name="T5" fmla="*/ 122 h 259"/>
                <a:gd name="T6" fmla="*/ 40 w 520"/>
                <a:gd name="T7" fmla="*/ 88 h 259"/>
                <a:gd name="T8" fmla="*/ 116 w 520"/>
                <a:gd name="T9" fmla="*/ 53 h 259"/>
                <a:gd name="T10" fmla="*/ 143 w 520"/>
                <a:gd name="T11" fmla="*/ 42 h 259"/>
                <a:gd name="T12" fmla="*/ 151 w 520"/>
                <a:gd name="T13" fmla="*/ 29 h 259"/>
                <a:gd name="T14" fmla="*/ 173 w 520"/>
                <a:gd name="T15" fmla="*/ 11 h 259"/>
                <a:gd name="T16" fmla="*/ 195 w 520"/>
                <a:gd name="T17" fmla="*/ 9 h 259"/>
                <a:gd name="T18" fmla="*/ 208 w 520"/>
                <a:gd name="T19" fmla="*/ 16 h 259"/>
                <a:gd name="T20" fmla="*/ 222 w 520"/>
                <a:gd name="T21" fmla="*/ 22 h 259"/>
                <a:gd name="T22" fmla="*/ 236 w 520"/>
                <a:gd name="T23" fmla="*/ 30 h 259"/>
                <a:gd name="T24" fmla="*/ 247 w 520"/>
                <a:gd name="T25" fmla="*/ 40 h 259"/>
                <a:gd name="T26" fmla="*/ 269 w 520"/>
                <a:gd name="T27" fmla="*/ 40 h 259"/>
                <a:gd name="T28" fmla="*/ 286 w 520"/>
                <a:gd name="T29" fmla="*/ 40 h 259"/>
                <a:gd name="T30" fmla="*/ 319 w 520"/>
                <a:gd name="T31" fmla="*/ 34 h 259"/>
                <a:gd name="T32" fmla="*/ 343 w 520"/>
                <a:gd name="T33" fmla="*/ 35 h 259"/>
                <a:gd name="T34" fmla="*/ 364 w 520"/>
                <a:gd name="T35" fmla="*/ 39 h 259"/>
                <a:gd name="T36" fmla="*/ 382 w 520"/>
                <a:gd name="T37" fmla="*/ 41 h 259"/>
                <a:gd name="T38" fmla="*/ 395 w 520"/>
                <a:gd name="T39" fmla="*/ 53 h 259"/>
                <a:gd name="T40" fmla="*/ 378 w 520"/>
                <a:gd name="T41" fmla="*/ 75 h 259"/>
                <a:gd name="T42" fmla="*/ 335 w 520"/>
                <a:gd name="T43" fmla="*/ 88 h 259"/>
                <a:gd name="T44" fmla="*/ 385 w 520"/>
                <a:gd name="T45" fmla="*/ 98 h 259"/>
                <a:gd name="T46" fmla="*/ 520 w 520"/>
                <a:gd name="T47" fmla="*/ 95 h 259"/>
                <a:gd name="T48" fmla="*/ 491 w 520"/>
                <a:gd name="T49" fmla="*/ 113 h 259"/>
                <a:gd name="T50" fmla="*/ 492 w 520"/>
                <a:gd name="T51" fmla="*/ 144 h 259"/>
                <a:gd name="T52" fmla="*/ 475 w 520"/>
                <a:gd name="T53" fmla="*/ 169 h 259"/>
                <a:gd name="T54" fmla="*/ 399 w 520"/>
                <a:gd name="T55" fmla="*/ 156 h 259"/>
                <a:gd name="T56" fmla="*/ 306 w 520"/>
                <a:gd name="T57" fmla="*/ 162 h 259"/>
                <a:gd name="T58" fmla="*/ 361 w 520"/>
                <a:gd name="T59" fmla="*/ 191 h 259"/>
                <a:gd name="T60" fmla="*/ 362 w 520"/>
                <a:gd name="T61" fmla="*/ 212 h 259"/>
                <a:gd name="T62" fmla="*/ 338 w 520"/>
                <a:gd name="T63" fmla="*/ 215 h 259"/>
                <a:gd name="T64" fmla="*/ 315 w 520"/>
                <a:gd name="T65" fmla="*/ 212 h 259"/>
                <a:gd name="T66" fmla="*/ 289 w 520"/>
                <a:gd name="T67" fmla="*/ 201 h 259"/>
                <a:gd name="T68" fmla="*/ 272 w 520"/>
                <a:gd name="T69" fmla="*/ 194 h 259"/>
                <a:gd name="T70" fmla="*/ 255 w 520"/>
                <a:gd name="T71" fmla="*/ 192 h 259"/>
                <a:gd name="T72" fmla="*/ 175 w 520"/>
                <a:gd name="T73" fmla="*/ 185 h 259"/>
                <a:gd name="T74" fmla="*/ 149 w 520"/>
                <a:gd name="T75" fmla="*/ 185 h 259"/>
                <a:gd name="T76" fmla="*/ 179 w 520"/>
                <a:gd name="T77" fmla="*/ 214 h 259"/>
                <a:gd name="T78" fmla="*/ 176 w 520"/>
                <a:gd name="T79" fmla="*/ 246 h 259"/>
                <a:gd name="T80" fmla="*/ 155 w 520"/>
                <a:gd name="T81" fmla="*/ 258 h 259"/>
                <a:gd name="T82" fmla="*/ 132 w 520"/>
                <a:gd name="T83" fmla="*/ 209 h 259"/>
                <a:gd name="T84" fmla="*/ 125 w 520"/>
                <a:gd name="T85" fmla="*/ 17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0" h="259">
                  <a:moveTo>
                    <a:pt x="125" y="170"/>
                  </a:moveTo>
                  <a:cubicBezTo>
                    <a:pt x="125" y="170"/>
                    <a:pt x="116" y="169"/>
                    <a:pt x="108" y="168"/>
                  </a:cubicBezTo>
                  <a:cubicBezTo>
                    <a:pt x="101" y="168"/>
                    <a:pt x="82" y="163"/>
                    <a:pt x="73" y="160"/>
                  </a:cubicBezTo>
                  <a:cubicBezTo>
                    <a:pt x="65" y="158"/>
                    <a:pt x="50" y="153"/>
                    <a:pt x="45" y="152"/>
                  </a:cubicBezTo>
                  <a:cubicBezTo>
                    <a:pt x="39" y="151"/>
                    <a:pt x="29" y="147"/>
                    <a:pt x="22" y="145"/>
                  </a:cubicBezTo>
                  <a:cubicBezTo>
                    <a:pt x="16" y="142"/>
                    <a:pt x="7" y="137"/>
                    <a:pt x="4" y="132"/>
                  </a:cubicBezTo>
                  <a:cubicBezTo>
                    <a:pt x="0" y="127"/>
                    <a:pt x="5" y="124"/>
                    <a:pt x="8" y="125"/>
                  </a:cubicBezTo>
                  <a:cubicBezTo>
                    <a:pt x="11" y="125"/>
                    <a:pt x="21" y="130"/>
                    <a:pt x="24" y="130"/>
                  </a:cubicBezTo>
                  <a:cubicBezTo>
                    <a:pt x="26" y="130"/>
                    <a:pt x="25" y="127"/>
                    <a:pt x="21" y="122"/>
                  </a:cubicBezTo>
                  <a:cubicBezTo>
                    <a:pt x="17" y="118"/>
                    <a:pt x="12" y="114"/>
                    <a:pt x="10" y="113"/>
                  </a:cubicBezTo>
                  <a:cubicBezTo>
                    <a:pt x="9" y="112"/>
                    <a:pt x="10" y="106"/>
                    <a:pt x="15" y="105"/>
                  </a:cubicBezTo>
                  <a:cubicBezTo>
                    <a:pt x="15" y="105"/>
                    <a:pt x="34" y="91"/>
                    <a:pt x="40" y="88"/>
                  </a:cubicBezTo>
                  <a:cubicBezTo>
                    <a:pt x="46" y="85"/>
                    <a:pt x="51" y="83"/>
                    <a:pt x="51" y="83"/>
                  </a:cubicBezTo>
                  <a:cubicBezTo>
                    <a:pt x="51" y="83"/>
                    <a:pt x="73" y="71"/>
                    <a:pt x="80" y="67"/>
                  </a:cubicBezTo>
                  <a:cubicBezTo>
                    <a:pt x="87" y="63"/>
                    <a:pt x="105" y="56"/>
                    <a:pt x="116" y="53"/>
                  </a:cubicBezTo>
                  <a:cubicBezTo>
                    <a:pt x="128" y="51"/>
                    <a:pt x="137" y="50"/>
                    <a:pt x="137" y="50"/>
                  </a:cubicBezTo>
                  <a:cubicBezTo>
                    <a:pt x="137" y="50"/>
                    <a:pt x="138" y="42"/>
                    <a:pt x="138" y="37"/>
                  </a:cubicBezTo>
                  <a:cubicBezTo>
                    <a:pt x="138" y="37"/>
                    <a:pt x="141" y="39"/>
                    <a:pt x="143" y="42"/>
                  </a:cubicBezTo>
                  <a:cubicBezTo>
                    <a:pt x="143" y="42"/>
                    <a:pt x="145" y="38"/>
                    <a:pt x="145" y="33"/>
                  </a:cubicBezTo>
                  <a:cubicBezTo>
                    <a:pt x="145" y="28"/>
                    <a:pt x="149" y="21"/>
                    <a:pt x="149" y="21"/>
                  </a:cubicBezTo>
                  <a:cubicBezTo>
                    <a:pt x="149" y="21"/>
                    <a:pt x="148" y="27"/>
                    <a:pt x="151" y="29"/>
                  </a:cubicBezTo>
                  <a:cubicBezTo>
                    <a:pt x="153" y="31"/>
                    <a:pt x="156" y="34"/>
                    <a:pt x="156" y="34"/>
                  </a:cubicBezTo>
                  <a:cubicBezTo>
                    <a:pt x="156" y="34"/>
                    <a:pt x="163" y="11"/>
                    <a:pt x="172" y="1"/>
                  </a:cubicBezTo>
                  <a:cubicBezTo>
                    <a:pt x="172" y="1"/>
                    <a:pt x="171" y="8"/>
                    <a:pt x="173" y="11"/>
                  </a:cubicBezTo>
                  <a:cubicBezTo>
                    <a:pt x="174" y="14"/>
                    <a:pt x="178" y="17"/>
                    <a:pt x="180" y="16"/>
                  </a:cubicBezTo>
                  <a:cubicBezTo>
                    <a:pt x="182" y="14"/>
                    <a:pt x="188" y="4"/>
                    <a:pt x="194" y="0"/>
                  </a:cubicBezTo>
                  <a:cubicBezTo>
                    <a:pt x="194" y="0"/>
                    <a:pt x="194" y="5"/>
                    <a:pt x="195" y="9"/>
                  </a:cubicBezTo>
                  <a:cubicBezTo>
                    <a:pt x="196" y="11"/>
                    <a:pt x="199" y="14"/>
                    <a:pt x="201" y="13"/>
                  </a:cubicBezTo>
                  <a:cubicBezTo>
                    <a:pt x="203" y="12"/>
                    <a:pt x="206" y="7"/>
                    <a:pt x="209" y="5"/>
                  </a:cubicBezTo>
                  <a:cubicBezTo>
                    <a:pt x="209" y="5"/>
                    <a:pt x="207" y="14"/>
                    <a:pt x="208" y="16"/>
                  </a:cubicBezTo>
                  <a:cubicBezTo>
                    <a:pt x="210" y="19"/>
                    <a:pt x="211" y="21"/>
                    <a:pt x="213" y="20"/>
                  </a:cubicBezTo>
                  <a:cubicBezTo>
                    <a:pt x="216" y="19"/>
                    <a:pt x="220" y="15"/>
                    <a:pt x="221" y="13"/>
                  </a:cubicBezTo>
                  <a:cubicBezTo>
                    <a:pt x="221" y="13"/>
                    <a:pt x="221" y="19"/>
                    <a:pt x="222" y="22"/>
                  </a:cubicBezTo>
                  <a:cubicBezTo>
                    <a:pt x="222" y="25"/>
                    <a:pt x="226" y="29"/>
                    <a:pt x="228" y="29"/>
                  </a:cubicBezTo>
                  <a:cubicBezTo>
                    <a:pt x="229" y="29"/>
                    <a:pt x="235" y="24"/>
                    <a:pt x="237" y="23"/>
                  </a:cubicBezTo>
                  <a:cubicBezTo>
                    <a:pt x="237" y="23"/>
                    <a:pt x="236" y="26"/>
                    <a:pt x="236" y="30"/>
                  </a:cubicBezTo>
                  <a:cubicBezTo>
                    <a:pt x="236" y="33"/>
                    <a:pt x="237" y="35"/>
                    <a:pt x="239" y="34"/>
                  </a:cubicBezTo>
                  <a:cubicBezTo>
                    <a:pt x="242" y="34"/>
                    <a:pt x="246" y="30"/>
                    <a:pt x="246" y="30"/>
                  </a:cubicBezTo>
                  <a:cubicBezTo>
                    <a:pt x="246" y="30"/>
                    <a:pt x="245" y="40"/>
                    <a:pt x="247" y="40"/>
                  </a:cubicBezTo>
                  <a:cubicBezTo>
                    <a:pt x="248" y="40"/>
                    <a:pt x="258" y="34"/>
                    <a:pt x="258" y="34"/>
                  </a:cubicBezTo>
                  <a:cubicBezTo>
                    <a:pt x="258" y="34"/>
                    <a:pt x="257" y="43"/>
                    <a:pt x="259" y="44"/>
                  </a:cubicBezTo>
                  <a:cubicBezTo>
                    <a:pt x="260" y="44"/>
                    <a:pt x="266" y="41"/>
                    <a:pt x="269" y="40"/>
                  </a:cubicBezTo>
                  <a:cubicBezTo>
                    <a:pt x="272" y="38"/>
                    <a:pt x="272" y="39"/>
                    <a:pt x="272" y="39"/>
                  </a:cubicBezTo>
                  <a:cubicBezTo>
                    <a:pt x="272" y="39"/>
                    <a:pt x="269" y="43"/>
                    <a:pt x="272" y="43"/>
                  </a:cubicBezTo>
                  <a:cubicBezTo>
                    <a:pt x="275" y="43"/>
                    <a:pt x="280" y="41"/>
                    <a:pt x="286" y="40"/>
                  </a:cubicBezTo>
                  <a:cubicBezTo>
                    <a:pt x="292" y="39"/>
                    <a:pt x="296" y="38"/>
                    <a:pt x="298" y="36"/>
                  </a:cubicBezTo>
                  <a:cubicBezTo>
                    <a:pt x="300" y="34"/>
                    <a:pt x="303" y="34"/>
                    <a:pt x="306" y="34"/>
                  </a:cubicBezTo>
                  <a:cubicBezTo>
                    <a:pt x="310" y="35"/>
                    <a:pt x="314" y="35"/>
                    <a:pt x="319" y="34"/>
                  </a:cubicBezTo>
                  <a:cubicBezTo>
                    <a:pt x="324" y="33"/>
                    <a:pt x="325" y="35"/>
                    <a:pt x="325" y="35"/>
                  </a:cubicBezTo>
                  <a:cubicBezTo>
                    <a:pt x="325" y="35"/>
                    <a:pt x="331" y="34"/>
                    <a:pt x="334" y="35"/>
                  </a:cubicBezTo>
                  <a:cubicBezTo>
                    <a:pt x="334" y="35"/>
                    <a:pt x="339" y="36"/>
                    <a:pt x="343" y="35"/>
                  </a:cubicBezTo>
                  <a:cubicBezTo>
                    <a:pt x="347" y="34"/>
                    <a:pt x="351" y="37"/>
                    <a:pt x="351" y="37"/>
                  </a:cubicBezTo>
                  <a:cubicBezTo>
                    <a:pt x="351" y="37"/>
                    <a:pt x="357" y="36"/>
                    <a:pt x="360" y="36"/>
                  </a:cubicBezTo>
                  <a:cubicBezTo>
                    <a:pt x="363" y="37"/>
                    <a:pt x="364" y="39"/>
                    <a:pt x="364" y="39"/>
                  </a:cubicBezTo>
                  <a:cubicBezTo>
                    <a:pt x="364" y="39"/>
                    <a:pt x="371" y="38"/>
                    <a:pt x="373" y="38"/>
                  </a:cubicBezTo>
                  <a:cubicBezTo>
                    <a:pt x="375" y="39"/>
                    <a:pt x="374" y="41"/>
                    <a:pt x="374" y="41"/>
                  </a:cubicBezTo>
                  <a:cubicBezTo>
                    <a:pt x="374" y="41"/>
                    <a:pt x="382" y="40"/>
                    <a:pt x="382" y="41"/>
                  </a:cubicBezTo>
                  <a:cubicBezTo>
                    <a:pt x="383" y="42"/>
                    <a:pt x="384" y="42"/>
                    <a:pt x="387" y="42"/>
                  </a:cubicBezTo>
                  <a:cubicBezTo>
                    <a:pt x="390" y="42"/>
                    <a:pt x="394" y="43"/>
                    <a:pt x="396" y="46"/>
                  </a:cubicBezTo>
                  <a:cubicBezTo>
                    <a:pt x="398" y="49"/>
                    <a:pt x="396" y="52"/>
                    <a:pt x="395" y="53"/>
                  </a:cubicBezTo>
                  <a:cubicBezTo>
                    <a:pt x="395" y="53"/>
                    <a:pt x="397" y="59"/>
                    <a:pt x="393" y="63"/>
                  </a:cubicBezTo>
                  <a:cubicBezTo>
                    <a:pt x="388" y="66"/>
                    <a:pt x="382" y="70"/>
                    <a:pt x="382" y="71"/>
                  </a:cubicBezTo>
                  <a:cubicBezTo>
                    <a:pt x="382" y="72"/>
                    <a:pt x="381" y="74"/>
                    <a:pt x="378" y="75"/>
                  </a:cubicBezTo>
                  <a:cubicBezTo>
                    <a:pt x="375" y="76"/>
                    <a:pt x="373" y="78"/>
                    <a:pt x="371" y="80"/>
                  </a:cubicBezTo>
                  <a:cubicBezTo>
                    <a:pt x="369" y="82"/>
                    <a:pt x="363" y="84"/>
                    <a:pt x="358" y="84"/>
                  </a:cubicBezTo>
                  <a:cubicBezTo>
                    <a:pt x="353" y="84"/>
                    <a:pt x="339" y="87"/>
                    <a:pt x="335" y="88"/>
                  </a:cubicBezTo>
                  <a:cubicBezTo>
                    <a:pt x="331" y="90"/>
                    <a:pt x="330" y="90"/>
                    <a:pt x="332" y="92"/>
                  </a:cubicBezTo>
                  <a:cubicBezTo>
                    <a:pt x="334" y="94"/>
                    <a:pt x="350" y="101"/>
                    <a:pt x="358" y="101"/>
                  </a:cubicBezTo>
                  <a:cubicBezTo>
                    <a:pt x="365" y="101"/>
                    <a:pt x="375" y="100"/>
                    <a:pt x="385" y="98"/>
                  </a:cubicBezTo>
                  <a:cubicBezTo>
                    <a:pt x="395" y="97"/>
                    <a:pt x="411" y="90"/>
                    <a:pt x="421" y="88"/>
                  </a:cubicBezTo>
                  <a:cubicBezTo>
                    <a:pt x="431" y="85"/>
                    <a:pt x="457" y="82"/>
                    <a:pt x="471" y="82"/>
                  </a:cubicBezTo>
                  <a:cubicBezTo>
                    <a:pt x="485" y="82"/>
                    <a:pt x="501" y="85"/>
                    <a:pt x="520" y="95"/>
                  </a:cubicBezTo>
                  <a:cubicBezTo>
                    <a:pt x="520" y="95"/>
                    <a:pt x="501" y="88"/>
                    <a:pt x="494" y="88"/>
                  </a:cubicBezTo>
                  <a:cubicBezTo>
                    <a:pt x="488" y="87"/>
                    <a:pt x="483" y="91"/>
                    <a:pt x="482" y="96"/>
                  </a:cubicBezTo>
                  <a:cubicBezTo>
                    <a:pt x="481" y="100"/>
                    <a:pt x="489" y="109"/>
                    <a:pt x="491" y="113"/>
                  </a:cubicBezTo>
                  <a:cubicBezTo>
                    <a:pt x="492" y="117"/>
                    <a:pt x="491" y="117"/>
                    <a:pt x="492" y="120"/>
                  </a:cubicBezTo>
                  <a:cubicBezTo>
                    <a:pt x="492" y="123"/>
                    <a:pt x="494" y="126"/>
                    <a:pt x="493" y="130"/>
                  </a:cubicBezTo>
                  <a:cubicBezTo>
                    <a:pt x="493" y="134"/>
                    <a:pt x="493" y="140"/>
                    <a:pt x="492" y="144"/>
                  </a:cubicBezTo>
                  <a:cubicBezTo>
                    <a:pt x="490" y="148"/>
                    <a:pt x="489" y="150"/>
                    <a:pt x="489" y="153"/>
                  </a:cubicBezTo>
                  <a:cubicBezTo>
                    <a:pt x="489" y="156"/>
                    <a:pt x="485" y="159"/>
                    <a:pt x="483" y="161"/>
                  </a:cubicBezTo>
                  <a:cubicBezTo>
                    <a:pt x="481" y="163"/>
                    <a:pt x="478" y="167"/>
                    <a:pt x="475" y="169"/>
                  </a:cubicBezTo>
                  <a:cubicBezTo>
                    <a:pt x="472" y="170"/>
                    <a:pt x="470" y="174"/>
                    <a:pt x="461" y="173"/>
                  </a:cubicBezTo>
                  <a:cubicBezTo>
                    <a:pt x="452" y="172"/>
                    <a:pt x="421" y="161"/>
                    <a:pt x="415" y="158"/>
                  </a:cubicBezTo>
                  <a:cubicBezTo>
                    <a:pt x="408" y="156"/>
                    <a:pt x="402" y="156"/>
                    <a:pt x="399" y="156"/>
                  </a:cubicBezTo>
                  <a:cubicBezTo>
                    <a:pt x="395" y="157"/>
                    <a:pt x="389" y="156"/>
                    <a:pt x="385" y="154"/>
                  </a:cubicBezTo>
                  <a:cubicBezTo>
                    <a:pt x="381" y="152"/>
                    <a:pt x="369" y="150"/>
                    <a:pt x="357" y="151"/>
                  </a:cubicBezTo>
                  <a:cubicBezTo>
                    <a:pt x="346" y="153"/>
                    <a:pt x="311" y="161"/>
                    <a:pt x="306" y="162"/>
                  </a:cubicBezTo>
                  <a:cubicBezTo>
                    <a:pt x="306" y="162"/>
                    <a:pt x="315" y="167"/>
                    <a:pt x="326" y="170"/>
                  </a:cubicBezTo>
                  <a:cubicBezTo>
                    <a:pt x="338" y="173"/>
                    <a:pt x="353" y="181"/>
                    <a:pt x="356" y="184"/>
                  </a:cubicBezTo>
                  <a:cubicBezTo>
                    <a:pt x="359" y="187"/>
                    <a:pt x="358" y="190"/>
                    <a:pt x="361" y="191"/>
                  </a:cubicBezTo>
                  <a:cubicBezTo>
                    <a:pt x="363" y="193"/>
                    <a:pt x="365" y="195"/>
                    <a:pt x="365" y="197"/>
                  </a:cubicBezTo>
                  <a:cubicBezTo>
                    <a:pt x="365" y="199"/>
                    <a:pt x="369" y="202"/>
                    <a:pt x="367" y="205"/>
                  </a:cubicBezTo>
                  <a:cubicBezTo>
                    <a:pt x="364" y="209"/>
                    <a:pt x="364" y="209"/>
                    <a:pt x="362" y="212"/>
                  </a:cubicBezTo>
                  <a:cubicBezTo>
                    <a:pt x="360" y="214"/>
                    <a:pt x="360" y="215"/>
                    <a:pt x="355" y="215"/>
                  </a:cubicBezTo>
                  <a:cubicBezTo>
                    <a:pt x="350" y="215"/>
                    <a:pt x="349" y="217"/>
                    <a:pt x="345" y="215"/>
                  </a:cubicBezTo>
                  <a:cubicBezTo>
                    <a:pt x="341" y="214"/>
                    <a:pt x="341" y="215"/>
                    <a:pt x="338" y="215"/>
                  </a:cubicBezTo>
                  <a:cubicBezTo>
                    <a:pt x="335" y="215"/>
                    <a:pt x="333" y="212"/>
                    <a:pt x="332" y="212"/>
                  </a:cubicBezTo>
                  <a:cubicBezTo>
                    <a:pt x="330" y="212"/>
                    <a:pt x="327" y="213"/>
                    <a:pt x="324" y="212"/>
                  </a:cubicBezTo>
                  <a:cubicBezTo>
                    <a:pt x="321" y="211"/>
                    <a:pt x="318" y="213"/>
                    <a:pt x="315" y="212"/>
                  </a:cubicBezTo>
                  <a:cubicBezTo>
                    <a:pt x="312" y="211"/>
                    <a:pt x="311" y="210"/>
                    <a:pt x="307" y="210"/>
                  </a:cubicBezTo>
                  <a:cubicBezTo>
                    <a:pt x="303" y="209"/>
                    <a:pt x="300" y="207"/>
                    <a:pt x="297" y="205"/>
                  </a:cubicBezTo>
                  <a:cubicBezTo>
                    <a:pt x="295" y="203"/>
                    <a:pt x="291" y="201"/>
                    <a:pt x="289" y="201"/>
                  </a:cubicBezTo>
                  <a:cubicBezTo>
                    <a:pt x="287" y="201"/>
                    <a:pt x="284" y="202"/>
                    <a:pt x="282" y="200"/>
                  </a:cubicBezTo>
                  <a:cubicBezTo>
                    <a:pt x="280" y="199"/>
                    <a:pt x="275" y="192"/>
                    <a:pt x="275" y="192"/>
                  </a:cubicBezTo>
                  <a:cubicBezTo>
                    <a:pt x="275" y="192"/>
                    <a:pt x="272" y="192"/>
                    <a:pt x="272" y="194"/>
                  </a:cubicBezTo>
                  <a:cubicBezTo>
                    <a:pt x="271" y="196"/>
                    <a:pt x="273" y="202"/>
                    <a:pt x="273" y="202"/>
                  </a:cubicBezTo>
                  <a:cubicBezTo>
                    <a:pt x="273" y="202"/>
                    <a:pt x="268" y="199"/>
                    <a:pt x="261" y="185"/>
                  </a:cubicBezTo>
                  <a:cubicBezTo>
                    <a:pt x="261" y="185"/>
                    <a:pt x="256" y="184"/>
                    <a:pt x="255" y="192"/>
                  </a:cubicBezTo>
                  <a:cubicBezTo>
                    <a:pt x="255" y="192"/>
                    <a:pt x="252" y="189"/>
                    <a:pt x="255" y="177"/>
                  </a:cubicBezTo>
                  <a:cubicBezTo>
                    <a:pt x="255" y="177"/>
                    <a:pt x="242" y="181"/>
                    <a:pt x="224" y="184"/>
                  </a:cubicBezTo>
                  <a:cubicBezTo>
                    <a:pt x="206" y="187"/>
                    <a:pt x="187" y="186"/>
                    <a:pt x="175" y="185"/>
                  </a:cubicBezTo>
                  <a:cubicBezTo>
                    <a:pt x="162" y="183"/>
                    <a:pt x="153" y="179"/>
                    <a:pt x="149" y="177"/>
                  </a:cubicBezTo>
                  <a:cubicBezTo>
                    <a:pt x="144" y="175"/>
                    <a:pt x="140" y="173"/>
                    <a:pt x="140" y="173"/>
                  </a:cubicBezTo>
                  <a:cubicBezTo>
                    <a:pt x="140" y="173"/>
                    <a:pt x="145" y="183"/>
                    <a:pt x="149" y="185"/>
                  </a:cubicBezTo>
                  <a:cubicBezTo>
                    <a:pt x="153" y="187"/>
                    <a:pt x="167" y="192"/>
                    <a:pt x="171" y="196"/>
                  </a:cubicBezTo>
                  <a:cubicBezTo>
                    <a:pt x="175" y="200"/>
                    <a:pt x="176" y="204"/>
                    <a:pt x="176" y="208"/>
                  </a:cubicBezTo>
                  <a:cubicBezTo>
                    <a:pt x="176" y="208"/>
                    <a:pt x="179" y="212"/>
                    <a:pt x="179" y="214"/>
                  </a:cubicBezTo>
                  <a:cubicBezTo>
                    <a:pt x="179" y="216"/>
                    <a:pt x="181" y="226"/>
                    <a:pt x="180" y="228"/>
                  </a:cubicBezTo>
                  <a:cubicBezTo>
                    <a:pt x="178" y="230"/>
                    <a:pt x="179" y="233"/>
                    <a:pt x="179" y="235"/>
                  </a:cubicBezTo>
                  <a:cubicBezTo>
                    <a:pt x="178" y="237"/>
                    <a:pt x="176" y="243"/>
                    <a:pt x="176" y="246"/>
                  </a:cubicBezTo>
                  <a:cubicBezTo>
                    <a:pt x="175" y="249"/>
                    <a:pt x="172" y="254"/>
                    <a:pt x="169" y="254"/>
                  </a:cubicBezTo>
                  <a:cubicBezTo>
                    <a:pt x="166" y="255"/>
                    <a:pt x="166" y="255"/>
                    <a:pt x="163" y="257"/>
                  </a:cubicBezTo>
                  <a:cubicBezTo>
                    <a:pt x="161" y="259"/>
                    <a:pt x="158" y="259"/>
                    <a:pt x="155" y="258"/>
                  </a:cubicBezTo>
                  <a:cubicBezTo>
                    <a:pt x="153" y="256"/>
                    <a:pt x="149" y="254"/>
                    <a:pt x="145" y="247"/>
                  </a:cubicBezTo>
                  <a:cubicBezTo>
                    <a:pt x="141" y="240"/>
                    <a:pt x="139" y="233"/>
                    <a:pt x="136" y="228"/>
                  </a:cubicBezTo>
                  <a:cubicBezTo>
                    <a:pt x="134" y="224"/>
                    <a:pt x="133" y="216"/>
                    <a:pt x="132" y="209"/>
                  </a:cubicBezTo>
                  <a:cubicBezTo>
                    <a:pt x="130" y="203"/>
                    <a:pt x="130" y="200"/>
                    <a:pt x="128" y="199"/>
                  </a:cubicBezTo>
                  <a:cubicBezTo>
                    <a:pt x="127" y="197"/>
                    <a:pt x="125" y="197"/>
                    <a:pt x="126" y="190"/>
                  </a:cubicBezTo>
                  <a:cubicBezTo>
                    <a:pt x="126" y="184"/>
                    <a:pt x="126" y="173"/>
                    <a:pt x="125" y="1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2437" y="3911600"/>
              <a:ext cx="1908175" cy="1876425"/>
            </a:xfrm>
            <a:prstGeom prst="rect">
              <a:avLst/>
            </a:prstGeom>
            <a:solidFill>
              <a:srgbClr val="0022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85787" y="4583113"/>
              <a:ext cx="1681163" cy="503238"/>
            </a:xfrm>
            <a:custGeom>
              <a:avLst/>
              <a:gdLst>
                <a:gd name="T0" fmla="*/ 518 w 529"/>
                <a:gd name="T1" fmla="*/ 92 h 158"/>
                <a:gd name="T2" fmla="*/ 528 w 529"/>
                <a:gd name="T3" fmla="*/ 91 h 158"/>
                <a:gd name="T4" fmla="*/ 520 w 529"/>
                <a:gd name="T5" fmla="*/ 83 h 158"/>
                <a:gd name="T6" fmla="*/ 483 w 529"/>
                <a:gd name="T7" fmla="*/ 67 h 158"/>
                <a:gd name="T8" fmla="*/ 437 w 529"/>
                <a:gd name="T9" fmla="*/ 52 h 158"/>
                <a:gd name="T10" fmla="*/ 353 w 529"/>
                <a:gd name="T11" fmla="*/ 38 h 158"/>
                <a:gd name="T12" fmla="*/ 327 w 529"/>
                <a:gd name="T13" fmla="*/ 22 h 158"/>
                <a:gd name="T14" fmla="*/ 300 w 529"/>
                <a:gd name="T15" fmla="*/ 1 h 158"/>
                <a:gd name="T16" fmla="*/ 290 w 529"/>
                <a:gd name="T17" fmla="*/ 10 h 158"/>
                <a:gd name="T18" fmla="*/ 281 w 529"/>
                <a:gd name="T19" fmla="*/ 17 h 158"/>
                <a:gd name="T20" fmla="*/ 274 w 529"/>
                <a:gd name="T21" fmla="*/ 24 h 158"/>
                <a:gd name="T22" fmla="*/ 266 w 529"/>
                <a:gd name="T23" fmla="*/ 30 h 158"/>
                <a:gd name="T24" fmla="*/ 274 w 529"/>
                <a:gd name="T25" fmla="*/ 37 h 158"/>
                <a:gd name="T26" fmla="*/ 234 w 529"/>
                <a:gd name="T27" fmla="*/ 41 h 158"/>
                <a:gd name="T28" fmla="*/ 150 w 529"/>
                <a:gd name="T29" fmla="*/ 46 h 158"/>
                <a:gd name="T30" fmla="*/ 128 w 529"/>
                <a:gd name="T31" fmla="*/ 51 h 158"/>
                <a:gd name="T32" fmla="*/ 138 w 529"/>
                <a:gd name="T33" fmla="*/ 56 h 158"/>
                <a:gd name="T34" fmla="*/ 89 w 529"/>
                <a:gd name="T35" fmla="*/ 65 h 158"/>
                <a:gd name="T36" fmla="*/ 69 w 529"/>
                <a:gd name="T37" fmla="*/ 57 h 158"/>
                <a:gd name="T38" fmla="*/ 13 w 529"/>
                <a:gd name="T39" fmla="*/ 26 h 158"/>
                <a:gd name="T40" fmla="*/ 3 w 529"/>
                <a:gd name="T41" fmla="*/ 31 h 158"/>
                <a:gd name="T42" fmla="*/ 7 w 529"/>
                <a:gd name="T43" fmla="*/ 45 h 158"/>
                <a:gd name="T44" fmla="*/ 11 w 529"/>
                <a:gd name="T45" fmla="*/ 57 h 158"/>
                <a:gd name="T46" fmla="*/ 16 w 529"/>
                <a:gd name="T47" fmla="*/ 74 h 158"/>
                <a:gd name="T48" fmla="*/ 15 w 529"/>
                <a:gd name="T49" fmla="*/ 91 h 158"/>
                <a:gd name="T50" fmla="*/ 11 w 529"/>
                <a:gd name="T51" fmla="*/ 104 h 158"/>
                <a:gd name="T52" fmla="*/ 6 w 529"/>
                <a:gd name="T53" fmla="*/ 121 h 158"/>
                <a:gd name="T54" fmla="*/ 1 w 529"/>
                <a:gd name="T55" fmla="*/ 133 h 158"/>
                <a:gd name="T56" fmla="*/ 49 w 529"/>
                <a:gd name="T57" fmla="*/ 119 h 158"/>
                <a:gd name="T58" fmla="*/ 94 w 529"/>
                <a:gd name="T59" fmla="*/ 102 h 158"/>
                <a:gd name="T60" fmla="*/ 139 w 529"/>
                <a:gd name="T61" fmla="*/ 108 h 158"/>
                <a:gd name="T62" fmla="*/ 124 w 529"/>
                <a:gd name="T63" fmla="*/ 112 h 158"/>
                <a:gd name="T64" fmla="*/ 132 w 529"/>
                <a:gd name="T65" fmla="*/ 125 h 158"/>
                <a:gd name="T66" fmla="*/ 139 w 529"/>
                <a:gd name="T67" fmla="*/ 138 h 158"/>
                <a:gd name="T68" fmla="*/ 174 w 529"/>
                <a:gd name="T69" fmla="*/ 132 h 158"/>
                <a:gd name="T70" fmla="*/ 204 w 529"/>
                <a:gd name="T71" fmla="*/ 128 h 158"/>
                <a:gd name="T72" fmla="*/ 238 w 529"/>
                <a:gd name="T73" fmla="*/ 136 h 158"/>
                <a:gd name="T74" fmla="*/ 274 w 529"/>
                <a:gd name="T75" fmla="*/ 143 h 158"/>
                <a:gd name="T76" fmla="*/ 270 w 529"/>
                <a:gd name="T77" fmla="*/ 148 h 158"/>
                <a:gd name="T78" fmla="*/ 265 w 529"/>
                <a:gd name="T79" fmla="*/ 153 h 158"/>
                <a:gd name="T80" fmla="*/ 277 w 529"/>
                <a:gd name="T81" fmla="*/ 156 h 158"/>
                <a:gd name="T82" fmla="*/ 333 w 529"/>
                <a:gd name="T83" fmla="*/ 141 h 158"/>
                <a:gd name="T84" fmla="*/ 438 w 529"/>
                <a:gd name="T85" fmla="*/ 129 h 158"/>
                <a:gd name="T86" fmla="*/ 483 w 529"/>
                <a:gd name="T87" fmla="*/ 121 h 158"/>
                <a:gd name="T88" fmla="*/ 515 w 529"/>
                <a:gd name="T89" fmla="*/ 108 h 158"/>
                <a:gd name="T90" fmla="*/ 529 w 529"/>
                <a:gd name="T91" fmla="*/ 100 h 158"/>
                <a:gd name="T92" fmla="*/ 524 w 529"/>
                <a:gd name="T93" fmla="*/ 98 h 158"/>
                <a:gd name="T94" fmla="*/ 507 w 529"/>
                <a:gd name="T95" fmla="*/ 101 h 158"/>
                <a:gd name="T96" fmla="*/ 512 w 529"/>
                <a:gd name="T97" fmla="*/ 9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9" h="158">
                  <a:moveTo>
                    <a:pt x="512" y="94"/>
                  </a:moveTo>
                  <a:cubicBezTo>
                    <a:pt x="514" y="93"/>
                    <a:pt x="515" y="92"/>
                    <a:pt x="518" y="92"/>
                  </a:cubicBezTo>
                  <a:cubicBezTo>
                    <a:pt x="521" y="92"/>
                    <a:pt x="524" y="93"/>
                    <a:pt x="526" y="93"/>
                  </a:cubicBezTo>
                  <a:cubicBezTo>
                    <a:pt x="528" y="93"/>
                    <a:pt x="528" y="92"/>
                    <a:pt x="528" y="91"/>
                  </a:cubicBezTo>
                  <a:cubicBezTo>
                    <a:pt x="528" y="90"/>
                    <a:pt x="528" y="88"/>
                    <a:pt x="526" y="86"/>
                  </a:cubicBezTo>
                  <a:cubicBezTo>
                    <a:pt x="524" y="85"/>
                    <a:pt x="521" y="84"/>
                    <a:pt x="520" y="83"/>
                  </a:cubicBezTo>
                  <a:cubicBezTo>
                    <a:pt x="519" y="82"/>
                    <a:pt x="511" y="79"/>
                    <a:pt x="506" y="76"/>
                  </a:cubicBezTo>
                  <a:cubicBezTo>
                    <a:pt x="500" y="74"/>
                    <a:pt x="489" y="69"/>
                    <a:pt x="483" y="67"/>
                  </a:cubicBezTo>
                  <a:cubicBezTo>
                    <a:pt x="476" y="65"/>
                    <a:pt x="464" y="61"/>
                    <a:pt x="460" y="60"/>
                  </a:cubicBezTo>
                  <a:cubicBezTo>
                    <a:pt x="456" y="58"/>
                    <a:pt x="450" y="55"/>
                    <a:pt x="437" y="52"/>
                  </a:cubicBezTo>
                  <a:cubicBezTo>
                    <a:pt x="424" y="49"/>
                    <a:pt x="398" y="43"/>
                    <a:pt x="385" y="42"/>
                  </a:cubicBezTo>
                  <a:cubicBezTo>
                    <a:pt x="372" y="40"/>
                    <a:pt x="357" y="39"/>
                    <a:pt x="353" y="38"/>
                  </a:cubicBezTo>
                  <a:cubicBezTo>
                    <a:pt x="349" y="37"/>
                    <a:pt x="346" y="36"/>
                    <a:pt x="344" y="34"/>
                  </a:cubicBezTo>
                  <a:cubicBezTo>
                    <a:pt x="342" y="33"/>
                    <a:pt x="333" y="27"/>
                    <a:pt x="327" y="22"/>
                  </a:cubicBezTo>
                  <a:cubicBezTo>
                    <a:pt x="322" y="16"/>
                    <a:pt x="313" y="8"/>
                    <a:pt x="309" y="5"/>
                  </a:cubicBezTo>
                  <a:cubicBezTo>
                    <a:pt x="305" y="1"/>
                    <a:pt x="303" y="0"/>
                    <a:pt x="300" y="1"/>
                  </a:cubicBezTo>
                  <a:cubicBezTo>
                    <a:pt x="297" y="2"/>
                    <a:pt x="296" y="5"/>
                    <a:pt x="294" y="6"/>
                  </a:cubicBezTo>
                  <a:cubicBezTo>
                    <a:pt x="292" y="7"/>
                    <a:pt x="290" y="10"/>
                    <a:pt x="290" y="10"/>
                  </a:cubicBezTo>
                  <a:cubicBezTo>
                    <a:pt x="289" y="11"/>
                    <a:pt x="287" y="12"/>
                    <a:pt x="286" y="13"/>
                  </a:cubicBezTo>
                  <a:cubicBezTo>
                    <a:pt x="285" y="14"/>
                    <a:pt x="283" y="16"/>
                    <a:pt x="281" y="17"/>
                  </a:cubicBezTo>
                  <a:cubicBezTo>
                    <a:pt x="280" y="19"/>
                    <a:pt x="280" y="20"/>
                    <a:pt x="278" y="21"/>
                  </a:cubicBezTo>
                  <a:cubicBezTo>
                    <a:pt x="276" y="21"/>
                    <a:pt x="276" y="23"/>
                    <a:pt x="274" y="24"/>
                  </a:cubicBezTo>
                  <a:cubicBezTo>
                    <a:pt x="272" y="24"/>
                    <a:pt x="272" y="27"/>
                    <a:pt x="270" y="27"/>
                  </a:cubicBezTo>
                  <a:cubicBezTo>
                    <a:pt x="268" y="28"/>
                    <a:pt x="268" y="30"/>
                    <a:pt x="266" y="30"/>
                  </a:cubicBezTo>
                  <a:cubicBezTo>
                    <a:pt x="265" y="31"/>
                    <a:pt x="263" y="34"/>
                    <a:pt x="264" y="35"/>
                  </a:cubicBezTo>
                  <a:cubicBezTo>
                    <a:pt x="265" y="36"/>
                    <a:pt x="271" y="36"/>
                    <a:pt x="274" y="37"/>
                  </a:cubicBezTo>
                  <a:cubicBezTo>
                    <a:pt x="278" y="37"/>
                    <a:pt x="280" y="38"/>
                    <a:pt x="280" y="38"/>
                  </a:cubicBezTo>
                  <a:cubicBezTo>
                    <a:pt x="280" y="38"/>
                    <a:pt x="254" y="40"/>
                    <a:pt x="234" y="41"/>
                  </a:cubicBezTo>
                  <a:cubicBezTo>
                    <a:pt x="213" y="43"/>
                    <a:pt x="172" y="48"/>
                    <a:pt x="162" y="50"/>
                  </a:cubicBezTo>
                  <a:cubicBezTo>
                    <a:pt x="162" y="50"/>
                    <a:pt x="153" y="47"/>
                    <a:pt x="150" y="46"/>
                  </a:cubicBezTo>
                  <a:cubicBezTo>
                    <a:pt x="146" y="45"/>
                    <a:pt x="141" y="44"/>
                    <a:pt x="136" y="45"/>
                  </a:cubicBezTo>
                  <a:cubicBezTo>
                    <a:pt x="130" y="47"/>
                    <a:pt x="128" y="49"/>
                    <a:pt x="128" y="51"/>
                  </a:cubicBezTo>
                  <a:cubicBezTo>
                    <a:pt x="128" y="53"/>
                    <a:pt x="132" y="53"/>
                    <a:pt x="134" y="53"/>
                  </a:cubicBezTo>
                  <a:cubicBezTo>
                    <a:pt x="136" y="53"/>
                    <a:pt x="137" y="54"/>
                    <a:pt x="138" y="56"/>
                  </a:cubicBezTo>
                  <a:cubicBezTo>
                    <a:pt x="138" y="56"/>
                    <a:pt x="118" y="60"/>
                    <a:pt x="110" y="61"/>
                  </a:cubicBezTo>
                  <a:cubicBezTo>
                    <a:pt x="102" y="63"/>
                    <a:pt x="91" y="65"/>
                    <a:pt x="89" y="65"/>
                  </a:cubicBezTo>
                  <a:cubicBezTo>
                    <a:pt x="88" y="65"/>
                    <a:pt x="82" y="62"/>
                    <a:pt x="78" y="61"/>
                  </a:cubicBezTo>
                  <a:cubicBezTo>
                    <a:pt x="75" y="59"/>
                    <a:pt x="71" y="58"/>
                    <a:pt x="69" y="57"/>
                  </a:cubicBezTo>
                  <a:cubicBezTo>
                    <a:pt x="68" y="56"/>
                    <a:pt x="48" y="44"/>
                    <a:pt x="41" y="40"/>
                  </a:cubicBezTo>
                  <a:cubicBezTo>
                    <a:pt x="34" y="36"/>
                    <a:pt x="18" y="29"/>
                    <a:pt x="13" y="26"/>
                  </a:cubicBezTo>
                  <a:cubicBezTo>
                    <a:pt x="8" y="24"/>
                    <a:pt x="5" y="23"/>
                    <a:pt x="3" y="25"/>
                  </a:cubicBezTo>
                  <a:cubicBezTo>
                    <a:pt x="1" y="26"/>
                    <a:pt x="3" y="30"/>
                    <a:pt x="3" y="31"/>
                  </a:cubicBezTo>
                  <a:cubicBezTo>
                    <a:pt x="3" y="33"/>
                    <a:pt x="4" y="36"/>
                    <a:pt x="5" y="38"/>
                  </a:cubicBezTo>
                  <a:cubicBezTo>
                    <a:pt x="6" y="40"/>
                    <a:pt x="7" y="44"/>
                    <a:pt x="7" y="45"/>
                  </a:cubicBezTo>
                  <a:cubicBezTo>
                    <a:pt x="7" y="47"/>
                    <a:pt x="9" y="50"/>
                    <a:pt x="10" y="51"/>
                  </a:cubicBezTo>
                  <a:cubicBezTo>
                    <a:pt x="11" y="52"/>
                    <a:pt x="11" y="56"/>
                    <a:pt x="11" y="57"/>
                  </a:cubicBezTo>
                  <a:cubicBezTo>
                    <a:pt x="11" y="59"/>
                    <a:pt x="12" y="62"/>
                    <a:pt x="13" y="63"/>
                  </a:cubicBezTo>
                  <a:cubicBezTo>
                    <a:pt x="14" y="65"/>
                    <a:pt x="14" y="71"/>
                    <a:pt x="16" y="74"/>
                  </a:cubicBezTo>
                  <a:cubicBezTo>
                    <a:pt x="17" y="77"/>
                    <a:pt x="18" y="82"/>
                    <a:pt x="17" y="84"/>
                  </a:cubicBezTo>
                  <a:cubicBezTo>
                    <a:pt x="16" y="87"/>
                    <a:pt x="15" y="89"/>
                    <a:pt x="15" y="91"/>
                  </a:cubicBezTo>
                  <a:cubicBezTo>
                    <a:pt x="14" y="92"/>
                    <a:pt x="14" y="96"/>
                    <a:pt x="13" y="97"/>
                  </a:cubicBezTo>
                  <a:cubicBezTo>
                    <a:pt x="12" y="98"/>
                    <a:pt x="11" y="102"/>
                    <a:pt x="11" y="104"/>
                  </a:cubicBezTo>
                  <a:cubicBezTo>
                    <a:pt x="11" y="106"/>
                    <a:pt x="10" y="110"/>
                    <a:pt x="9" y="112"/>
                  </a:cubicBezTo>
                  <a:cubicBezTo>
                    <a:pt x="8" y="115"/>
                    <a:pt x="6" y="119"/>
                    <a:pt x="6" y="121"/>
                  </a:cubicBezTo>
                  <a:cubicBezTo>
                    <a:pt x="5" y="123"/>
                    <a:pt x="4" y="125"/>
                    <a:pt x="3" y="127"/>
                  </a:cubicBezTo>
                  <a:cubicBezTo>
                    <a:pt x="2" y="129"/>
                    <a:pt x="1" y="132"/>
                    <a:pt x="1" y="133"/>
                  </a:cubicBezTo>
                  <a:cubicBezTo>
                    <a:pt x="1" y="134"/>
                    <a:pt x="0" y="138"/>
                    <a:pt x="9" y="136"/>
                  </a:cubicBezTo>
                  <a:cubicBezTo>
                    <a:pt x="17" y="134"/>
                    <a:pt x="42" y="122"/>
                    <a:pt x="49" y="119"/>
                  </a:cubicBezTo>
                  <a:cubicBezTo>
                    <a:pt x="56" y="115"/>
                    <a:pt x="72" y="109"/>
                    <a:pt x="77" y="107"/>
                  </a:cubicBezTo>
                  <a:cubicBezTo>
                    <a:pt x="82" y="105"/>
                    <a:pt x="88" y="102"/>
                    <a:pt x="94" y="102"/>
                  </a:cubicBezTo>
                  <a:cubicBezTo>
                    <a:pt x="99" y="102"/>
                    <a:pt x="115" y="103"/>
                    <a:pt x="121" y="104"/>
                  </a:cubicBezTo>
                  <a:cubicBezTo>
                    <a:pt x="127" y="105"/>
                    <a:pt x="139" y="108"/>
                    <a:pt x="139" y="108"/>
                  </a:cubicBezTo>
                  <a:cubicBezTo>
                    <a:pt x="139" y="108"/>
                    <a:pt x="134" y="109"/>
                    <a:pt x="130" y="110"/>
                  </a:cubicBezTo>
                  <a:cubicBezTo>
                    <a:pt x="126" y="110"/>
                    <a:pt x="124" y="110"/>
                    <a:pt x="124" y="112"/>
                  </a:cubicBezTo>
                  <a:cubicBezTo>
                    <a:pt x="124" y="113"/>
                    <a:pt x="127" y="118"/>
                    <a:pt x="127" y="119"/>
                  </a:cubicBezTo>
                  <a:cubicBezTo>
                    <a:pt x="128" y="121"/>
                    <a:pt x="130" y="124"/>
                    <a:pt x="132" y="125"/>
                  </a:cubicBezTo>
                  <a:cubicBezTo>
                    <a:pt x="133" y="126"/>
                    <a:pt x="135" y="131"/>
                    <a:pt x="136" y="133"/>
                  </a:cubicBezTo>
                  <a:cubicBezTo>
                    <a:pt x="136" y="134"/>
                    <a:pt x="138" y="136"/>
                    <a:pt x="139" y="138"/>
                  </a:cubicBezTo>
                  <a:cubicBezTo>
                    <a:pt x="139" y="140"/>
                    <a:pt x="141" y="143"/>
                    <a:pt x="147" y="142"/>
                  </a:cubicBezTo>
                  <a:cubicBezTo>
                    <a:pt x="153" y="141"/>
                    <a:pt x="169" y="135"/>
                    <a:pt x="174" y="132"/>
                  </a:cubicBezTo>
                  <a:cubicBezTo>
                    <a:pt x="180" y="130"/>
                    <a:pt x="191" y="126"/>
                    <a:pt x="193" y="126"/>
                  </a:cubicBezTo>
                  <a:cubicBezTo>
                    <a:pt x="195" y="125"/>
                    <a:pt x="203" y="127"/>
                    <a:pt x="204" y="128"/>
                  </a:cubicBezTo>
                  <a:cubicBezTo>
                    <a:pt x="206" y="130"/>
                    <a:pt x="208" y="131"/>
                    <a:pt x="210" y="131"/>
                  </a:cubicBezTo>
                  <a:cubicBezTo>
                    <a:pt x="213" y="131"/>
                    <a:pt x="232" y="135"/>
                    <a:pt x="238" y="136"/>
                  </a:cubicBezTo>
                  <a:cubicBezTo>
                    <a:pt x="244" y="137"/>
                    <a:pt x="265" y="140"/>
                    <a:pt x="276" y="141"/>
                  </a:cubicBezTo>
                  <a:cubicBezTo>
                    <a:pt x="276" y="141"/>
                    <a:pt x="275" y="142"/>
                    <a:pt x="274" y="143"/>
                  </a:cubicBezTo>
                  <a:cubicBezTo>
                    <a:pt x="274" y="144"/>
                    <a:pt x="273" y="144"/>
                    <a:pt x="272" y="145"/>
                  </a:cubicBezTo>
                  <a:cubicBezTo>
                    <a:pt x="271" y="146"/>
                    <a:pt x="272" y="147"/>
                    <a:pt x="270" y="148"/>
                  </a:cubicBezTo>
                  <a:cubicBezTo>
                    <a:pt x="269" y="148"/>
                    <a:pt x="268" y="149"/>
                    <a:pt x="267" y="150"/>
                  </a:cubicBezTo>
                  <a:cubicBezTo>
                    <a:pt x="267" y="151"/>
                    <a:pt x="266" y="151"/>
                    <a:pt x="265" y="153"/>
                  </a:cubicBezTo>
                  <a:cubicBezTo>
                    <a:pt x="264" y="154"/>
                    <a:pt x="263" y="156"/>
                    <a:pt x="263" y="157"/>
                  </a:cubicBezTo>
                  <a:cubicBezTo>
                    <a:pt x="264" y="158"/>
                    <a:pt x="269" y="158"/>
                    <a:pt x="277" y="156"/>
                  </a:cubicBezTo>
                  <a:cubicBezTo>
                    <a:pt x="285" y="153"/>
                    <a:pt x="304" y="145"/>
                    <a:pt x="309" y="141"/>
                  </a:cubicBezTo>
                  <a:cubicBezTo>
                    <a:pt x="309" y="141"/>
                    <a:pt x="323" y="141"/>
                    <a:pt x="333" y="141"/>
                  </a:cubicBezTo>
                  <a:cubicBezTo>
                    <a:pt x="344" y="140"/>
                    <a:pt x="384" y="137"/>
                    <a:pt x="395" y="136"/>
                  </a:cubicBezTo>
                  <a:cubicBezTo>
                    <a:pt x="406" y="136"/>
                    <a:pt x="430" y="132"/>
                    <a:pt x="438" y="129"/>
                  </a:cubicBezTo>
                  <a:cubicBezTo>
                    <a:pt x="446" y="127"/>
                    <a:pt x="458" y="124"/>
                    <a:pt x="461" y="124"/>
                  </a:cubicBezTo>
                  <a:cubicBezTo>
                    <a:pt x="465" y="124"/>
                    <a:pt x="477" y="122"/>
                    <a:pt x="483" y="121"/>
                  </a:cubicBezTo>
                  <a:cubicBezTo>
                    <a:pt x="489" y="119"/>
                    <a:pt x="500" y="114"/>
                    <a:pt x="503" y="113"/>
                  </a:cubicBezTo>
                  <a:cubicBezTo>
                    <a:pt x="506" y="112"/>
                    <a:pt x="511" y="110"/>
                    <a:pt x="515" y="108"/>
                  </a:cubicBezTo>
                  <a:cubicBezTo>
                    <a:pt x="519" y="107"/>
                    <a:pt x="525" y="104"/>
                    <a:pt x="526" y="103"/>
                  </a:cubicBezTo>
                  <a:cubicBezTo>
                    <a:pt x="528" y="102"/>
                    <a:pt x="529" y="102"/>
                    <a:pt x="529" y="100"/>
                  </a:cubicBezTo>
                  <a:cubicBezTo>
                    <a:pt x="529" y="99"/>
                    <a:pt x="528" y="98"/>
                    <a:pt x="527" y="98"/>
                  </a:cubicBezTo>
                  <a:cubicBezTo>
                    <a:pt x="526" y="98"/>
                    <a:pt x="525" y="97"/>
                    <a:pt x="524" y="98"/>
                  </a:cubicBezTo>
                  <a:cubicBezTo>
                    <a:pt x="523" y="98"/>
                    <a:pt x="520" y="100"/>
                    <a:pt x="517" y="100"/>
                  </a:cubicBezTo>
                  <a:cubicBezTo>
                    <a:pt x="514" y="101"/>
                    <a:pt x="508" y="101"/>
                    <a:pt x="507" y="101"/>
                  </a:cubicBezTo>
                  <a:cubicBezTo>
                    <a:pt x="505" y="101"/>
                    <a:pt x="504" y="101"/>
                    <a:pt x="504" y="100"/>
                  </a:cubicBezTo>
                  <a:cubicBezTo>
                    <a:pt x="505" y="100"/>
                    <a:pt x="510" y="95"/>
                    <a:pt x="512" y="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563812" y="1836737"/>
              <a:ext cx="1906588" cy="1874838"/>
            </a:xfrm>
            <a:prstGeom prst="rect">
              <a:avLst/>
            </a:prstGeom>
            <a:solidFill>
              <a:srgbClr val="139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719387" y="2033587"/>
              <a:ext cx="1449388" cy="1331913"/>
            </a:xfrm>
            <a:custGeom>
              <a:avLst/>
              <a:gdLst>
                <a:gd name="T0" fmla="*/ 291 w 456"/>
                <a:gd name="T1" fmla="*/ 397 h 419"/>
                <a:gd name="T2" fmla="*/ 243 w 456"/>
                <a:gd name="T3" fmla="*/ 386 h 419"/>
                <a:gd name="T4" fmla="*/ 196 w 456"/>
                <a:gd name="T5" fmla="*/ 379 h 419"/>
                <a:gd name="T6" fmla="*/ 147 w 456"/>
                <a:gd name="T7" fmla="*/ 337 h 419"/>
                <a:gd name="T8" fmla="*/ 122 w 456"/>
                <a:gd name="T9" fmla="*/ 287 h 419"/>
                <a:gd name="T10" fmla="*/ 156 w 456"/>
                <a:gd name="T11" fmla="*/ 325 h 419"/>
                <a:gd name="T12" fmla="*/ 131 w 456"/>
                <a:gd name="T13" fmla="*/ 279 h 419"/>
                <a:gd name="T14" fmla="*/ 157 w 456"/>
                <a:gd name="T15" fmla="*/ 307 h 419"/>
                <a:gd name="T16" fmla="*/ 135 w 456"/>
                <a:gd name="T17" fmla="*/ 274 h 419"/>
                <a:gd name="T18" fmla="*/ 164 w 456"/>
                <a:gd name="T19" fmla="*/ 300 h 419"/>
                <a:gd name="T20" fmla="*/ 141 w 456"/>
                <a:gd name="T21" fmla="*/ 271 h 419"/>
                <a:gd name="T22" fmla="*/ 169 w 456"/>
                <a:gd name="T23" fmla="*/ 295 h 419"/>
                <a:gd name="T24" fmla="*/ 145 w 456"/>
                <a:gd name="T25" fmla="*/ 264 h 419"/>
                <a:gd name="T26" fmla="*/ 174 w 456"/>
                <a:gd name="T27" fmla="*/ 289 h 419"/>
                <a:gd name="T28" fmla="*/ 149 w 456"/>
                <a:gd name="T29" fmla="*/ 263 h 419"/>
                <a:gd name="T30" fmla="*/ 179 w 456"/>
                <a:gd name="T31" fmla="*/ 286 h 419"/>
                <a:gd name="T32" fmla="*/ 155 w 456"/>
                <a:gd name="T33" fmla="*/ 260 h 419"/>
                <a:gd name="T34" fmla="*/ 186 w 456"/>
                <a:gd name="T35" fmla="*/ 254 h 419"/>
                <a:gd name="T36" fmla="*/ 237 w 456"/>
                <a:gd name="T37" fmla="*/ 271 h 419"/>
                <a:gd name="T38" fmla="*/ 297 w 456"/>
                <a:gd name="T39" fmla="*/ 305 h 419"/>
                <a:gd name="T40" fmla="*/ 192 w 456"/>
                <a:gd name="T41" fmla="*/ 254 h 419"/>
                <a:gd name="T42" fmla="*/ 263 w 456"/>
                <a:gd name="T43" fmla="*/ 265 h 419"/>
                <a:gd name="T44" fmla="*/ 334 w 456"/>
                <a:gd name="T45" fmla="*/ 271 h 419"/>
                <a:gd name="T46" fmla="*/ 266 w 456"/>
                <a:gd name="T47" fmla="*/ 264 h 419"/>
                <a:gd name="T48" fmla="*/ 194 w 456"/>
                <a:gd name="T49" fmla="*/ 251 h 419"/>
                <a:gd name="T50" fmla="*/ 273 w 456"/>
                <a:gd name="T51" fmla="*/ 254 h 419"/>
                <a:gd name="T52" fmla="*/ 354 w 456"/>
                <a:gd name="T53" fmla="*/ 225 h 419"/>
                <a:gd name="T54" fmla="*/ 378 w 456"/>
                <a:gd name="T55" fmla="*/ 209 h 419"/>
                <a:gd name="T56" fmla="*/ 429 w 456"/>
                <a:gd name="T57" fmla="*/ 198 h 419"/>
                <a:gd name="T58" fmla="*/ 422 w 456"/>
                <a:gd name="T59" fmla="*/ 129 h 419"/>
                <a:gd name="T60" fmla="*/ 236 w 456"/>
                <a:gd name="T61" fmla="*/ 0 h 419"/>
                <a:gd name="T62" fmla="*/ 332 w 456"/>
                <a:gd name="T63" fmla="*/ 82 h 419"/>
                <a:gd name="T64" fmla="*/ 400 w 456"/>
                <a:gd name="T65" fmla="*/ 117 h 419"/>
                <a:gd name="T66" fmla="*/ 439 w 456"/>
                <a:gd name="T67" fmla="*/ 181 h 419"/>
                <a:gd name="T68" fmla="*/ 391 w 456"/>
                <a:gd name="T69" fmla="*/ 205 h 419"/>
                <a:gd name="T70" fmla="*/ 367 w 456"/>
                <a:gd name="T71" fmla="*/ 179 h 419"/>
                <a:gd name="T72" fmla="*/ 287 w 456"/>
                <a:gd name="T73" fmla="*/ 168 h 419"/>
                <a:gd name="T74" fmla="*/ 131 w 456"/>
                <a:gd name="T75" fmla="*/ 115 h 419"/>
                <a:gd name="T76" fmla="*/ 257 w 456"/>
                <a:gd name="T77" fmla="*/ 166 h 419"/>
                <a:gd name="T78" fmla="*/ 332 w 456"/>
                <a:gd name="T79" fmla="*/ 176 h 419"/>
                <a:gd name="T80" fmla="*/ 382 w 456"/>
                <a:gd name="T81" fmla="*/ 188 h 419"/>
                <a:gd name="T82" fmla="*/ 394 w 456"/>
                <a:gd name="T83" fmla="*/ 198 h 419"/>
                <a:gd name="T84" fmla="*/ 379 w 456"/>
                <a:gd name="T85" fmla="*/ 206 h 419"/>
                <a:gd name="T86" fmla="*/ 371 w 456"/>
                <a:gd name="T87" fmla="*/ 205 h 419"/>
                <a:gd name="T88" fmla="*/ 364 w 456"/>
                <a:gd name="T89" fmla="*/ 201 h 419"/>
                <a:gd name="T90" fmla="*/ 367 w 456"/>
                <a:gd name="T91" fmla="*/ 192 h 419"/>
                <a:gd name="T92" fmla="*/ 355 w 456"/>
                <a:gd name="T93" fmla="*/ 188 h 419"/>
                <a:gd name="T94" fmla="*/ 350 w 456"/>
                <a:gd name="T95" fmla="*/ 192 h 419"/>
                <a:gd name="T96" fmla="*/ 323 w 456"/>
                <a:gd name="T97" fmla="*/ 187 h 419"/>
                <a:gd name="T98" fmla="*/ 263 w 456"/>
                <a:gd name="T99" fmla="*/ 181 h 419"/>
                <a:gd name="T100" fmla="*/ 221 w 456"/>
                <a:gd name="T101" fmla="*/ 173 h 419"/>
                <a:gd name="T102" fmla="*/ 93 w 456"/>
                <a:gd name="T103" fmla="*/ 206 h 419"/>
                <a:gd name="T104" fmla="*/ 157 w 456"/>
                <a:gd name="T105" fmla="*/ 398 h 419"/>
                <a:gd name="T106" fmla="*/ 189 w 456"/>
                <a:gd name="T107" fmla="*/ 401 h 419"/>
                <a:gd name="T108" fmla="*/ 227 w 456"/>
                <a:gd name="T109" fmla="*/ 415 h 419"/>
                <a:gd name="T110" fmla="*/ 291 w 456"/>
                <a:gd name="T111" fmla="*/ 3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419">
                  <a:moveTo>
                    <a:pt x="291" y="397"/>
                  </a:moveTo>
                  <a:cubicBezTo>
                    <a:pt x="288" y="384"/>
                    <a:pt x="257" y="388"/>
                    <a:pt x="243" y="386"/>
                  </a:cubicBezTo>
                  <a:cubicBezTo>
                    <a:pt x="224" y="382"/>
                    <a:pt x="213" y="386"/>
                    <a:pt x="196" y="379"/>
                  </a:cubicBezTo>
                  <a:cubicBezTo>
                    <a:pt x="177" y="370"/>
                    <a:pt x="161" y="350"/>
                    <a:pt x="147" y="337"/>
                  </a:cubicBezTo>
                  <a:cubicBezTo>
                    <a:pt x="136" y="328"/>
                    <a:pt x="108" y="313"/>
                    <a:pt x="122" y="287"/>
                  </a:cubicBezTo>
                  <a:cubicBezTo>
                    <a:pt x="137" y="299"/>
                    <a:pt x="126" y="302"/>
                    <a:pt x="156" y="325"/>
                  </a:cubicBezTo>
                  <a:cubicBezTo>
                    <a:pt x="142" y="311"/>
                    <a:pt x="124" y="283"/>
                    <a:pt x="131" y="279"/>
                  </a:cubicBezTo>
                  <a:cubicBezTo>
                    <a:pt x="135" y="295"/>
                    <a:pt x="141" y="296"/>
                    <a:pt x="157" y="307"/>
                  </a:cubicBezTo>
                  <a:cubicBezTo>
                    <a:pt x="142" y="296"/>
                    <a:pt x="140" y="289"/>
                    <a:pt x="135" y="274"/>
                  </a:cubicBezTo>
                  <a:cubicBezTo>
                    <a:pt x="141" y="288"/>
                    <a:pt x="150" y="292"/>
                    <a:pt x="164" y="300"/>
                  </a:cubicBezTo>
                  <a:cubicBezTo>
                    <a:pt x="145" y="288"/>
                    <a:pt x="139" y="278"/>
                    <a:pt x="141" y="271"/>
                  </a:cubicBezTo>
                  <a:cubicBezTo>
                    <a:pt x="143" y="280"/>
                    <a:pt x="159" y="287"/>
                    <a:pt x="169" y="295"/>
                  </a:cubicBezTo>
                  <a:cubicBezTo>
                    <a:pt x="155" y="284"/>
                    <a:pt x="151" y="281"/>
                    <a:pt x="145" y="264"/>
                  </a:cubicBezTo>
                  <a:cubicBezTo>
                    <a:pt x="154" y="278"/>
                    <a:pt x="160" y="284"/>
                    <a:pt x="174" y="289"/>
                  </a:cubicBezTo>
                  <a:cubicBezTo>
                    <a:pt x="159" y="282"/>
                    <a:pt x="152" y="276"/>
                    <a:pt x="149" y="263"/>
                  </a:cubicBezTo>
                  <a:cubicBezTo>
                    <a:pt x="158" y="269"/>
                    <a:pt x="164" y="280"/>
                    <a:pt x="179" y="286"/>
                  </a:cubicBezTo>
                  <a:cubicBezTo>
                    <a:pt x="167" y="278"/>
                    <a:pt x="157" y="265"/>
                    <a:pt x="155" y="260"/>
                  </a:cubicBezTo>
                  <a:cubicBezTo>
                    <a:pt x="156" y="258"/>
                    <a:pt x="179" y="252"/>
                    <a:pt x="186" y="254"/>
                  </a:cubicBezTo>
                  <a:cubicBezTo>
                    <a:pt x="216" y="265"/>
                    <a:pt x="221" y="263"/>
                    <a:pt x="237" y="271"/>
                  </a:cubicBezTo>
                  <a:cubicBezTo>
                    <a:pt x="260" y="282"/>
                    <a:pt x="279" y="289"/>
                    <a:pt x="297" y="305"/>
                  </a:cubicBezTo>
                  <a:cubicBezTo>
                    <a:pt x="282" y="283"/>
                    <a:pt x="222" y="260"/>
                    <a:pt x="192" y="254"/>
                  </a:cubicBezTo>
                  <a:cubicBezTo>
                    <a:pt x="217" y="255"/>
                    <a:pt x="240" y="263"/>
                    <a:pt x="263" y="265"/>
                  </a:cubicBezTo>
                  <a:cubicBezTo>
                    <a:pt x="289" y="268"/>
                    <a:pt x="310" y="274"/>
                    <a:pt x="334" y="271"/>
                  </a:cubicBezTo>
                  <a:cubicBezTo>
                    <a:pt x="311" y="268"/>
                    <a:pt x="289" y="269"/>
                    <a:pt x="266" y="264"/>
                  </a:cubicBezTo>
                  <a:cubicBezTo>
                    <a:pt x="242" y="259"/>
                    <a:pt x="218" y="255"/>
                    <a:pt x="194" y="251"/>
                  </a:cubicBezTo>
                  <a:cubicBezTo>
                    <a:pt x="221" y="246"/>
                    <a:pt x="246" y="256"/>
                    <a:pt x="273" y="254"/>
                  </a:cubicBezTo>
                  <a:cubicBezTo>
                    <a:pt x="303" y="252"/>
                    <a:pt x="343" y="235"/>
                    <a:pt x="354" y="225"/>
                  </a:cubicBezTo>
                  <a:cubicBezTo>
                    <a:pt x="363" y="218"/>
                    <a:pt x="365" y="210"/>
                    <a:pt x="378" y="209"/>
                  </a:cubicBezTo>
                  <a:cubicBezTo>
                    <a:pt x="394" y="207"/>
                    <a:pt x="413" y="211"/>
                    <a:pt x="429" y="198"/>
                  </a:cubicBezTo>
                  <a:cubicBezTo>
                    <a:pt x="456" y="176"/>
                    <a:pt x="443" y="145"/>
                    <a:pt x="422" y="129"/>
                  </a:cubicBezTo>
                  <a:cubicBezTo>
                    <a:pt x="360" y="81"/>
                    <a:pt x="274" y="67"/>
                    <a:pt x="236" y="0"/>
                  </a:cubicBezTo>
                  <a:cubicBezTo>
                    <a:pt x="253" y="39"/>
                    <a:pt x="304" y="70"/>
                    <a:pt x="332" y="82"/>
                  </a:cubicBezTo>
                  <a:cubicBezTo>
                    <a:pt x="357" y="92"/>
                    <a:pt x="379" y="103"/>
                    <a:pt x="400" y="117"/>
                  </a:cubicBezTo>
                  <a:cubicBezTo>
                    <a:pt x="429" y="135"/>
                    <a:pt x="447" y="161"/>
                    <a:pt x="439" y="181"/>
                  </a:cubicBezTo>
                  <a:cubicBezTo>
                    <a:pt x="432" y="198"/>
                    <a:pt x="407" y="211"/>
                    <a:pt x="391" y="205"/>
                  </a:cubicBezTo>
                  <a:cubicBezTo>
                    <a:pt x="407" y="199"/>
                    <a:pt x="383" y="185"/>
                    <a:pt x="367" y="179"/>
                  </a:cubicBezTo>
                  <a:cubicBezTo>
                    <a:pt x="344" y="171"/>
                    <a:pt x="313" y="172"/>
                    <a:pt x="287" y="168"/>
                  </a:cubicBezTo>
                  <a:cubicBezTo>
                    <a:pt x="233" y="161"/>
                    <a:pt x="165" y="147"/>
                    <a:pt x="131" y="115"/>
                  </a:cubicBezTo>
                  <a:cubicBezTo>
                    <a:pt x="151" y="147"/>
                    <a:pt x="218" y="157"/>
                    <a:pt x="257" y="166"/>
                  </a:cubicBezTo>
                  <a:cubicBezTo>
                    <a:pt x="281" y="171"/>
                    <a:pt x="308" y="172"/>
                    <a:pt x="332" y="176"/>
                  </a:cubicBezTo>
                  <a:cubicBezTo>
                    <a:pt x="353" y="179"/>
                    <a:pt x="363" y="179"/>
                    <a:pt x="382" y="188"/>
                  </a:cubicBezTo>
                  <a:cubicBezTo>
                    <a:pt x="387" y="190"/>
                    <a:pt x="394" y="194"/>
                    <a:pt x="394" y="198"/>
                  </a:cubicBezTo>
                  <a:cubicBezTo>
                    <a:pt x="393" y="201"/>
                    <a:pt x="393" y="205"/>
                    <a:pt x="379" y="206"/>
                  </a:cubicBezTo>
                  <a:cubicBezTo>
                    <a:pt x="371" y="205"/>
                    <a:pt x="371" y="205"/>
                    <a:pt x="371" y="205"/>
                  </a:cubicBezTo>
                  <a:cubicBezTo>
                    <a:pt x="369" y="204"/>
                    <a:pt x="367" y="202"/>
                    <a:pt x="364" y="201"/>
                  </a:cubicBezTo>
                  <a:cubicBezTo>
                    <a:pt x="367" y="198"/>
                    <a:pt x="368" y="195"/>
                    <a:pt x="367" y="192"/>
                  </a:cubicBezTo>
                  <a:cubicBezTo>
                    <a:pt x="365" y="188"/>
                    <a:pt x="360" y="186"/>
                    <a:pt x="355" y="188"/>
                  </a:cubicBezTo>
                  <a:cubicBezTo>
                    <a:pt x="353" y="189"/>
                    <a:pt x="351" y="190"/>
                    <a:pt x="350" y="192"/>
                  </a:cubicBezTo>
                  <a:cubicBezTo>
                    <a:pt x="335" y="185"/>
                    <a:pt x="344" y="193"/>
                    <a:pt x="323" y="187"/>
                  </a:cubicBezTo>
                  <a:cubicBezTo>
                    <a:pt x="297" y="181"/>
                    <a:pt x="290" y="178"/>
                    <a:pt x="263" y="181"/>
                  </a:cubicBezTo>
                  <a:cubicBezTo>
                    <a:pt x="234" y="184"/>
                    <a:pt x="250" y="176"/>
                    <a:pt x="221" y="173"/>
                  </a:cubicBezTo>
                  <a:cubicBezTo>
                    <a:pt x="193" y="170"/>
                    <a:pt x="159" y="161"/>
                    <a:pt x="93" y="206"/>
                  </a:cubicBezTo>
                  <a:cubicBezTo>
                    <a:pt x="0" y="268"/>
                    <a:pt x="61" y="382"/>
                    <a:pt x="157" y="398"/>
                  </a:cubicBezTo>
                  <a:cubicBezTo>
                    <a:pt x="168" y="400"/>
                    <a:pt x="178" y="398"/>
                    <a:pt x="189" y="401"/>
                  </a:cubicBezTo>
                  <a:cubicBezTo>
                    <a:pt x="199" y="404"/>
                    <a:pt x="217" y="414"/>
                    <a:pt x="227" y="415"/>
                  </a:cubicBezTo>
                  <a:cubicBezTo>
                    <a:pt x="246" y="419"/>
                    <a:pt x="275" y="410"/>
                    <a:pt x="291" y="3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563812" y="3911600"/>
              <a:ext cx="1906588" cy="18764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951162" y="4170363"/>
              <a:ext cx="1093788" cy="1331913"/>
            </a:xfrm>
            <a:custGeom>
              <a:avLst/>
              <a:gdLst>
                <a:gd name="T0" fmla="*/ 16 w 344"/>
                <a:gd name="T1" fmla="*/ 44 h 419"/>
                <a:gd name="T2" fmla="*/ 115 w 344"/>
                <a:gd name="T3" fmla="*/ 143 h 419"/>
                <a:gd name="T4" fmla="*/ 170 w 344"/>
                <a:gd name="T5" fmla="*/ 149 h 419"/>
                <a:gd name="T6" fmla="*/ 293 w 344"/>
                <a:gd name="T7" fmla="*/ 25 h 419"/>
                <a:gd name="T8" fmla="*/ 281 w 344"/>
                <a:gd name="T9" fmla="*/ 17 h 419"/>
                <a:gd name="T10" fmla="*/ 285 w 344"/>
                <a:gd name="T11" fmla="*/ 5 h 419"/>
                <a:gd name="T12" fmla="*/ 296 w 344"/>
                <a:gd name="T13" fmla="*/ 3 h 419"/>
                <a:gd name="T14" fmla="*/ 300 w 344"/>
                <a:gd name="T15" fmla="*/ 5 h 419"/>
                <a:gd name="T16" fmla="*/ 316 w 344"/>
                <a:gd name="T17" fmla="*/ 10 h 419"/>
                <a:gd name="T18" fmla="*/ 328 w 344"/>
                <a:gd name="T19" fmla="*/ 14 h 419"/>
                <a:gd name="T20" fmla="*/ 338 w 344"/>
                <a:gd name="T21" fmla="*/ 35 h 419"/>
                <a:gd name="T22" fmla="*/ 336 w 344"/>
                <a:gd name="T23" fmla="*/ 55 h 419"/>
                <a:gd name="T24" fmla="*/ 344 w 344"/>
                <a:gd name="T25" fmla="*/ 69 h 419"/>
                <a:gd name="T26" fmla="*/ 339 w 344"/>
                <a:gd name="T27" fmla="*/ 75 h 419"/>
                <a:gd name="T28" fmla="*/ 321 w 344"/>
                <a:gd name="T29" fmla="*/ 66 h 419"/>
                <a:gd name="T30" fmla="*/ 310 w 344"/>
                <a:gd name="T31" fmla="*/ 94 h 419"/>
                <a:gd name="T32" fmla="*/ 305 w 344"/>
                <a:gd name="T33" fmla="*/ 174 h 419"/>
                <a:gd name="T34" fmla="*/ 192 w 344"/>
                <a:gd name="T35" fmla="*/ 332 h 419"/>
                <a:gd name="T36" fmla="*/ 192 w 344"/>
                <a:gd name="T37" fmla="*/ 343 h 419"/>
                <a:gd name="T38" fmla="*/ 194 w 344"/>
                <a:gd name="T39" fmla="*/ 351 h 419"/>
                <a:gd name="T40" fmla="*/ 194 w 344"/>
                <a:gd name="T41" fmla="*/ 357 h 419"/>
                <a:gd name="T42" fmla="*/ 197 w 344"/>
                <a:gd name="T43" fmla="*/ 367 h 419"/>
                <a:gd name="T44" fmla="*/ 234 w 344"/>
                <a:gd name="T45" fmla="*/ 375 h 419"/>
                <a:gd name="T46" fmla="*/ 228 w 344"/>
                <a:gd name="T47" fmla="*/ 375 h 419"/>
                <a:gd name="T48" fmla="*/ 204 w 344"/>
                <a:gd name="T49" fmla="*/ 379 h 419"/>
                <a:gd name="T50" fmla="*/ 231 w 344"/>
                <a:gd name="T51" fmla="*/ 409 h 419"/>
                <a:gd name="T52" fmla="*/ 191 w 344"/>
                <a:gd name="T53" fmla="*/ 391 h 419"/>
                <a:gd name="T54" fmla="*/ 182 w 344"/>
                <a:gd name="T55" fmla="*/ 408 h 419"/>
                <a:gd name="T56" fmla="*/ 181 w 344"/>
                <a:gd name="T57" fmla="*/ 387 h 419"/>
                <a:gd name="T58" fmla="*/ 170 w 344"/>
                <a:gd name="T59" fmla="*/ 382 h 419"/>
                <a:gd name="T60" fmla="*/ 169 w 344"/>
                <a:gd name="T61" fmla="*/ 377 h 419"/>
                <a:gd name="T62" fmla="*/ 181 w 344"/>
                <a:gd name="T63" fmla="*/ 358 h 419"/>
                <a:gd name="T64" fmla="*/ 146 w 344"/>
                <a:gd name="T65" fmla="*/ 350 h 419"/>
                <a:gd name="T66" fmla="*/ 143 w 344"/>
                <a:gd name="T67" fmla="*/ 358 h 419"/>
                <a:gd name="T68" fmla="*/ 142 w 344"/>
                <a:gd name="T69" fmla="*/ 366 h 419"/>
                <a:gd name="T70" fmla="*/ 141 w 344"/>
                <a:gd name="T71" fmla="*/ 373 h 419"/>
                <a:gd name="T72" fmla="*/ 164 w 344"/>
                <a:gd name="T73" fmla="*/ 383 h 419"/>
                <a:gd name="T74" fmla="*/ 173 w 344"/>
                <a:gd name="T75" fmla="*/ 388 h 419"/>
                <a:gd name="T76" fmla="*/ 144 w 344"/>
                <a:gd name="T77" fmla="*/ 390 h 419"/>
                <a:gd name="T78" fmla="*/ 158 w 344"/>
                <a:gd name="T79" fmla="*/ 419 h 419"/>
                <a:gd name="T80" fmla="*/ 138 w 344"/>
                <a:gd name="T81" fmla="*/ 400 h 419"/>
                <a:gd name="T82" fmla="*/ 128 w 344"/>
                <a:gd name="T83" fmla="*/ 395 h 419"/>
                <a:gd name="T84" fmla="*/ 122 w 344"/>
                <a:gd name="T85" fmla="*/ 392 h 419"/>
                <a:gd name="T86" fmla="*/ 122 w 344"/>
                <a:gd name="T87" fmla="*/ 379 h 419"/>
                <a:gd name="T88" fmla="*/ 108 w 344"/>
                <a:gd name="T89" fmla="*/ 379 h 419"/>
                <a:gd name="T90" fmla="*/ 122 w 344"/>
                <a:gd name="T91" fmla="*/ 372 h 419"/>
                <a:gd name="T92" fmla="*/ 130 w 344"/>
                <a:gd name="T93" fmla="*/ 362 h 419"/>
                <a:gd name="T94" fmla="*/ 62 w 344"/>
                <a:gd name="T95" fmla="*/ 282 h 419"/>
                <a:gd name="T96" fmla="*/ 36 w 344"/>
                <a:gd name="T97" fmla="*/ 187 h 419"/>
                <a:gd name="T98" fmla="*/ 28 w 344"/>
                <a:gd name="T99" fmla="*/ 158 h 419"/>
                <a:gd name="T100" fmla="*/ 15 w 344"/>
                <a:gd name="T101" fmla="*/ 13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" h="419">
                  <a:moveTo>
                    <a:pt x="1" y="87"/>
                  </a:moveTo>
                  <a:cubicBezTo>
                    <a:pt x="1" y="82"/>
                    <a:pt x="2" y="78"/>
                    <a:pt x="4" y="76"/>
                  </a:cubicBezTo>
                  <a:cubicBezTo>
                    <a:pt x="3" y="73"/>
                    <a:pt x="2" y="69"/>
                    <a:pt x="2" y="66"/>
                  </a:cubicBezTo>
                  <a:cubicBezTo>
                    <a:pt x="2" y="62"/>
                    <a:pt x="2" y="56"/>
                    <a:pt x="4" y="52"/>
                  </a:cubicBezTo>
                  <a:cubicBezTo>
                    <a:pt x="6" y="47"/>
                    <a:pt x="10" y="44"/>
                    <a:pt x="16" y="44"/>
                  </a:cubicBezTo>
                  <a:cubicBezTo>
                    <a:pt x="30" y="43"/>
                    <a:pt x="50" y="60"/>
                    <a:pt x="61" y="70"/>
                  </a:cubicBezTo>
                  <a:cubicBezTo>
                    <a:pt x="63" y="72"/>
                    <a:pt x="64" y="73"/>
                    <a:pt x="65" y="74"/>
                  </a:cubicBezTo>
                  <a:cubicBezTo>
                    <a:pt x="78" y="84"/>
                    <a:pt x="82" y="93"/>
                    <a:pt x="86" y="103"/>
                  </a:cubicBezTo>
                  <a:cubicBezTo>
                    <a:pt x="89" y="109"/>
                    <a:pt x="91" y="116"/>
                    <a:pt x="97" y="124"/>
                  </a:cubicBezTo>
                  <a:cubicBezTo>
                    <a:pt x="99" y="127"/>
                    <a:pt x="112" y="142"/>
                    <a:pt x="115" y="143"/>
                  </a:cubicBezTo>
                  <a:cubicBezTo>
                    <a:pt x="116" y="144"/>
                    <a:pt x="116" y="144"/>
                    <a:pt x="117" y="145"/>
                  </a:cubicBezTo>
                  <a:cubicBezTo>
                    <a:pt x="117" y="147"/>
                    <a:pt x="117" y="148"/>
                    <a:pt x="116" y="149"/>
                  </a:cubicBezTo>
                  <a:cubicBezTo>
                    <a:pt x="116" y="150"/>
                    <a:pt x="115" y="150"/>
                    <a:pt x="115" y="151"/>
                  </a:cubicBezTo>
                  <a:cubicBezTo>
                    <a:pt x="116" y="152"/>
                    <a:pt x="123" y="155"/>
                    <a:pt x="145" y="153"/>
                  </a:cubicBezTo>
                  <a:cubicBezTo>
                    <a:pt x="157" y="152"/>
                    <a:pt x="168" y="150"/>
                    <a:pt x="170" y="149"/>
                  </a:cubicBezTo>
                  <a:cubicBezTo>
                    <a:pt x="198" y="138"/>
                    <a:pt x="209" y="127"/>
                    <a:pt x="219" y="97"/>
                  </a:cubicBezTo>
                  <a:cubicBezTo>
                    <a:pt x="225" y="82"/>
                    <a:pt x="231" y="70"/>
                    <a:pt x="238" y="59"/>
                  </a:cubicBezTo>
                  <a:cubicBezTo>
                    <a:pt x="247" y="45"/>
                    <a:pt x="258" y="35"/>
                    <a:pt x="270" y="30"/>
                  </a:cubicBezTo>
                  <a:cubicBezTo>
                    <a:pt x="275" y="27"/>
                    <a:pt x="281" y="26"/>
                    <a:pt x="287" y="25"/>
                  </a:cubicBezTo>
                  <a:cubicBezTo>
                    <a:pt x="289" y="25"/>
                    <a:pt x="291" y="25"/>
                    <a:pt x="293" y="25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2" y="24"/>
                    <a:pt x="292" y="24"/>
                    <a:pt x="291" y="24"/>
                  </a:cubicBezTo>
                  <a:cubicBezTo>
                    <a:pt x="291" y="24"/>
                    <a:pt x="290" y="24"/>
                    <a:pt x="289" y="24"/>
                  </a:cubicBezTo>
                  <a:cubicBezTo>
                    <a:pt x="285" y="23"/>
                    <a:pt x="283" y="20"/>
                    <a:pt x="281" y="17"/>
                  </a:cubicBezTo>
                  <a:cubicBezTo>
                    <a:pt x="281" y="16"/>
                    <a:pt x="281" y="16"/>
                    <a:pt x="280" y="15"/>
                  </a:cubicBezTo>
                  <a:cubicBezTo>
                    <a:pt x="279" y="13"/>
                    <a:pt x="276" y="9"/>
                    <a:pt x="278" y="7"/>
                  </a:cubicBezTo>
                  <a:cubicBezTo>
                    <a:pt x="278" y="5"/>
                    <a:pt x="279" y="5"/>
                    <a:pt x="281" y="5"/>
                  </a:cubicBezTo>
                  <a:cubicBezTo>
                    <a:pt x="283" y="4"/>
                    <a:pt x="285" y="5"/>
                    <a:pt x="285" y="5"/>
                  </a:cubicBezTo>
                  <a:cubicBezTo>
                    <a:pt x="285" y="5"/>
                    <a:pt x="285" y="5"/>
                    <a:pt x="285" y="5"/>
                  </a:cubicBezTo>
                  <a:cubicBezTo>
                    <a:pt x="286" y="5"/>
                    <a:pt x="287" y="4"/>
                    <a:pt x="287" y="3"/>
                  </a:cubicBezTo>
                  <a:cubicBezTo>
                    <a:pt x="288" y="2"/>
                    <a:pt x="289" y="1"/>
                    <a:pt x="290" y="1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91" y="0"/>
                    <a:pt x="292" y="1"/>
                    <a:pt x="293" y="2"/>
                  </a:cubicBezTo>
                  <a:cubicBezTo>
                    <a:pt x="294" y="3"/>
                    <a:pt x="295" y="3"/>
                    <a:pt x="296" y="3"/>
                  </a:cubicBezTo>
                  <a:cubicBezTo>
                    <a:pt x="296" y="3"/>
                    <a:pt x="296" y="3"/>
                    <a:pt x="296" y="3"/>
                  </a:cubicBezTo>
                  <a:cubicBezTo>
                    <a:pt x="297" y="2"/>
                    <a:pt x="298" y="1"/>
                    <a:pt x="299" y="1"/>
                  </a:cubicBezTo>
                  <a:cubicBezTo>
                    <a:pt x="300" y="1"/>
                    <a:pt x="301" y="1"/>
                    <a:pt x="301" y="2"/>
                  </a:cubicBezTo>
                  <a:cubicBezTo>
                    <a:pt x="301" y="3"/>
                    <a:pt x="301" y="3"/>
                    <a:pt x="301" y="4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1" y="6"/>
                    <a:pt x="302" y="6"/>
                    <a:pt x="303" y="5"/>
                  </a:cubicBezTo>
                  <a:cubicBezTo>
                    <a:pt x="303" y="4"/>
                    <a:pt x="305" y="3"/>
                    <a:pt x="306" y="3"/>
                  </a:cubicBezTo>
                  <a:cubicBezTo>
                    <a:pt x="308" y="3"/>
                    <a:pt x="310" y="4"/>
                    <a:pt x="312" y="5"/>
                  </a:cubicBezTo>
                  <a:cubicBezTo>
                    <a:pt x="314" y="7"/>
                    <a:pt x="315" y="8"/>
                    <a:pt x="316" y="9"/>
                  </a:cubicBezTo>
                  <a:cubicBezTo>
                    <a:pt x="316" y="10"/>
                    <a:pt x="316" y="10"/>
                    <a:pt x="316" y="10"/>
                  </a:cubicBezTo>
                  <a:cubicBezTo>
                    <a:pt x="317" y="11"/>
                    <a:pt x="318" y="12"/>
                    <a:pt x="318" y="12"/>
                  </a:cubicBezTo>
                  <a:cubicBezTo>
                    <a:pt x="319" y="12"/>
                    <a:pt x="319" y="11"/>
                    <a:pt x="320" y="10"/>
                  </a:cubicBezTo>
                  <a:cubicBezTo>
                    <a:pt x="320" y="10"/>
                    <a:pt x="321" y="9"/>
                    <a:pt x="321" y="9"/>
                  </a:cubicBezTo>
                  <a:cubicBezTo>
                    <a:pt x="323" y="8"/>
                    <a:pt x="324" y="8"/>
                    <a:pt x="326" y="9"/>
                  </a:cubicBezTo>
                  <a:cubicBezTo>
                    <a:pt x="327" y="9"/>
                    <a:pt x="328" y="11"/>
                    <a:pt x="328" y="14"/>
                  </a:cubicBezTo>
                  <a:cubicBezTo>
                    <a:pt x="328" y="15"/>
                    <a:pt x="328" y="16"/>
                    <a:pt x="329" y="18"/>
                  </a:cubicBezTo>
                  <a:cubicBezTo>
                    <a:pt x="331" y="19"/>
                    <a:pt x="332" y="20"/>
                    <a:pt x="332" y="22"/>
                  </a:cubicBezTo>
                  <a:cubicBezTo>
                    <a:pt x="332" y="23"/>
                    <a:pt x="333" y="24"/>
                    <a:pt x="333" y="25"/>
                  </a:cubicBezTo>
                  <a:cubicBezTo>
                    <a:pt x="333" y="25"/>
                    <a:pt x="333" y="26"/>
                    <a:pt x="333" y="27"/>
                  </a:cubicBezTo>
                  <a:cubicBezTo>
                    <a:pt x="334" y="30"/>
                    <a:pt x="336" y="33"/>
                    <a:pt x="338" y="35"/>
                  </a:cubicBezTo>
                  <a:cubicBezTo>
                    <a:pt x="340" y="37"/>
                    <a:pt x="340" y="39"/>
                    <a:pt x="340" y="42"/>
                  </a:cubicBezTo>
                  <a:cubicBezTo>
                    <a:pt x="340" y="42"/>
                    <a:pt x="341" y="43"/>
                    <a:pt x="341" y="44"/>
                  </a:cubicBezTo>
                  <a:cubicBezTo>
                    <a:pt x="341" y="46"/>
                    <a:pt x="341" y="48"/>
                    <a:pt x="339" y="50"/>
                  </a:cubicBezTo>
                  <a:cubicBezTo>
                    <a:pt x="339" y="51"/>
                    <a:pt x="337" y="53"/>
                    <a:pt x="336" y="55"/>
                  </a:cubicBezTo>
                  <a:cubicBezTo>
                    <a:pt x="336" y="55"/>
                    <a:pt x="336" y="55"/>
                    <a:pt x="336" y="55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6" y="56"/>
                    <a:pt x="336" y="56"/>
                    <a:pt x="336" y="56"/>
                  </a:cubicBezTo>
                  <a:cubicBezTo>
                    <a:pt x="336" y="56"/>
                    <a:pt x="336" y="56"/>
                    <a:pt x="336" y="56"/>
                  </a:cubicBezTo>
                  <a:cubicBezTo>
                    <a:pt x="336" y="56"/>
                    <a:pt x="336" y="56"/>
                    <a:pt x="336" y="56"/>
                  </a:cubicBezTo>
                  <a:cubicBezTo>
                    <a:pt x="339" y="59"/>
                    <a:pt x="343" y="65"/>
                    <a:pt x="344" y="69"/>
                  </a:cubicBezTo>
                  <a:cubicBezTo>
                    <a:pt x="344" y="69"/>
                    <a:pt x="344" y="75"/>
                    <a:pt x="343" y="77"/>
                  </a:cubicBezTo>
                  <a:cubicBezTo>
                    <a:pt x="342" y="77"/>
                    <a:pt x="342" y="77"/>
                    <a:pt x="342" y="77"/>
                  </a:cubicBezTo>
                  <a:cubicBezTo>
                    <a:pt x="341" y="77"/>
                    <a:pt x="341" y="77"/>
                    <a:pt x="340" y="77"/>
                  </a:cubicBezTo>
                  <a:cubicBezTo>
                    <a:pt x="340" y="77"/>
                    <a:pt x="339" y="76"/>
                    <a:pt x="339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8" y="75"/>
                    <a:pt x="335" y="73"/>
                    <a:pt x="334" y="72"/>
                  </a:cubicBezTo>
                  <a:cubicBezTo>
                    <a:pt x="332" y="71"/>
                    <a:pt x="330" y="70"/>
                    <a:pt x="329" y="70"/>
                  </a:cubicBezTo>
                  <a:cubicBezTo>
                    <a:pt x="328" y="69"/>
                    <a:pt x="327" y="69"/>
                    <a:pt x="326" y="69"/>
                  </a:cubicBezTo>
                  <a:cubicBezTo>
                    <a:pt x="325" y="68"/>
                    <a:pt x="324" y="68"/>
                    <a:pt x="323" y="67"/>
                  </a:cubicBezTo>
                  <a:cubicBezTo>
                    <a:pt x="323" y="67"/>
                    <a:pt x="322" y="67"/>
                    <a:pt x="321" y="66"/>
                  </a:cubicBezTo>
                  <a:cubicBezTo>
                    <a:pt x="320" y="69"/>
                    <a:pt x="319" y="72"/>
                    <a:pt x="318" y="74"/>
                  </a:cubicBezTo>
                  <a:cubicBezTo>
                    <a:pt x="319" y="75"/>
                    <a:pt x="319" y="83"/>
                    <a:pt x="317" y="85"/>
                  </a:cubicBezTo>
                  <a:cubicBezTo>
                    <a:pt x="317" y="85"/>
                    <a:pt x="317" y="86"/>
                    <a:pt x="317" y="87"/>
                  </a:cubicBezTo>
                  <a:cubicBezTo>
                    <a:pt x="317" y="89"/>
                    <a:pt x="317" y="91"/>
                    <a:pt x="315" y="93"/>
                  </a:cubicBezTo>
                  <a:cubicBezTo>
                    <a:pt x="313" y="94"/>
                    <a:pt x="311" y="94"/>
                    <a:pt x="310" y="94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0" y="95"/>
                    <a:pt x="309" y="96"/>
                    <a:pt x="309" y="96"/>
                  </a:cubicBezTo>
                  <a:cubicBezTo>
                    <a:pt x="307" y="103"/>
                    <a:pt x="305" y="110"/>
                    <a:pt x="305" y="112"/>
                  </a:cubicBezTo>
                  <a:cubicBezTo>
                    <a:pt x="305" y="112"/>
                    <a:pt x="305" y="112"/>
                    <a:pt x="305" y="112"/>
                  </a:cubicBezTo>
                  <a:cubicBezTo>
                    <a:pt x="302" y="133"/>
                    <a:pt x="304" y="154"/>
                    <a:pt x="305" y="174"/>
                  </a:cubicBezTo>
                  <a:cubicBezTo>
                    <a:pt x="307" y="199"/>
                    <a:pt x="309" y="224"/>
                    <a:pt x="303" y="251"/>
                  </a:cubicBezTo>
                  <a:cubicBezTo>
                    <a:pt x="300" y="266"/>
                    <a:pt x="293" y="278"/>
                    <a:pt x="281" y="285"/>
                  </a:cubicBezTo>
                  <a:cubicBezTo>
                    <a:pt x="272" y="292"/>
                    <a:pt x="260" y="294"/>
                    <a:pt x="248" y="298"/>
                  </a:cubicBezTo>
                  <a:cubicBezTo>
                    <a:pt x="230" y="302"/>
                    <a:pt x="212" y="307"/>
                    <a:pt x="200" y="324"/>
                  </a:cubicBezTo>
                  <a:cubicBezTo>
                    <a:pt x="198" y="327"/>
                    <a:pt x="195" y="329"/>
                    <a:pt x="192" y="332"/>
                  </a:cubicBezTo>
                  <a:cubicBezTo>
                    <a:pt x="192" y="332"/>
                    <a:pt x="192" y="333"/>
                    <a:pt x="192" y="333"/>
                  </a:cubicBezTo>
                  <a:cubicBezTo>
                    <a:pt x="192" y="335"/>
                    <a:pt x="192" y="338"/>
                    <a:pt x="191" y="340"/>
                  </a:cubicBezTo>
                  <a:cubicBezTo>
                    <a:pt x="191" y="340"/>
                    <a:pt x="192" y="340"/>
                    <a:pt x="192" y="341"/>
                  </a:cubicBezTo>
                  <a:cubicBezTo>
                    <a:pt x="192" y="341"/>
                    <a:pt x="192" y="342"/>
                    <a:pt x="191" y="342"/>
                  </a:cubicBezTo>
                  <a:cubicBezTo>
                    <a:pt x="192" y="343"/>
                    <a:pt x="192" y="343"/>
                    <a:pt x="192" y="343"/>
                  </a:cubicBezTo>
                  <a:cubicBezTo>
                    <a:pt x="192" y="344"/>
                    <a:pt x="192" y="344"/>
                    <a:pt x="192" y="344"/>
                  </a:cubicBezTo>
                  <a:cubicBezTo>
                    <a:pt x="192" y="345"/>
                    <a:pt x="192" y="346"/>
                    <a:pt x="192" y="346"/>
                  </a:cubicBezTo>
                  <a:cubicBezTo>
                    <a:pt x="192" y="347"/>
                    <a:pt x="193" y="347"/>
                    <a:pt x="193" y="347"/>
                  </a:cubicBezTo>
                  <a:cubicBezTo>
                    <a:pt x="193" y="348"/>
                    <a:pt x="193" y="349"/>
                    <a:pt x="192" y="349"/>
                  </a:cubicBezTo>
                  <a:cubicBezTo>
                    <a:pt x="193" y="350"/>
                    <a:pt x="194" y="351"/>
                    <a:pt x="194" y="351"/>
                  </a:cubicBezTo>
                  <a:cubicBezTo>
                    <a:pt x="194" y="352"/>
                    <a:pt x="193" y="353"/>
                    <a:pt x="193" y="353"/>
                  </a:cubicBezTo>
                  <a:cubicBezTo>
                    <a:pt x="193" y="354"/>
                    <a:pt x="193" y="354"/>
                    <a:pt x="193" y="354"/>
                  </a:cubicBezTo>
                  <a:cubicBezTo>
                    <a:pt x="194" y="354"/>
                    <a:pt x="194" y="354"/>
                    <a:pt x="194" y="354"/>
                  </a:cubicBezTo>
                  <a:cubicBezTo>
                    <a:pt x="194" y="356"/>
                    <a:pt x="194" y="357"/>
                    <a:pt x="193" y="357"/>
                  </a:cubicBezTo>
                  <a:cubicBezTo>
                    <a:pt x="194" y="357"/>
                    <a:pt x="194" y="357"/>
                    <a:pt x="194" y="357"/>
                  </a:cubicBezTo>
                  <a:cubicBezTo>
                    <a:pt x="194" y="358"/>
                    <a:pt x="195" y="358"/>
                    <a:pt x="195" y="358"/>
                  </a:cubicBezTo>
                  <a:cubicBezTo>
                    <a:pt x="195" y="360"/>
                    <a:pt x="195" y="361"/>
                    <a:pt x="194" y="362"/>
                  </a:cubicBezTo>
                  <a:cubicBezTo>
                    <a:pt x="195" y="362"/>
                    <a:pt x="195" y="363"/>
                    <a:pt x="195" y="363"/>
                  </a:cubicBezTo>
                  <a:cubicBezTo>
                    <a:pt x="195" y="364"/>
                    <a:pt x="195" y="364"/>
                    <a:pt x="195" y="365"/>
                  </a:cubicBezTo>
                  <a:cubicBezTo>
                    <a:pt x="196" y="365"/>
                    <a:pt x="196" y="366"/>
                    <a:pt x="197" y="367"/>
                  </a:cubicBezTo>
                  <a:cubicBezTo>
                    <a:pt x="199" y="371"/>
                    <a:pt x="207" y="370"/>
                    <a:pt x="211" y="370"/>
                  </a:cubicBezTo>
                  <a:cubicBezTo>
                    <a:pt x="211" y="370"/>
                    <a:pt x="211" y="370"/>
                    <a:pt x="211" y="370"/>
                  </a:cubicBezTo>
                  <a:cubicBezTo>
                    <a:pt x="213" y="370"/>
                    <a:pt x="215" y="370"/>
                    <a:pt x="217" y="370"/>
                  </a:cubicBezTo>
                  <a:cubicBezTo>
                    <a:pt x="218" y="369"/>
                    <a:pt x="220" y="369"/>
                    <a:pt x="221" y="369"/>
                  </a:cubicBezTo>
                  <a:cubicBezTo>
                    <a:pt x="225" y="369"/>
                    <a:pt x="231" y="369"/>
                    <a:pt x="234" y="375"/>
                  </a:cubicBezTo>
                  <a:cubicBezTo>
                    <a:pt x="234" y="376"/>
                    <a:pt x="234" y="376"/>
                    <a:pt x="234" y="376"/>
                  </a:cubicBezTo>
                  <a:cubicBezTo>
                    <a:pt x="233" y="376"/>
                    <a:pt x="233" y="376"/>
                    <a:pt x="233" y="376"/>
                  </a:cubicBezTo>
                  <a:cubicBezTo>
                    <a:pt x="232" y="376"/>
                    <a:pt x="232" y="376"/>
                    <a:pt x="232" y="376"/>
                  </a:cubicBezTo>
                  <a:cubicBezTo>
                    <a:pt x="231" y="376"/>
                    <a:pt x="230" y="376"/>
                    <a:pt x="229" y="375"/>
                  </a:cubicBezTo>
                  <a:cubicBezTo>
                    <a:pt x="229" y="375"/>
                    <a:pt x="228" y="375"/>
                    <a:pt x="228" y="375"/>
                  </a:cubicBezTo>
                  <a:cubicBezTo>
                    <a:pt x="228" y="375"/>
                    <a:pt x="227" y="375"/>
                    <a:pt x="227" y="376"/>
                  </a:cubicBezTo>
                  <a:cubicBezTo>
                    <a:pt x="226" y="377"/>
                    <a:pt x="223" y="378"/>
                    <a:pt x="221" y="378"/>
                  </a:cubicBezTo>
                  <a:cubicBezTo>
                    <a:pt x="220" y="378"/>
                    <a:pt x="219" y="378"/>
                    <a:pt x="219" y="378"/>
                  </a:cubicBezTo>
                  <a:cubicBezTo>
                    <a:pt x="216" y="379"/>
                    <a:pt x="213" y="380"/>
                    <a:pt x="211" y="380"/>
                  </a:cubicBezTo>
                  <a:cubicBezTo>
                    <a:pt x="208" y="380"/>
                    <a:pt x="206" y="380"/>
                    <a:pt x="204" y="379"/>
                  </a:cubicBezTo>
                  <a:cubicBezTo>
                    <a:pt x="204" y="380"/>
                    <a:pt x="204" y="380"/>
                    <a:pt x="205" y="380"/>
                  </a:cubicBezTo>
                  <a:cubicBezTo>
                    <a:pt x="209" y="385"/>
                    <a:pt x="214" y="389"/>
                    <a:pt x="220" y="390"/>
                  </a:cubicBezTo>
                  <a:cubicBezTo>
                    <a:pt x="229" y="391"/>
                    <a:pt x="231" y="403"/>
                    <a:pt x="232" y="408"/>
                  </a:cubicBezTo>
                  <a:cubicBezTo>
                    <a:pt x="232" y="409"/>
                    <a:pt x="232" y="409"/>
                    <a:pt x="231" y="409"/>
                  </a:cubicBezTo>
                  <a:cubicBezTo>
                    <a:pt x="231" y="409"/>
                    <a:pt x="231" y="409"/>
                    <a:pt x="231" y="409"/>
                  </a:cubicBezTo>
                  <a:cubicBezTo>
                    <a:pt x="230" y="409"/>
                    <a:pt x="230" y="409"/>
                    <a:pt x="230" y="409"/>
                  </a:cubicBezTo>
                  <a:cubicBezTo>
                    <a:pt x="224" y="401"/>
                    <a:pt x="218" y="398"/>
                    <a:pt x="209" y="395"/>
                  </a:cubicBezTo>
                  <a:cubicBezTo>
                    <a:pt x="206" y="394"/>
                    <a:pt x="203" y="393"/>
                    <a:pt x="201" y="391"/>
                  </a:cubicBezTo>
                  <a:cubicBezTo>
                    <a:pt x="198" y="389"/>
                    <a:pt x="196" y="387"/>
                    <a:pt x="192" y="387"/>
                  </a:cubicBezTo>
                  <a:cubicBezTo>
                    <a:pt x="192" y="388"/>
                    <a:pt x="191" y="389"/>
                    <a:pt x="191" y="391"/>
                  </a:cubicBezTo>
                  <a:cubicBezTo>
                    <a:pt x="190" y="393"/>
                    <a:pt x="189" y="394"/>
                    <a:pt x="188" y="396"/>
                  </a:cubicBezTo>
                  <a:cubicBezTo>
                    <a:pt x="188" y="398"/>
                    <a:pt x="187" y="399"/>
                    <a:pt x="187" y="401"/>
                  </a:cubicBezTo>
                  <a:cubicBezTo>
                    <a:pt x="186" y="404"/>
                    <a:pt x="185" y="407"/>
                    <a:pt x="183" y="409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08"/>
                    <a:pt x="182" y="408"/>
                    <a:pt x="182" y="408"/>
                  </a:cubicBezTo>
                  <a:cubicBezTo>
                    <a:pt x="181" y="407"/>
                    <a:pt x="181" y="405"/>
                    <a:pt x="181" y="403"/>
                  </a:cubicBezTo>
                  <a:cubicBezTo>
                    <a:pt x="181" y="402"/>
                    <a:pt x="181" y="401"/>
                    <a:pt x="181" y="401"/>
                  </a:cubicBezTo>
                  <a:cubicBezTo>
                    <a:pt x="181" y="400"/>
                    <a:pt x="181" y="398"/>
                    <a:pt x="181" y="397"/>
                  </a:cubicBezTo>
                  <a:cubicBezTo>
                    <a:pt x="180" y="395"/>
                    <a:pt x="180" y="394"/>
                    <a:pt x="180" y="392"/>
                  </a:cubicBezTo>
                  <a:cubicBezTo>
                    <a:pt x="180" y="390"/>
                    <a:pt x="181" y="388"/>
                    <a:pt x="181" y="387"/>
                  </a:cubicBezTo>
                  <a:cubicBezTo>
                    <a:pt x="182" y="386"/>
                    <a:pt x="183" y="384"/>
                    <a:pt x="183" y="383"/>
                  </a:cubicBezTo>
                  <a:cubicBezTo>
                    <a:pt x="183" y="382"/>
                    <a:pt x="182" y="381"/>
                    <a:pt x="181" y="379"/>
                  </a:cubicBezTo>
                  <a:cubicBezTo>
                    <a:pt x="181" y="378"/>
                    <a:pt x="180" y="377"/>
                    <a:pt x="180" y="376"/>
                  </a:cubicBezTo>
                  <a:cubicBezTo>
                    <a:pt x="178" y="376"/>
                    <a:pt x="178" y="377"/>
                    <a:pt x="177" y="379"/>
                  </a:cubicBezTo>
                  <a:cubicBezTo>
                    <a:pt x="175" y="381"/>
                    <a:pt x="172" y="382"/>
                    <a:pt x="170" y="382"/>
                  </a:cubicBezTo>
                  <a:cubicBezTo>
                    <a:pt x="169" y="382"/>
                    <a:pt x="168" y="382"/>
                    <a:pt x="167" y="382"/>
                  </a:cubicBezTo>
                  <a:cubicBezTo>
                    <a:pt x="166" y="382"/>
                    <a:pt x="166" y="382"/>
                    <a:pt x="166" y="382"/>
                  </a:cubicBezTo>
                  <a:cubicBezTo>
                    <a:pt x="166" y="382"/>
                    <a:pt x="165" y="382"/>
                    <a:pt x="165" y="382"/>
                  </a:cubicBezTo>
                  <a:cubicBezTo>
                    <a:pt x="166" y="381"/>
                    <a:pt x="166" y="381"/>
                    <a:pt x="166" y="381"/>
                  </a:cubicBezTo>
                  <a:cubicBezTo>
                    <a:pt x="167" y="379"/>
                    <a:pt x="168" y="378"/>
                    <a:pt x="169" y="377"/>
                  </a:cubicBezTo>
                  <a:cubicBezTo>
                    <a:pt x="171" y="374"/>
                    <a:pt x="173" y="371"/>
                    <a:pt x="177" y="370"/>
                  </a:cubicBezTo>
                  <a:cubicBezTo>
                    <a:pt x="177" y="370"/>
                    <a:pt x="176" y="369"/>
                    <a:pt x="176" y="368"/>
                  </a:cubicBezTo>
                  <a:cubicBezTo>
                    <a:pt x="177" y="367"/>
                    <a:pt x="178" y="366"/>
                    <a:pt x="180" y="365"/>
                  </a:cubicBezTo>
                  <a:cubicBezTo>
                    <a:pt x="179" y="363"/>
                    <a:pt x="180" y="360"/>
                    <a:pt x="181" y="358"/>
                  </a:cubicBezTo>
                  <a:cubicBezTo>
                    <a:pt x="181" y="358"/>
                    <a:pt x="181" y="358"/>
                    <a:pt x="181" y="358"/>
                  </a:cubicBezTo>
                  <a:cubicBezTo>
                    <a:pt x="180" y="354"/>
                    <a:pt x="179" y="338"/>
                    <a:pt x="179" y="338"/>
                  </a:cubicBezTo>
                  <a:cubicBezTo>
                    <a:pt x="179" y="337"/>
                    <a:pt x="179" y="337"/>
                    <a:pt x="179" y="337"/>
                  </a:cubicBezTo>
                  <a:cubicBezTo>
                    <a:pt x="171" y="340"/>
                    <a:pt x="161" y="342"/>
                    <a:pt x="148" y="343"/>
                  </a:cubicBezTo>
                  <a:cubicBezTo>
                    <a:pt x="148" y="345"/>
                    <a:pt x="147" y="347"/>
                    <a:pt x="145" y="348"/>
                  </a:cubicBezTo>
                  <a:cubicBezTo>
                    <a:pt x="146" y="349"/>
                    <a:pt x="146" y="349"/>
                    <a:pt x="146" y="350"/>
                  </a:cubicBezTo>
                  <a:cubicBezTo>
                    <a:pt x="146" y="350"/>
                    <a:pt x="146" y="351"/>
                    <a:pt x="145" y="351"/>
                  </a:cubicBezTo>
                  <a:cubicBezTo>
                    <a:pt x="145" y="352"/>
                    <a:pt x="145" y="352"/>
                    <a:pt x="145" y="352"/>
                  </a:cubicBezTo>
                  <a:cubicBezTo>
                    <a:pt x="145" y="353"/>
                    <a:pt x="145" y="354"/>
                    <a:pt x="144" y="355"/>
                  </a:cubicBezTo>
                  <a:cubicBezTo>
                    <a:pt x="144" y="355"/>
                    <a:pt x="145" y="356"/>
                    <a:pt x="145" y="356"/>
                  </a:cubicBezTo>
                  <a:cubicBezTo>
                    <a:pt x="145" y="357"/>
                    <a:pt x="144" y="358"/>
                    <a:pt x="143" y="358"/>
                  </a:cubicBezTo>
                  <a:cubicBezTo>
                    <a:pt x="144" y="358"/>
                    <a:pt x="144" y="359"/>
                    <a:pt x="144" y="360"/>
                  </a:cubicBezTo>
                  <a:cubicBezTo>
                    <a:pt x="145" y="361"/>
                    <a:pt x="144" y="361"/>
                    <a:pt x="143" y="362"/>
                  </a:cubicBezTo>
                  <a:cubicBezTo>
                    <a:pt x="143" y="362"/>
                    <a:pt x="143" y="362"/>
                    <a:pt x="143" y="362"/>
                  </a:cubicBezTo>
                  <a:cubicBezTo>
                    <a:pt x="143" y="363"/>
                    <a:pt x="143" y="363"/>
                    <a:pt x="143" y="363"/>
                  </a:cubicBezTo>
                  <a:cubicBezTo>
                    <a:pt x="143" y="364"/>
                    <a:pt x="142" y="365"/>
                    <a:pt x="142" y="366"/>
                  </a:cubicBezTo>
                  <a:cubicBezTo>
                    <a:pt x="142" y="366"/>
                    <a:pt x="142" y="366"/>
                    <a:pt x="142" y="366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3" y="369"/>
                    <a:pt x="142" y="370"/>
                    <a:pt x="141" y="370"/>
                  </a:cubicBezTo>
                  <a:cubicBezTo>
                    <a:pt x="142" y="371"/>
                    <a:pt x="142" y="371"/>
                    <a:pt x="142" y="372"/>
                  </a:cubicBezTo>
                  <a:cubicBezTo>
                    <a:pt x="142" y="372"/>
                    <a:pt x="141" y="373"/>
                    <a:pt x="141" y="373"/>
                  </a:cubicBezTo>
                  <a:cubicBezTo>
                    <a:pt x="141" y="374"/>
                    <a:pt x="142" y="375"/>
                    <a:pt x="142" y="377"/>
                  </a:cubicBezTo>
                  <a:cubicBezTo>
                    <a:pt x="143" y="380"/>
                    <a:pt x="150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5" y="384"/>
                    <a:pt x="156" y="384"/>
                    <a:pt x="158" y="384"/>
                  </a:cubicBezTo>
                  <a:cubicBezTo>
                    <a:pt x="160" y="384"/>
                    <a:pt x="162" y="384"/>
                    <a:pt x="164" y="383"/>
                  </a:cubicBezTo>
                  <a:cubicBezTo>
                    <a:pt x="167" y="383"/>
                    <a:pt x="169" y="382"/>
                    <a:pt x="171" y="382"/>
                  </a:cubicBezTo>
                  <a:cubicBezTo>
                    <a:pt x="172" y="382"/>
                    <a:pt x="178" y="382"/>
                    <a:pt x="179" y="387"/>
                  </a:cubicBezTo>
                  <a:cubicBezTo>
                    <a:pt x="178" y="388"/>
                    <a:pt x="178" y="388"/>
                    <a:pt x="178" y="388"/>
                  </a:cubicBezTo>
                  <a:cubicBezTo>
                    <a:pt x="178" y="388"/>
                    <a:pt x="178" y="388"/>
                    <a:pt x="178" y="388"/>
                  </a:cubicBezTo>
                  <a:cubicBezTo>
                    <a:pt x="176" y="388"/>
                    <a:pt x="174" y="388"/>
                    <a:pt x="173" y="388"/>
                  </a:cubicBezTo>
                  <a:cubicBezTo>
                    <a:pt x="171" y="388"/>
                    <a:pt x="169" y="389"/>
                    <a:pt x="168" y="390"/>
                  </a:cubicBezTo>
                  <a:cubicBezTo>
                    <a:pt x="165" y="391"/>
                    <a:pt x="161" y="392"/>
                    <a:pt x="159" y="392"/>
                  </a:cubicBezTo>
                  <a:cubicBezTo>
                    <a:pt x="158" y="392"/>
                    <a:pt x="157" y="392"/>
                    <a:pt x="157" y="392"/>
                  </a:cubicBezTo>
                  <a:cubicBezTo>
                    <a:pt x="156" y="392"/>
                    <a:pt x="156" y="392"/>
                    <a:pt x="156" y="392"/>
                  </a:cubicBezTo>
                  <a:cubicBezTo>
                    <a:pt x="151" y="392"/>
                    <a:pt x="148" y="392"/>
                    <a:pt x="144" y="390"/>
                  </a:cubicBezTo>
                  <a:cubicBezTo>
                    <a:pt x="144" y="390"/>
                    <a:pt x="145" y="391"/>
                    <a:pt x="145" y="391"/>
                  </a:cubicBezTo>
                  <a:cubicBezTo>
                    <a:pt x="148" y="397"/>
                    <a:pt x="151" y="403"/>
                    <a:pt x="156" y="405"/>
                  </a:cubicBezTo>
                  <a:cubicBezTo>
                    <a:pt x="162" y="408"/>
                    <a:pt x="161" y="411"/>
                    <a:pt x="160" y="415"/>
                  </a:cubicBezTo>
                  <a:cubicBezTo>
                    <a:pt x="160" y="416"/>
                    <a:pt x="159" y="417"/>
                    <a:pt x="159" y="419"/>
                  </a:cubicBezTo>
                  <a:cubicBezTo>
                    <a:pt x="159" y="419"/>
                    <a:pt x="158" y="419"/>
                    <a:pt x="158" y="419"/>
                  </a:cubicBezTo>
                  <a:cubicBezTo>
                    <a:pt x="158" y="419"/>
                    <a:pt x="158" y="419"/>
                    <a:pt x="158" y="419"/>
                  </a:cubicBezTo>
                  <a:cubicBezTo>
                    <a:pt x="158" y="419"/>
                    <a:pt x="157" y="419"/>
                    <a:pt x="157" y="419"/>
                  </a:cubicBezTo>
                  <a:cubicBezTo>
                    <a:pt x="155" y="413"/>
                    <a:pt x="154" y="412"/>
                    <a:pt x="151" y="411"/>
                  </a:cubicBezTo>
                  <a:cubicBezTo>
                    <a:pt x="149" y="410"/>
                    <a:pt x="147" y="409"/>
                    <a:pt x="144" y="407"/>
                  </a:cubicBezTo>
                  <a:cubicBezTo>
                    <a:pt x="141" y="405"/>
                    <a:pt x="140" y="403"/>
                    <a:pt x="138" y="400"/>
                  </a:cubicBezTo>
                  <a:cubicBezTo>
                    <a:pt x="137" y="398"/>
                    <a:pt x="135" y="396"/>
                    <a:pt x="131" y="392"/>
                  </a:cubicBezTo>
                  <a:cubicBezTo>
                    <a:pt x="131" y="391"/>
                    <a:pt x="131" y="391"/>
                    <a:pt x="131" y="391"/>
                  </a:cubicBezTo>
                  <a:cubicBezTo>
                    <a:pt x="131" y="391"/>
                    <a:pt x="131" y="391"/>
                    <a:pt x="131" y="390"/>
                  </a:cubicBezTo>
                  <a:cubicBezTo>
                    <a:pt x="130" y="390"/>
                    <a:pt x="130" y="390"/>
                    <a:pt x="130" y="390"/>
                  </a:cubicBezTo>
                  <a:cubicBezTo>
                    <a:pt x="129" y="391"/>
                    <a:pt x="129" y="393"/>
                    <a:pt x="128" y="395"/>
                  </a:cubicBezTo>
                  <a:cubicBezTo>
                    <a:pt x="127" y="400"/>
                    <a:pt x="124" y="402"/>
                    <a:pt x="120" y="404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18" y="404"/>
                    <a:pt x="118" y="404"/>
                    <a:pt x="118" y="403"/>
                  </a:cubicBezTo>
                  <a:cubicBezTo>
                    <a:pt x="119" y="401"/>
                    <a:pt x="119" y="400"/>
                    <a:pt x="120" y="398"/>
                  </a:cubicBezTo>
                  <a:cubicBezTo>
                    <a:pt x="122" y="395"/>
                    <a:pt x="122" y="395"/>
                    <a:pt x="122" y="392"/>
                  </a:cubicBezTo>
                  <a:cubicBezTo>
                    <a:pt x="122" y="389"/>
                    <a:pt x="124" y="385"/>
                    <a:pt x="125" y="382"/>
                  </a:cubicBezTo>
                  <a:cubicBezTo>
                    <a:pt x="125" y="382"/>
                    <a:pt x="125" y="382"/>
                    <a:pt x="125" y="382"/>
                  </a:cubicBezTo>
                  <a:cubicBezTo>
                    <a:pt x="124" y="380"/>
                    <a:pt x="123" y="379"/>
                    <a:pt x="123" y="379"/>
                  </a:cubicBezTo>
                  <a:cubicBezTo>
                    <a:pt x="123" y="379"/>
                    <a:pt x="123" y="379"/>
                    <a:pt x="123" y="379"/>
                  </a:cubicBezTo>
                  <a:cubicBezTo>
                    <a:pt x="122" y="379"/>
                    <a:pt x="122" y="379"/>
                    <a:pt x="122" y="379"/>
                  </a:cubicBezTo>
                  <a:cubicBezTo>
                    <a:pt x="121" y="378"/>
                    <a:pt x="121" y="378"/>
                    <a:pt x="121" y="378"/>
                  </a:cubicBezTo>
                  <a:cubicBezTo>
                    <a:pt x="121" y="379"/>
                    <a:pt x="121" y="379"/>
                    <a:pt x="120" y="379"/>
                  </a:cubicBezTo>
                  <a:cubicBezTo>
                    <a:pt x="118" y="380"/>
                    <a:pt x="116" y="380"/>
                    <a:pt x="114" y="380"/>
                  </a:cubicBezTo>
                  <a:cubicBezTo>
                    <a:pt x="112" y="381"/>
                    <a:pt x="110" y="380"/>
                    <a:pt x="108" y="379"/>
                  </a:cubicBezTo>
                  <a:cubicBezTo>
                    <a:pt x="108" y="379"/>
                    <a:pt x="108" y="379"/>
                    <a:pt x="108" y="379"/>
                  </a:cubicBezTo>
                  <a:cubicBezTo>
                    <a:pt x="107" y="379"/>
                    <a:pt x="107" y="379"/>
                    <a:pt x="107" y="378"/>
                  </a:cubicBezTo>
                  <a:cubicBezTo>
                    <a:pt x="107" y="378"/>
                    <a:pt x="107" y="378"/>
                    <a:pt x="108" y="377"/>
                  </a:cubicBezTo>
                  <a:cubicBezTo>
                    <a:pt x="109" y="377"/>
                    <a:pt x="110" y="376"/>
                    <a:pt x="111" y="376"/>
                  </a:cubicBezTo>
                  <a:cubicBezTo>
                    <a:pt x="114" y="374"/>
                    <a:pt x="117" y="373"/>
                    <a:pt x="120" y="372"/>
                  </a:cubicBezTo>
                  <a:cubicBezTo>
                    <a:pt x="121" y="372"/>
                    <a:pt x="121" y="372"/>
                    <a:pt x="122" y="372"/>
                  </a:cubicBezTo>
                  <a:cubicBezTo>
                    <a:pt x="122" y="372"/>
                    <a:pt x="122" y="371"/>
                    <a:pt x="122" y="371"/>
                  </a:cubicBezTo>
                  <a:cubicBezTo>
                    <a:pt x="123" y="369"/>
                    <a:pt x="124" y="369"/>
                    <a:pt x="125" y="369"/>
                  </a:cubicBezTo>
                  <a:cubicBezTo>
                    <a:pt x="126" y="369"/>
                    <a:pt x="126" y="369"/>
                    <a:pt x="127" y="369"/>
                  </a:cubicBezTo>
                  <a:cubicBezTo>
                    <a:pt x="126" y="366"/>
                    <a:pt x="128" y="364"/>
                    <a:pt x="130" y="363"/>
                  </a:cubicBezTo>
                  <a:cubicBezTo>
                    <a:pt x="130" y="362"/>
                    <a:pt x="130" y="362"/>
                    <a:pt x="130" y="362"/>
                  </a:cubicBezTo>
                  <a:cubicBezTo>
                    <a:pt x="130" y="359"/>
                    <a:pt x="131" y="350"/>
                    <a:pt x="132" y="344"/>
                  </a:cubicBezTo>
                  <a:cubicBezTo>
                    <a:pt x="126" y="343"/>
                    <a:pt x="120" y="342"/>
                    <a:pt x="114" y="339"/>
                  </a:cubicBezTo>
                  <a:cubicBezTo>
                    <a:pt x="111" y="338"/>
                    <a:pt x="109" y="337"/>
                    <a:pt x="107" y="336"/>
                  </a:cubicBezTo>
                  <a:cubicBezTo>
                    <a:pt x="98" y="332"/>
                    <a:pt x="90" y="329"/>
                    <a:pt x="82" y="320"/>
                  </a:cubicBezTo>
                  <a:cubicBezTo>
                    <a:pt x="72" y="307"/>
                    <a:pt x="65" y="294"/>
                    <a:pt x="62" y="282"/>
                  </a:cubicBezTo>
                  <a:cubicBezTo>
                    <a:pt x="60" y="272"/>
                    <a:pt x="61" y="262"/>
                    <a:pt x="66" y="255"/>
                  </a:cubicBezTo>
                  <a:cubicBezTo>
                    <a:pt x="63" y="251"/>
                    <a:pt x="60" y="246"/>
                    <a:pt x="58" y="242"/>
                  </a:cubicBezTo>
                  <a:cubicBezTo>
                    <a:pt x="56" y="237"/>
                    <a:pt x="52" y="227"/>
                    <a:pt x="53" y="221"/>
                  </a:cubicBezTo>
                  <a:cubicBezTo>
                    <a:pt x="54" y="218"/>
                    <a:pt x="50" y="212"/>
                    <a:pt x="46" y="208"/>
                  </a:cubicBezTo>
                  <a:cubicBezTo>
                    <a:pt x="41" y="201"/>
                    <a:pt x="36" y="194"/>
                    <a:pt x="36" y="187"/>
                  </a:cubicBezTo>
                  <a:cubicBezTo>
                    <a:pt x="37" y="183"/>
                    <a:pt x="40" y="179"/>
                    <a:pt x="42" y="176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38" y="174"/>
                    <a:pt x="34" y="173"/>
                    <a:pt x="30" y="172"/>
                  </a:cubicBezTo>
                  <a:cubicBezTo>
                    <a:pt x="26" y="170"/>
                    <a:pt x="21" y="167"/>
                    <a:pt x="21" y="163"/>
                  </a:cubicBezTo>
                  <a:cubicBezTo>
                    <a:pt x="21" y="159"/>
                    <a:pt x="25" y="158"/>
                    <a:pt x="28" y="158"/>
                  </a:cubicBezTo>
                  <a:cubicBezTo>
                    <a:pt x="26" y="155"/>
                    <a:pt x="24" y="153"/>
                    <a:pt x="22" y="151"/>
                  </a:cubicBezTo>
                  <a:cubicBezTo>
                    <a:pt x="19" y="147"/>
                    <a:pt x="16" y="144"/>
                    <a:pt x="13" y="141"/>
                  </a:cubicBezTo>
                  <a:cubicBezTo>
                    <a:pt x="11" y="140"/>
                    <a:pt x="9" y="138"/>
                    <a:pt x="10" y="135"/>
                  </a:cubicBezTo>
                  <a:cubicBezTo>
                    <a:pt x="10" y="133"/>
                    <a:pt x="11" y="132"/>
                    <a:pt x="13" y="132"/>
                  </a:cubicBezTo>
                  <a:cubicBezTo>
                    <a:pt x="14" y="132"/>
                    <a:pt x="15" y="132"/>
                    <a:pt x="15" y="132"/>
                  </a:cubicBezTo>
                  <a:cubicBezTo>
                    <a:pt x="11" y="127"/>
                    <a:pt x="6" y="121"/>
                    <a:pt x="5" y="114"/>
                  </a:cubicBezTo>
                  <a:cubicBezTo>
                    <a:pt x="4" y="111"/>
                    <a:pt x="5" y="109"/>
                    <a:pt x="6" y="107"/>
                  </a:cubicBezTo>
                  <a:cubicBezTo>
                    <a:pt x="2" y="102"/>
                    <a:pt x="0" y="94"/>
                    <a:pt x="1" y="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783388" y="1836737"/>
              <a:ext cx="1908175" cy="1874838"/>
            </a:xfrm>
            <a:prstGeom prst="rect">
              <a:avLst/>
            </a:prstGeom>
            <a:solidFill>
              <a:srgbClr val="EC5F9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931025" y="2163762"/>
              <a:ext cx="1560513" cy="1147763"/>
            </a:xfrm>
            <a:custGeom>
              <a:avLst/>
              <a:gdLst>
                <a:gd name="T0" fmla="*/ 66 w 491"/>
                <a:gd name="T1" fmla="*/ 204 h 361"/>
                <a:gd name="T2" fmla="*/ 42 w 491"/>
                <a:gd name="T3" fmla="*/ 214 h 361"/>
                <a:gd name="T4" fmla="*/ 8 w 491"/>
                <a:gd name="T5" fmla="*/ 226 h 361"/>
                <a:gd name="T6" fmla="*/ 28 w 491"/>
                <a:gd name="T7" fmla="*/ 235 h 361"/>
                <a:gd name="T8" fmla="*/ 12 w 491"/>
                <a:gd name="T9" fmla="*/ 260 h 361"/>
                <a:gd name="T10" fmla="*/ 65 w 491"/>
                <a:gd name="T11" fmla="*/ 274 h 361"/>
                <a:gd name="T12" fmla="*/ 48 w 491"/>
                <a:gd name="T13" fmla="*/ 321 h 361"/>
                <a:gd name="T14" fmla="*/ 63 w 491"/>
                <a:gd name="T15" fmla="*/ 338 h 361"/>
                <a:gd name="T16" fmla="*/ 84 w 491"/>
                <a:gd name="T17" fmla="*/ 323 h 361"/>
                <a:gd name="T18" fmla="*/ 94 w 491"/>
                <a:gd name="T19" fmla="*/ 308 h 361"/>
                <a:gd name="T20" fmla="*/ 86 w 491"/>
                <a:gd name="T21" fmla="*/ 330 h 361"/>
                <a:gd name="T22" fmla="*/ 110 w 491"/>
                <a:gd name="T23" fmla="*/ 324 h 361"/>
                <a:gd name="T24" fmla="*/ 173 w 491"/>
                <a:gd name="T25" fmla="*/ 269 h 361"/>
                <a:gd name="T26" fmla="*/ 197 w 491"/>
                <a:gd name="T27" fmla="*/ 253 h 361"/>
                <a:gd name="T28" fmla="*/ 182 w 491"/>
                <a:gd name="T29" fmla="*/ 324 h 361"/>
                <a:gd name="T30" fmla="*/ 189 w 491"/>
                <a:gd name="T31" fmla="*/ 328 h 361"/>
                <a:gd name="T32" fmla="*/ 207 w 491"/>
                <a:gd name="T33" fmla="*/ 356 h 361"/>
                <a:gd name="T34" fmla="*/ 214 w 491"/>
                <a:gd name="T35" fmla="*/ 360 h 361"/>
                <a:gd name="T36" fmla="*/ 234 w 491"/>
                <a:gd name="T37" fmla="*/ 354 h 361"/>
                <a:gd name="T38" fmla="*/ 236 w 491"/>
                <a:gd name="T39" fmla="*/ 341 h 361"/>
                <a:gd name="T40" fmla="*/ 240 w 491"/>
                <a:gd name="T41" fmla="*/ 308 h 361"/>
                <a:gd name="T42" fmla="*/ 261 w 491"/>
                <a:gd name="T43" fmla="*/ 256 h 361"/>
                <a:gd name="T44" fmla="*/ 288 w 491"/>
                <a:gd name="T45" fmla="*/ 223 h 361"/>
                <a:gd name="T46" fmla="*/ 321 w 491"/>
                <a:gd name="T47" fmla="*/ 215 h 361"/>
                <a:gd name="T48" fmla="*/ 370 w 491"/>
                <a:gd name="T49" fmla="*/ 223 h 361"/>
                <a:gd name="T50" fmla="*/ 361 w 491"/>
                <a:gd name="T51" fmla="*/ 291 h 361"/>
                <a:gd name="T52" fmla="*/ 353 w 491"/>
                <a:gd name="T53" fmla="*/ 308 h 361"/>
                <a:gd name="T54" fmla="*/ 372 w 491"/>
                <a:gd name="T55" fmla="*/ 303 h 361"/>
                <a:gd name="T56" fmla="*/ 381 w 491"/>
                <a:gd name="T57" fmla="*/ 291 h 361"/>
                <a:gd name="T58" fmla="*/ 404 w 491"/>
                <a:gd name="T59" fmla="*/ 214 h 361"/>
                <a:gd name="T60" fmla="*/ 413 w 491"/>
                <a:gd name="T61" fmla="*/ 212 h 361"/>
                <a:gd name="T62" fmla="*/ 422 w 491"/>
                <a:gd name="T63" fmla="*/ 198 h 361"/>
                <a:gd name="T64" fmla="*/ 435 w 491"/>
                <a:gd name="T65" fmla="*/ 280 h 361"/>
                <a:gd name="T66" fmla="*/ 427 w 491"/>
                <a:gd name="T67" fmla="*/ 307 h 361"/>
                <a:gd name="T68" fmla="*/ 443 w 491"/>
                <a:gd name="T69" fmla="*/ 304 h 361"/>
                <a:gd name="T70" fmla="*/ 456 w 491"/>
                <a:gd name="T71" fmla="*/ 286 h 361"/>
                <a:gd name="T72" fmla="*/ 468 w 491"/>
                <a:gd name="T73" fmla="*/ 208 h 361"/>
                <a:gd name="T74" fmla="*/ 476 w 491"/>
                <a:gd name="T75" fmla="*/ 166 h 361"/>
                <a:gd name="T76" fmla="*/ 398 w 491"/>
                <a:gd name="T77" fmla="*/ 6 h 361"/>
                <a:gd name="T78" fmla="*/ 251 w 491"/>
                <a:gd name="T79" fmla="*/ 36 h 361"/>
                <a:gd name="T80" fmla="*/ 124 w 491"/>
                <a:gd name="T81" fmla="*/ 11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1" h="361">
                  <a:moveTo>
                    <a:pt x="124" y="118"/>
                  </a:moveTo>
                  <a:cubicBezTo>
                    <a:pt x="110" y="133"/>
                    <a:pt x="66" y="204"/>
                    <a:pt x="66" y="204"/>
                  </a:cubicBezTo>
                  <a:cubicBezTo>
                    <a:pt x="66" y="204"/>
                    <a:pt x="56" y="203"/>
                    <a:pt x="49" y="206"/>
                  </a:cubicBezTo>
                  <a:cubicBezTo>
                    <a:pt x="42" y="209"/>
                    <a:pt x="44" y="209"/>
                    <a:pt x="42" y="214"/>
                  </a:cubicBezTo>
                  <a:cubicBezTo>
                    <a:pt x="39" y="220"/>
                    <a:pt x="26" y="225"/>
                    <a:pt x="24" y="225"/>
                  </a:cubicBezTo>
                  <a:cubicBezTo>
                    <a:pt x="22" y="225"/>
                    <a:pt x="14" y="225"/>
                    <a:pt x="8" y="226"/>
                  </a:cubicBezTo>
                  <a:cubicBezTo>
                    <a:pt x="2" y="226"/>
                    <a:pt x="7" y="232"/>
                    <a:pt x="9" y="233"/>
                  </a:cubicBezTo>
                  <a:cubicBezTo>
                    <a:pt x="11" y="235"/>
                    <a:pt x="23" y="237"/>
                    <a:pt x="28" y="235"/>
                  </a:cubicBezTo>
                  <a:cubicBezTo>
                    <a:pt x="33" y="234"/>
                    <a:pt x="43" y="233"/>
                    <a:pt x="46" y="233"/>
                  </a:cubicBezTo>
                  <a:cubicBezTo>
                    <a:pt x="49" y="233"/>
                    <a:pt x="13" y="259"/>
                    <a:pt x="12" y="260"/>
                  </a:cubicBezTo>
                  <a:cubicBezTo>
                    <a:pt x="10" y="261"/>
                    <a:pt x="0" y="268"/>
                    <a:pt x="13" y="267"/>
                  </a:cubicBezTo>
                  <a:cubicBezTo>
                    <a:pt x="25" y="267"/>
                    <a:pt x="65" y="274"/>
                    <a:pt x="65" y="274"/>
                  </a:cubicBezTo>
                  <a:cubicBezTo>
                    <a:pt x="65" y="274"/>
                    <a:pt x="69" y="295"/>
                    <a:pt x="55" y="315"/>
                  </a:cubicBezTo>
                  <a:cubicBezTo>
                    <a:pt x="53" y="316"/>
                    <a:pt x="50" y="316"/>
                    <a:pt x="48" y="321"/>
                  </a:cubicBezTo>
                  <a:cubicBezTo>
                    <a:pt x="48" y="323"/>
                    <a:pt x="50" y="325"/>
                    <a:pt x="53" y="329"/>
                  </a:cubicBezTo>
                  <a:cubicBezTo>
                    <a:pt x="56" y="333"/>
                    <a:pt x="61" y="335"/>
                    <a:pt x="63" y="338"/>
                  </a:cubicBezTo>
                  <a:cubicBezTo>
                    <a:pt x="65" y="340"/>
                    <a:pt x="69" y="338"/>
                    <a:pt x="75" y="333"/>
                  </a:cubicBezTo>
                  <a:cubicBezTo>
                    <a:pt x="81" y="327"/>
                    <a:pt x="83" y="325"/>
                    <a:pt x="84" y="323"/>
                  </a:cubicBezTo>
                  <a:cubicBezTo>
                    <a:pt x="84" y="322"/>
                    <a:pt x="85" y="320"/>
                    <a:pt x="85" y="320"/>
                  </a:cubicBezTo>
                  <a:cubicBezTo>
                    <a:pt x="94" y="308"/>
                    <a:pt x="94" y="308"/>
                    <a:pt x="94" y="308"/>
                  </a:cubicBezTo>
                  <a:cubicBezTo>
                    <a:pt x="94" y="308"/>
                    <a:pt x="91" y="319"/>
                    <a:pt x="87" y="322"/>
                  </a:cubicBezTo>
                  <a:cubicBezTo>
                    <a:pt x="84" y="326"/>
                    <a:pt x="86" y="328"/>
                    <a:pt x="86" y="330"/>
                  </a:cubicBezTo>
                  <a:cubicBezTo>
                    <a:pt x="86" y="332"/>
                    <a:pt x="89" y="333"/>
                    <a:pt x="92" y="333"/>
                  </a:cubicBezTo>
                  <a:cubicBezTo>
                    <a:pt x="97" y="334"/>
                    <a:pt x="106" y="328"/>
                    <a:pt x="110" y="324"/>
                  </a:cubicBezTo>
                  <a:cubicBezTo>
                    <a:pt x="126" y="321"/>
                    <a:pt x="124" y="318"/>
                    <a:pt x="133" y="313"/>
                  </a:cubicBezTo>
                  <a:cubicBezTo>
                    <a:pt x="138" y="310"/>
                    <a:pt x="161" y="289"/>
                    <a:pt x="173" y="269"/>
                  </a:cubicBezTo>
                  <a:cubicBezTo>
                    <a:pt x="181" y="260"/>
                    <a:pt x="185" y="256"/>
                    <a:pt x="188" y="253"/>
                  </a:cubicBezTo>
                  <a:cubicBezTo>
                    <a:pt x="191" y="250"/>
                    <a:pt x="196" y="243"/>
                    <a:pt x="197" y="253"/>
                  </a:cubicBezTo>
                  <a:cubicBezTo>
                    <a:pt x="199" y="262"/>
                    <a:pt x="200" y="271"/>
                    <a:pt x="202" y="281"/>
                  </a:cubicBezTo>
                  <a:cubicBezTo>
                    <a:pt x="204" y="317"/>
                    <a:pt x="180" y="320"/>
                    <a:pt x="182" y="324"/>
                  </a:cubicBezTo>
                  <a:cubicBezTo>
                    <a:pt x="185" y="327"/>
                    <a:pt x="191" y="326"/>
                    <a:pt x="191" y="326"/>
                  </a:cubicBezTo>
                  <a:cubicBezTo>
                    <a:pt x="191" y="326"/>
                    <a:pt x="191" y="327"/>
                    <a:pt x="189" y="328"/>
                  </a:cubicBezTo>
                  <a:cubicBezTo>
                    <a:pt x="202" y="331"/>
                    <a:pt x="210" y="327"/>
                    <a:pt x="212" y="327"/>
                  </a:cubicBezTo>
                  <a:cubicBezTo>
                    <a:pt x="214" y="338"/>
                    <a:pt x="209" y="353"/>
                    <a:pt x="207" y="356"/>
                  </a:cubicBezTo>
                  <a:cubicBezTo>
                    <a:pt x="209" y="359"/>
                    <a:pt x="214" y="357"/>
                    <a:pt x="214" y="357"/>
                  </a:cubicBezTo>
                  <a:cubicBezTo>
                    <a:pt x="214" y="357"/>
                    <a:pt x="214" y="359"/>
                    <a:pt x="214" y="360"/>
                  </a:cubicBezTo>
                  <a:cubicBezTo>
                    <a:pt x="217" y="361"/>
                    <a:pt x="224" y="360"/>
                    <a:pt x="225" y="360"/>
                  </a:cubicBezTo>
                  <a:cubicBezTo>
                    <a:pt x="226" y="360"/>
                    <a:pt x="232" y="358"/>
                    <a:pt x="234" y="354"/>
                  </a:cubicBezTo>
                  <a:cubicBezTo>
                    <a:pt x="235" y="350"/>
                    <a:pt x="234" y="332"/>
                    <a:pt x="234" y="332"/>
                  </a:cubicBezTo>
                  <a:cubicBezTo>
                    <a:pt x="234" y="332"/>
                    <a:pt x="234" y="336"/>
                    <a:pt x="236" y="341"/>
                  </a:cubicBezTo>
                  <a:cubicBezTo>
                    <a:pt x="238" y="346"/>
                    <a:pt x="242" y="345"/>
                    <a:pt x="242" y="340"/>
                  </a:cubicBezTo>
                  <a:cubicBezTo>
                    <a:pt x="242" y="334"/>
                    <a:pt x="241" y="324"/>
                    <a:pt x="240" y="308"/>
                  </a:cubicBezTo>
                  <a:cubicBezTo>
                    <a:pt x="240" y="292"/>
                    <a:pt x="243" y="283"/>
                    <a:pt x="251" y="276"/>
                  </a:cubicBezTo>
                  <a:cubicBezTo>
                    <a:pt x="258" y="270"/>
                    <a:pt x="261" y="261"/>
                    <a:pt x="261" y="256"/>
                  </a:cubicBezTo>
                  <a:cubicBezTo>
                    <a:pt x="261" y="251"/>
                    <a:pt x="266" y="232"/>
                    <a:pt x="266" y="232"/>
                  </a:cubicBezTo>
                  <a:cubicBezTo>
                    <a:pt x="266" y="232"/>
                    <a:pt x="284" y="226"/>
                    <a:pt x="288" y="223"/>
                  </a:cubicBezTo>
                  <a:cubicBezTo>
                    <a:pt x="291" y="220"/>
                    <a:pt x="303" y="220"/>
                    <a:pt x="309" y="217"/>
                  </a:cubicBezTo>
                  <a:cubicBezTo>
                    <a:pt x="315" y="217"/>
                    <a:pt x="321" y="215"/>
                    <a:pt x="321" y="215"/>
                  </a:cubicBezTo>
                  <a:cubicBezTo>
                    <a:pt x="321" y="215"/>
                    <a:pt x="344" y="220"/>
                    <a:pt x="359" y="219"/>
                  </a:cubicBezTo>
                  <a:cubicBezTo>
                    <a:pt x="367" y="224"/>
                    <a:pt x="370" y="223"/>
                    <a:pt x="370" y="223"/>
                  </a:cubicBezTo>
                  <a:cubicBezTo>
                    <a:pt x="370" y="223"/>
                    <a:pt x="372" y="244"/>
                    <a:pt x="371" y="256"/>
                  </a:cubicBezTo>
                  <a:cubicBezTo>
                    <a:pt x="370" y="268"/>
                    <a:pt x="361" y="291"/>
                    <a:pt x="361" y="291"/>
                  </a:cubicBezTo>
                  <a:cubicBezTo>
                    <a:pt x="361" y="291"/>
                    <a:pt x="351" y="304"/>
                    <a:pt x="347" y="306"/>
                  </a:cubicBezTo>
                  <a:cubicBezTo>
                    <a:pt x="342" y="308"/>
                    <a:pt x="353" y="308"/>
                    <a:pt x="353" y="308"/>
                  </a:cubicBezTo>
                  <a:cubicBezTo>
                    <a:pt x="353" y="309"/>
                    <a:pt x="353" y="309"/>
                    <a:pt x="353" y="309"/>
                  </a:cubicBezTo>
                  <a:cubicBezTo>
                    <a:pt x="353" y="309"/>
                    <a:pt x="367" y="312"/>
                    <a:pt x="372" y="303"/>
                  </a:cubicBezTo>
                  <a:cubicBezTo>
                    <a:pt x="375" y="298"/>
                    <a:pt x="376" y="292"/>
                    <a:pt x="376" y="292"/>
                  </a:cubicBezTo>
                  <a:cubicBezTo>
                    <a:pt x="376" y="292"/>
                    <a:pt x="378" y="304"/>
                    <a:pt x="381" y="291"/>
                  </a:cubicBezTo>
                  <a:cubicBezTo>
                    <a:pt x="385" y="278"/>
                    <a:pt x="388" y="273"/>
                    <a:pt x="391" y="256"/>
                  </a:cubicBezTo>
                  <a:cubicBezTo>
                    <a:pt x="393" y="239"/>
                    <a:pt x="404" y="214"/>
                    <a:pt x="404" y="214"/>
                  </a:cubicBezTo>
                  <a:cubicBezTo>
                    <a:pt x="404" y="214"/>
                    <a:pt x="406" y="214"/>
                    <a:pt x="407" y="214"/>
                  </a:cubicBezTo>
                  <a:cubicBezTo>
                    <a:pt x="412" y="219"/>
                    <a:pt x="412" y="215"/>
                    <a:pt x="413" y="212"/>
                  </a:cubicBezTo>
                  <a:cubicBezTo>
                    <a:pt x="419" y="204"/>
                    <a:pt x="417" y="198"/>
                    <a:pt x="417" y="198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35" y="243"/>
                    <a:pt x="435" y="243"/>
                    <a:pt x="435" y="243"/>
                  </a:cubicBezTo>
                  <a:cubicBezTo>
                    <a:pt x="435" y="280"/>
                    <a:pt x="435" y="280"/>
                    <a:pt x="435" y="280"/>
                  </a:cubicBezTo>
                  <a:cubicBezTo>
                    <a:pt x="435" y="280"/>
                    <a:pt x="427" y="302"/>
                    <a:pt x="419" y="307"/>
                  </a:cubicBezTo>
                  <a:cubicBezTo>
                    <a:pt x="423" y="309"/>
                    <a:pt x="427" y="307"/>
                    <a:pt x="427" y="307"/>
                  </a:cubicBezTo>
                  <a:cubicBezTo>
                    <a:pt x="427" y="307"/>
                    <a:pt x="426" y="309"/>
                    <a:pt x="427" y="309"/>
                  </a:cubicBezTo>
                  <a:cubicBezTo>
                    <a:pt x="431" y="309"/>
                    <a:pt x="439" y="312"/>
                    <a:pt x="443" y="304"/>
                  </a:cubicBezTo>
                  <a:cubicBezTo>
                    <a:pt x="448" y="296"/>
                    <a:pt x="451" y="287"/>
                    <a:pt x="451" y="287"/>
                  </a:cubicBezTo>
                  <a:cubicBezTo>
                    <a:pt x="451" y="287"/>
                    <a:pt x="454" y="297"/>
                    <a:pt x="456" y="286"/>
                  </a:cubicBezTo>
                  <a:cubicBezTo>
                    <a:pt x="458" y="276"/>
                    <a:pt x="458" y="248"/>
                    <a:pt x="458" y="248"/>
                  </a:cubicBezTo>
                  <a:cubicBezTo>
                    <a:pt x="458" y="248"/>
                    <a:pt x="469" y="212"/>
                    <a:pt x="468" y="208"/>
                  </a:cubicBezTo>
                  <a:cubicBezTo>
                    <a:pt x="466" y="194"/>
                    <a:pt x="465" y="191"/>
                    <a:pt x="467" y="186"/>
                  </a:cubicBezTo>
                  <a:cubicBezTo>
                    <a:pt x="476" y="176"/>
                    <a:pt x="473" y="170"/>
                    <a:pt x="476" y="166"/>
                  </a:cubicBezTo>
                  <a:cubicBezTo>
                    <a:pt x="491" y="125"/>
                    <a:pt x="485" y="98"/>
                    <a:pt x="480" y="77"/>
                  </a:cubicBezTo>
                  <a:cubicBezTo>
                    <a:pt x="475" y="56"/>
                    <a:pt x="436" y="11"/>
                    <a:pt x="398" y="6"/>
                  </a:cubicBezTo>
                  <a:cubicBezTo>
                    <a:pt x="373" y="1"/>
                    <a:pt x="350" y="0"/>
                    <a:pt x="321" y="6"/>
                  </a:cubicBezTo>
                  <a:cubicBezTo>
                    <a:pt x="293" y="13"/>
                    <a:pt x="265" y="29"/>
                    <a:pt x="251" y="36"/>
                  </a:cubicBezTo>
                  <a:cubicBezTo>
                    <a:pt x="238" y="44"/>
                    <a:pt x="212" y="54"/>
                    <a:pt x="184" y="68"/>
                  </a:cubicBezTo>
                  <a:cubicBezTo>
                    <a:pt x="155" y="81"/>
                    <a:pt x="139" y="103"/>
                    <a:pt x="124" y="1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52437" y="1836737"/>
              <a:ext cx="1908175" cy="1874838"/>
            </a:xfrm>
            <a:prstGeom prst="rect">
              <a:avLst/>
            </a:prstGeom>
            <a:solidFill>
              <a:srgbClr val="53AF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15962" y="2106612"/>
              <a:ext cx="1436688" cy="1287463"/>
            </a:xfrm>
            <a:custGeom>
              <a:avLst/>
              <a:gdLst>
                <a:gd name="T0" fmla="*/ 413 w 452"/>
                <a:gd name="T1" fmla="*/ 136 h 405"/>
                <a:gd name="T2" fmla="*/ 405 w 452"/>
                <a:gd name="T3" fmla="*/ 101 h 405"/>
                <a:gd name="T4" fmla="*/ 408 w 452"/>
                <a:gd name="T5" fmla="*/ 57 h 405"/>
                <a:gd name="T6" fmla="*/ 447 w 452"/>
                <a:gd name="T7" fmla="*/ 43 h 405"/>
                <a:gd name="T8" fmla="*/ 417 w 452"/>
                <a:gd name="T9" fmla="*/ 24 h 405"/>
                <a:gd name="T10" fmla="*/ 400 w 452"/>
                <a:gd name="T11" fmla="*/ 27 h 405"/>
                <a:gd name="T12" fmla="*/ 363 w 452"/>
                <a:gd name="T13" fmla="*/ 0 h 405"/>
                <a:gd name="T14" fmla="*/ 334 w 452"/>
                <a:gd name="T15" fmla="*/ 21 h 405"/>
                <a:gd name="T16" fmla="*/ 316 w 452"/>
                <a:gd name="T17" fmla="*/ 30 h 405"/>
                <a:gd name="T18" fmla="*/ 278 w 452"/>
                <a:gd name="T19" fmla="*/ 38 h 405"/>
                <a:gd name="T20" fmla="*/ 236 w 452"/>
                <a:gd name="T21" fmla="*/ 45 h 405"/>
                <a:gd name="T22" fmla="*/ 180 w 452"/>
                <a:gd name="T23" fmla="*/ 54 h 405"/>
                <a:gd name="T24" fmla="*/ 83 w 452"/>
                <a:gd name="T25" fmla="*/ 44 h 405"/>
                <a:gd name="T26" fmla="*/ 35 w 452"/>
                <a:gd name="T27" fmla="*/ 49 h 405"/>
                <a:gd name="T28" fmla="*/ 3 w 452"/>
                <a:gd name="T29" fmla="*/ 115 h 405"/>
                <a:gd name="T30" fmla="*/ 17 w 452"/>
                <a:gd name="T31" fmla="*/ 198 h 405"/>
                <a:gd name="T32" fmla="*/ 13 w 452"/>
                <a:gd name="T33" fmla="*/ 253 h 405"/>
                <a:gd name="T34" fmla="*/ 9 w 452"/>
                <a:gd name="T35" fmla="*/ 311 h 405"/>
                <a:gd name="T36" fmla="*/ 11 w 452"/>
                <a:gd name="T37" fmla="*/ 330 h 405"/>
                <a:gd name="T38" fmla="*/ 33 w 452"/>
                <a:gd name="T39" fmla="*/ 330 h 405"/>
                <a:gd name="T40" fmla="*/ 26 w 452"/>
                <a:gd name="T41" fmla="*/ 296 h 405"/>
                <a:gd name="T42" fmla="*/ 41 w 452"/>
                <a:gd name="T43" fmla="*/ 243 h 405"/>
                <a:gd name="T44" fmla="*/ 53 w 452"/>
                <a:gd name="T45" fmla="*/ 203 h 405"/>
                <a:gd name="T46" fmla="*/ 54 w 452"/>
                <a:gd name="T47" fmla="*/ 231 h 405"/>
                <a:gd name="T48" fmla="*/ 61 w 452"/>
                <a:gd name="T49" fmla="*/ 266 h 405"/>
                <a:gd name="T50" fmla="*/ 69 w 452"/>
                <a:gd name="T51" fmla="*/ 312 h 405"/>
                <a:gd name="T52" fmla="*/ 77 w 452"/>
                <a:gd name="T53" fmla="*/ 323 h 405"/>
                <a:gd name="T54" fmla="*/ 109 w 452"/>
                <a:gd name="T55" fmla="*/ 337 h 405"/>
                <a:gd name="T56" fmla="*/ 98 w 452"/>
                <a:gd name="T57" fmla="*/ 316 h 405"/>
                <a:gd name="T58" fmla="*/ 83 w 452"/>
                <a:gd name="T59" fmla="*/ 259 h 405"/>
                <a:gd name="T60" fmla="*/ 118 w 452"/>
                <a:gd name="T61" fmla="*/ 234 h 405"/>
                <a:gd name="T62" fmla="*/ 169 w 452"/>
                <a:gd name="T63" fmla="*/ 247 h 405"/>
                <a:gd name="T64" fmla="*/ 237 w 452"/>
                <a:gd name="T65" fmla="*/ 259 h 405"/>
                <a:gd name="T66" fmla="*/ 251 w 452"/>
                <a:gd name="T67" fmla="*/ 319 h 405"/>
                <a:gd name="T68" fmla="*/ 241 w 452"/>
                <a:gd name="T69" fmla="*/ 371 h 405"/>
                <a:gd name="T70" fmla="*/ 245 w 452"/>
                <a:gd name="T71" fmla="*/ 380 h 405"/>
                <a:gd name="T72" fmla="*/ 267 w 452"/>
                <a:gd name="T73" fmla="*/ 405 h 405"/>
                <a:gd name="T74" fmla="*/ 276 w 452"/>
                <a:gd name="T75" fmla="*/ 378 h 405"/>
                <a:gd name="T76" fmla="*/ 265 w 452"/>
                <a:gd name="T77" fmla="*/ 336 h 405"/>
                <a:gd name="T78" fmla="*/ 273 w 452"/>
                <a:gd name="T79" fmla="*/ 265 h 405"/>
                <a:gd name="T80" fmla="*/ 281 w 452"/>
                <a:gd name="T81" fmla="*/ 336 h 405"/>
                <a:gd name="T82" fmla="*/ 278 w 452"/>
                <a:gd name="T83" fmla="*/ 353 h 405"/>
                <a:gd name="T84" fmla="*/ 287 w 452"/>
                <a:gd name="T85" fmla="*/ 369 h 405"/>
                <a:gd name="T86" fmla="*/ 309 w 452"/>
                <a:gd name="T87" fmla="*/ 356 h 405"/>
                <a:gd name="T88" fmla="*/ 302 w 452"/>
                <a:gd name="T89" fmla="*/ 338 h 405"/>
                <a:gd name="T90" fmla="*/ 313 w 452"/>
                <a:gd name="T91" fmla="*/ 284 h 405"/>
                <a:gd name="T92" fmla="*/ 351 w 452"/>
                <a:gd name="T93" fmla="*/ 229 h 405"/>
                <a:gd name="T94" fmla="*/ 363 w 452"/>
                <a:gd name="T95" fmla="*/ 179 h 405"/>
                <a:gd name="T96" fmla="*/ 400 w 452"/>
                <a:gd name="T97" fmla="*/ 16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2" h="405">
                  <a:moveTo>
                    <a:pt x="405" y="156"/>
                  </a:moveTo>
                  <a:cubicBezTo>
                    <a:pt x="405" y="156"/>
                    <a:pt x="416" y="155"/>
                    <a:pt x="416" y="151"/>
                  </a:cubicBezTo>
                  <a:cubicBezTo>
                    <a:pt x="416" y="147"/>
                    <a:pt x="414" y="146"/>
                    <a:pt x="414" y="144"/>
                  </a:cubicBezTo>
                  <a:cubicBezTo>
                    <a:pt x="415" y="143"/>
                    <a:pt x="414" y="138"/>
                    <a:pt x="413" y="136"/>
                  </a:cubicBezTo>
                  <a:cubicBezTo>
                    <a:pt x="412" y="135"/>
                    <a:pt x="412" y="132"/>
                    <a:pt x="412" y="130"/>
                  </a:cubicBezTo>
                  <a:cubicBezTo>
                    <a:pt x="412" y="128"/>
                    <a:pt x="412" y="124"/>
                    <a:pt x="410" y="122"/>
                  </a:cubicBezTo>
                  <a:cubicBezTo>
                    <a:pt x="408" y="121"/>
                    <a:pt x="404" y="115"/>
                    <a:pt x="404" y="113"/>
                  </a:cubicBezTo>
                  <a:cubicBezTo>
                    <a:pt x="404" y="111"/>
                    <a:pt x="405" y="108"/>
                    <a:pt x="405" y="101"/>
                  </a:cubicBezTo>
                  <a:cubicBezTo>
                    <a:pt x="404" y="94"/>
                    <a:pt x="403" y="86"/>
                    <a:pt x="405" y="79"/>
                  </a:cubicBezTo>
                  <a:cubicBezTo>
                    <a:pt x="407" y="73"/>
                    <a:pt x="408" y="67"/>
                    <a:pt x="406" y="64"/>
                  </a:cubicBezTo>
                  <a:cubicBezTo>
                    <a:pt x="405" y="61"/>
                    <a:pt x="405" y="60"/>
                    <a:pt x="406" y="60"/>
                  </a:cubicBezTo>
                  <a:cubicBezTo>
                    <a:pt x="407" y="59"/>
                    <a:pt x="407" y="57"/>
                    <a:pt x="408" y="57"/>
                  </a:cubicBezTo>
                  <a:cubicBezTo>
                    <a:pt x="408" y="57"/>
                    <a:pt x="412" y="57"/>
                    <a:pt x="414" y="57"/>
                  </a:cubicBezTo>
                  <a:cubicBezTo>
                    <a:pt x="415" y="58"/>
                    <a:pt x="421" y="59"/>
                    <a:pt x="424" y="59"/>
                  </a:cubicBezTo>
                  <a:cubicBezTo>
                    <a:pt x="428" y="59"/>
                    <a:pt x="433" y="55"/>
                    <a:pt x="434" y="53"/>
                  </a:cubicBezTo>
                  <a:cubicBezTo>
                    <a:pt x="436" y="51"/>
                    <a:pt x="447" y="44"/>
                    <a:pt x="447" y="43"/>
                  </a:cubicBezTo>
                  <a:cubicBezTo>
                    <a:pt x="447" y="41"/>
                    <a:pt x="447" y="40"/>
                    <a:pt x="448" y="39"/>
                  </a:cubicBezTo>
                  <a:cubicBezTo>
                    <a:pt x="449" y="38"/>
                    <a:pt x="452" y="36"/>
                    <a:pt x="451" y="32"/>
                  </a:cubicBezTo>
                  <a:cubicBezTo>
                    <a:pt x="451" y="28"/>
                    <a:pt x="444" y="22"/>
                    <a:pt x="435" y="21"/>
                  </a:cubicBezTo>
                  <a:cubicBezTo>
                    <a:pt x="425" y="19"/>
                    <a:pt x="419" y="22"/>
                    <a:pt x="417" y="24"/>
                  </a:cubicBezTo>
                  <a:cubicBezTo>
                    <a:pt x="415" y="26"/>
                    <a:pt x="410" y="31"/>
                    <a:pt x="410" y="31"/>
                  </a:cubicBezTo>
                  <a:cubicBezTo>
                    <a:pt x="409" y="32"/>
                    <a:pt x="407" y="32"/>
                    <a:pt x="407" y="32"/>
                  </a:cubicBezTo>
                  <a:cubicBezTo>
                    <a:pt x="406" y="31"/>
                    <a:pt x="404" y="29"/>
                    <a:pt x="403" y="29"/>
                  </a:cubicBezTo>
                  <a:cubicBezTo>
                    <a:pt x="402" y="28"/>
                    <a:pt x="401" y="28"/>
                    <a:pt x="400" y="27"/>
                  </a:cubicBezTo>
                  <a:cubicBezTo>
                    <a:pt x="399" y="26"/>
                    <a:pt x="397" y="23"/>
                    <a:pt x="395" y="23"/>
                  </a:cubicBezTo>
                  <a:cubicBezTo>
                    <a:pt x="394" y="23"/>
                    <a:pt x="394" y="23"/>
                    <a:pt x="392" y="21"/>
                  </a:cubicBezTo>
                  <a:cubicBezTo>
                    <a:pt x="390" y="20"/>
                    <a:pt x="386" y="16"/>
                    <a:pt x="383" y="12"/>
                  </a:cubicBezTo>
                  <a:cubicBezTo>
                    <a:pt x="381" y="9"/>
                    <a:pt x="373" y="0"/>
                    <a:pt x="363" y="0"/>
                  </a:cubicBezTo>
                  <a:cubicBezTo>
                    <a:pt x="353" y="0"/>
                    <a:pt x="352" y="3"/>
                    <a:pt x="351" y="4"/>
                  </a:cubicBezTo>
                  <a:cubicBezTo>
                    <a:pt x="349" y="4"/>
                    <a:pt x="344" y="7"/>
                    <a:pt x="342" y="9"/>
                  </a:cubicBezTo>
                  <a:cubicBezTo>
                    <a:pt x="340" y="11"/>
                    <a:pt x="336" y="15"/>
                    <a:pt x="336" y="16"/>
                  </a:cubicBezTo>
                  <a:cubicBezTo>
                    <a:pt x="335" y="18"/>
                    <a:pt x="334" y="20"/>
                    <a:pt x="334" y="21"/>
                  </a:cubicBezTo>
                  <a:cubicBezTo>
                    <a:pt x="333" y="21"/>
                    <a:pt x="331" y="22"/>
                    <a:pt x="330" y="23"/>
                  </a:cubicBezTo>
                  <a:cubicBezTo>
                    <a:pt x="329" y="23"/>
                    <a:pt x="326" y="24"/>
                    <a:pt x="324" y="25"/>
                  </a:cubicBezTo>
                  <a:cubicBezTo>
                    <a:pt x="323" y="27"/>
                    <a:pt x="322" y="31"/>
                    <a:pt x="320" y="32"/>
                  </a:cubicBezTo>
                  <a:cubicBezTo>
                    <a:pt x="318" y="32"/>
                    <a:pt x="316" y="32"/>
                    <a:pt x="316" y="30"/>
                  </a:cubicBezTo>
                  <a:cubicBezTo>
                    <a:pt x="315" y="29"/>
                    <a:pt x="310" y="26"/>
                    <a:pt x="305" y="26"/>
                  </a:cubicBezTo>
                  <a:cubicBezTo>
                    <a:pt x="300" y="26"/>
                    <a:pt x="297" y="28"/>
                    <a:pt x="295" y="30"/>
                  </a:cubicBezTo>
                  <a:cubicBezTo>
                    <a:pt x="292" y="32"/>
                    <a:pt x="289" y="35"/>
                    <a:pt x="288" y="36"/>
                  </a:cubicBezTo>
                  <a:cubicBezTo>
                    <a:pt x="287" y="36"/>
                    <a:pt x="281" y="37"/>
                    <a:pt x="278" y="38"/>
                  </a:cubicBezTo>
                  <a:cubicBezTo>
                    <a:pt x="275" y="38"/>
                    <a:pt x="266" y="41"/>
                    <a:pt x="263" y="41"/>
                  </a:cubicBezTo>
                  <a:cubicBezTo>
                    <a:pt x="259" y="41"/>
                    <a:pt x="252" y="40"/>
                    <a:pt x="249" y="41"/>
                  </a:cubicBezTo>
                  <a:cubicBezTo>
                    <a:pt x="247" y="42"/>
                    <a:pt x="244" y="44"/>
                    <a:pt x="242" y="44"/>
                  </a:cubicBezTo>
                  <a:cubicBezTo>
                    <a:pt x="239" y="43"/>
                    <a:pt x="238" y="45"/>
                    <a:pt x="236" y="45"/>
                  </a:cubicBezTo>
                  <a:cubicBezTo>
                    <a:pt x="233" y="45"/>
                    <a:pt x="226" y="45"/>
                    <a:pt x="226" y="46"/>
                  </a:cubicBezTo>
                  <a:cubicBezTo>
                    <a:pt x="225" y="47"/>
                    <a:pt x="223" y="47"/>
                    <a:pt x="218" y="47"/>
                  </a:cubicBezTo>
                  <a:cubicBezTo>
                    <a:pt x="214" y="48"/>
                    <a:pt x="202" y="50"/>
                    <a:pt x="198" y="52"/>
                  </a:cubicBezTo>
                  <a:cubicBezTo>
                    <a:pt x="194" y="53"/>
                    <a:pt x="188" y="54"/>
                    <a:pt x="180" y="54"/>
                  </a:cubicBezTo>
                  <a:cubicBezTo>
                    <a:pt x="172" y="54"/>
                    <a:pt x="167" y="53"/>
                    <a:pt x="159" y="53"/>
                  </a:cubicBezTo>
                  <a:cubicBezTo>
                    <a:pt x="151" y="53"/>
                    <a:pt x="137" y="55"/>
                    <a:pt x="133" y="54"/>
                  </a:cubicBezTo>
                  <a:cubicBezTo>
                    <a:pt x="129" y="54"/>
                    <a:pt x="116" y="53"/>
                    <a:pt x="111" y="51"/>
                  </a:cubicBezTo>
                  <a:cubicBezTo>
                    <a:pt x="105" y="50"/>
                    <a:pt x="91" y="44"/>
                    <a:pt x="83" y="44"/>
                  </a:cubicBezTo>
                  <a:cubicBezTo>
                    <a:pt x="75" y="43"/>
                    <a:pt x="72" y="45"/>
                    <a:pt x="70" y="46"/>
                  </a:cubicBezTo>
                  <a:cubicBezTo>
                    <a:pt x="68" y="47"/>
                    <a:pt x="66" y="50"/>
                    <a:pt x="63" y="49"/>
                  </a:cubicBezTo>
                  <a:cubicBezTo>
                    <a:pt x="60" y="49"/>
                    <a:pt x="57" y="47"/>
                    <a:pt x="49" y="47"/>
                  </a:cubicBezTo>
                  <a:cubicBezTo>
                    <a:pt x="42" y="47"/>
                    <a:pt x="38" y="48"/>
                    <a:pt x="35" y="49"/>
                  </a:cubicBezTo>
                  <a:cubicBezTo>
                    <a:pt x="31" y="50"/>
                    <a:pt x="25" y="57"/>
                    <a:pt x="24" y="57"/>
                  </a:cubicBezTo>
                  <a:cubicBezTo>
                    <a:pt x="23" y="58"/>
                    <a:pt x="19" y="58"/>
                    <a:pt x="14" y="60"/>
                  </a:cubicBezTo>
                  <a:cubicBezTo>
                    <a:pt x="9" y="62"/>
                    <a:pt x="1" y="69"/>
                    <a:pt x="1" y="76"/>
                  </a:cubicBezTo>
                  <a:cubicBezTo>
                    <a:pt x="0" y="83"/>
                    <a:pt x="3" y="111"/>
                    <a:pt x="3" y="115"/>
                  </a:cubicBezTo>
                  <a:cubicBezTo>
                    <a:pt x="3" y="119"/>
                    <a:pt x="8" y="149"/>
                    <a:pt x="9" y="153"/>
                  </a:cubicBezTo>
                  <a:cubicBezTo>
                    <a:pt x="9" y="156"/>
                    <a:pt x="12" y="168"/>
                    <a:pt x="12" y="170"/>
                  </a:cubicBezTo>
                  <a:cubicBezTo>
                    <a:pt x="12" y="172"/>
                    <a:pt x="13" y="178"/>
                    <a:pt x="13" y="182"/>
                  </a:cubicBezTo>
                  <a:cubicBezTo>
                    <a:pt x="14" y="185"/>
                    <a:pt x="17" y="195"/>
                    <a:pt x="17" y="198"/>
                  </a:cubicBezTo>
                  <a:cubicBezTo>
                    <a:pt x="17" y="200"/>
                    <a:pt x="17" y="218"/>
                    <a:pt x="15" y="222"/>
                  </a:cubicBezTo>
                  <a:cubicBezTo>
                    <a:pt x="13" y="226"/>
                    <a:pt x="10" y="230"/>
                    <a:pt x="9" y="233"/>
                  </a:cubicBezTo>
                  <a:cubicBezTo>
                    <a:pt x="9" y="236"/>
                    <a:pt x="10" y="241"/>
                    <a:pt x="11" y="242"/>
                  </a:cubicBezTo>
                  <a:cubicBezTo>
                    <a:pt x="12" y="243"/>
                    <a:pt x="13" y="251"/>
                    <a:pt x="13" y="253"/>
                  </a:cubicBezTo>
                  <a:cubicBezTo>
                    <a:pt x="13" y="255"/>
                    <a:pt x="14" y="272"/>
                    <a:pt x="13" y="278"/>
                  </a:cubicBezTo>
                  <a:cubicBezTo>
                    <a:pt x="13" y="283"/>
                    <a:pt x="13" y="297"/>
                    <a:pt x="12" y="299"/>
                  </a:cubicBezTo>
                  <a:cubicBezTo>
                    <a:pt x="11" y="302"/>
                    <a:pt x="10" y="304"/>
                    <a:pt x="10" y="306"/>
                  </a:cubicBezTo>
                  <a:cubicBezTo>
                    <a:pt x="10" y="308"/>
                    <a:pt x="11" y="309"/>
                    <a:pt x="9" y="311"/>
                  </a:cubicBezTo>
                  <a:cubicBezTo>
                    <a:pt x="8" y="313"/>
                    <a:pt x="6" y="317"/>
                    <a:pt x="6" y="318"/>
                  </a:cubicBezTo>
                  <a:cubicBezTo>
                    <a:pt x="6" y="320"/>
                    <a:pt x="9" y="321"/>
                    <a:pt x="10" y="320"/>
                  </a:cubicBezTo>
                  <a:cubicBezTo>
                    <a:pt x="10" y="320"/>
                    <a:pt x="11" y="322"/>
                    <a:pt x="11" y="324"/>
                  </a:cubicBezTo>
                  <a:cubicBezTo>
                    <a:pt x="11" y="326"/>
                    <a:pt x="12" y="328"/>
                    <a:pt x="11" y="330"/>
                  </a:cubicBezTo>
                  <a:cubicBezTo>
                    <a:pt x="10" y="332"/>
                    <a:pt x="9" y="334"/>
                    <a:pt x="9" y="336"/>
                  </a:cubicBezTo>
                  <a:cubicBezTo>
                    <a:pt x="9" y="338"/>
                    <a:pt x="16" y="349"/>
                    <a:pt x="29" y="347"/>
                  </a:cubicBezTo>
                  <a:cubicBezTo>
                    <a:pt x="42" y="346"/>
                    <a:pt x="42" y="342"/>
                    <a:pt x="41" y="341"/>
                  </a:cubicBezTo>
                  <a:cubicBezTo>
                    <a:pt x="41" y="340"/>
                    <a:pt x="33" y="332"/>
                    <a:pt x="33" y="330"/>
                  </a:cubicBezTo>
                  <a:cubicBezTo>
                    <a:pt x="32" y="329"/>
                    <a:pt x="33" y="325"/>
                    <a:pt x="33" y="324"/>
                  </a:cubicBezTo>
                  <a:cubicBezTo>
                    <a:pt x="32" y="324"/>
                    <a:pt x="30" y="322"/>
                    <a:pt x="30" y="319"/>
                  </a:cubicBezTo>
                  <a:cubicBezTo>
                    <a:pt x="29" y="315"/>
                    <a:pt x="29" y="309"/>
                    <a:pt x="28" y="308"/>
                  </a:cubicBezTo>
                  <a:cubicBezTo>
                    <a:pt x="27" y="306"/>
                    <a:pt x="26" y="305"/>
                    <a:pt x="26" y="296"/>
                  </a:cubicBezTo>
                  <a:cubicBezTo>
                    <a:pt x="26" y="288"/>
                    <a:pt x="28" y="275"/>
                    <a:pt x="30" y="270"/>
                  </a:cubicBezTo>
                  <a:cubicBezTo>
                    <a:pt x="33" y="265"/>
                    <a:pt x="37" y="261"/>
                    <a:pt x="38" y="258"/>
                  </a:cubicBezTo>
                  <a:cubicBezTo>
                    <a:pt x="38" y="256"/>
                    <a:pt x="37" y="250"/>
                    <a:pt x="37" y="248"/>
                  </a:cubicBezTo>
                  <a:cubicBezTo>
                    <a:pt x="37" y="247"/>
                    <a:pt x="40" y="245"/>
                    <a:pt x="41" y="243"/>
                  </a:cubicBezTo>
                  <a:cubicBezTo>
                    <a:pt x="42" y="241"/>
                    <a:pt x="41" y="239"/>
                    <a:pt x="42" y="238"/>
                  </a:cubicBezTo>
                  <a:cubicBezTo>
                    <a:pt x="43" y="237"/>
                    <a:pt x="45" y="233"/>
                    <a:pt x="45" y="229"/>
                  </a:cubicBezTo>
                  <a:cubicBezTo>
                    <a:pt x="46" y="224"/>
                    <a:pt x="46" y="218"/>
                    <a:pt x="48" y="213"/>
                  </a:cubicBezTo>
                  <a:cubicBezTo>
                    <a:pt x="50" y="208"/>
                    <a:pt x="52" y="205"/>
                    <a:pt x="53" y="203"/>
                  </a:cubicBezTo>
                  <a:cubicBezTo>
                    <a:pt x="54" y="201"/>
                    <a:pt x="55" y="196"/>
                    <a:pt x="56" y="196"/>
                  </a:cubicBezTo>
                  <a:cubicBezTo>
                    <a:pt x="58" y="195"/>
                    <a:pt x="62" y="195"/>
                    <a:pt x="62" y="195"/>
                  </a:cubicBezTo>
                  <a:cubicBezTo>
                    <a:pt x="62" y="195"/>
                    <a:pt x="62" y="208"/>
                    <a:pt x="60" y="216"/>
                  </a:cubicBezTo>
                  <a:cubicBezTo>
                    <a:pt x="58" y="224"/>
                    <a:pt x="55" y="229"/>
                    <a:pt x="54" y="231"/>
                  </a:cubicBezTo>
                  <a:cubicBezTo>
                    <a:pt x="53" y="232"/>
                    <a:pt x="52" y="235"/>
                    <a:pt x="53" y="238"/>
                  </a:cubicBezTo>
                  <a:cubicBezTo>
                    <a:pt x="54" y="240"/>
                    <a:pt x="56" y="243"/>
                    <a:pt x="56" y="244"/>
                  </a:cubicBezTo>
                  <a:cubicBezTo>
                    <a:pt x="57" y="246"/>
                    <a:pt x="57" y="249"/>
                    <a:pt x="58" y="252"/>
                  </a:cubicBezTo>
                  <a:cubicBezTo>
                    <a:pt x="58" y="255"/>
                    <a:pt x="59" y="261"/>
                    <a:pt x="61" y="266"/>
                  </a:cubicBezTo>
                  <a:cubicBezTo>
                    <a:pt x="62" y="271"/>
                    <a:pt x="67" y="284"/>
                    <a:pt x="67" y="286"/>
                  </a:cubicBezTo>
                  <a:cubicBezTo>
                    <a:pt x="67" y="289"/>
                    <a:pt x="68" y="299"/>
                    <a:pt x="68" y="302"/>
                  </a:cubicBezTo>
                  <a:cubicBezTo>
                    <a:pt x="68" y="305"/>
                    <a:pt x="70" y="309"/>
                    <a:pt x="70" y="309"/>
                  </a:cubicBezTo>
                  <a:cubicBezTo>
                    <a:pt x="71" y="310"/>
                    <a:pt x="70" y="311"/>
                    <a:pt x="69" y="312"/>
                  </a:cubicBezTo>
                  <a:cubicBezTo>
                    <a:pt x="68" y="313"/>
                    <a:pt x="69" y="317"/>
                    <a:pt x="69" y="319"/>
                  </a:cubicBezTo>
                  <a:cubicBezTo>
                    <a:pt x="69" y="320"/>
                    <a:pt x="70" y="322"/>
                    <a:pt x="71" y="322"/>
                  </a:cubicBezTo>
                  <a:cubicBezTo>
                    <a:pt x="72" y="322"/>
                    <a:pt x="74" y="317"/>
                    <a:pt x="76" y="318"/>
                  </a:cubicBezTo>
                  <a:cubicBezTo>
                    <a:pt x="77" y="318"/>
                    <a:pt x="77" y="320"/>
                    <a:pt x="77" y="323"/>
                  </a:cubicBezTo>
                  <a:cubicBezTo>
                    <a:pt x="78" y="325"/>
                    <a:pt x="78" y="326"/>
                    <a:pt x="78" y="328"/>
                  </a:cubicBezTo>
                  <a:cubicBezTo>
                    <a:pt x="77" y="329"/>
                    <a:pt x="79" y="335"/>
                    <a:pt x="83" y="336"/>
                  </a:cubicBezTo>
                  <a:cubicBezTo>
                    <a:pt x="87" y="338"/>
                    <a:pt x="88" y="337"/>
                    <a:pt x="90" y="337"/>
                  </a:cubicBezTo>
                  <a:cubicBezTo>
                    <a:pt x="91" y="338"/>
                    <a:pt x="107" y="337"/>
                    <a:pt x="109" y="337"/>
                  </a:cubicBezTo>
                  <a:cubicBezTo>
                    <a:pt x="110" y="336"/>
                    <a:pt x="110" y="335"/>
                    <a:pt x="112" y="335"/>
                  </a:cubicBezTo>
                  <a:cubicBezTo>
                    <a:pt x="113" y="335"/>
                    <a:pt x="114" y="333"/>
                    <a:pt x="114" y="333"/>
                  </a:cubicBezTo>
                  <a:cubicBezTo>
                    <a:pt x="113" y="332"/>
                    <a:pt x="100" y="323"/>
                    <a:pt x="100" y="321"/>
                  </a:cubicBezTo>
                  <a:cubicBezTo>
                    <a:pt x="99" y="320"/>
                    <a:pt x="99" y="317"/>
                    <a:pt x="98" y="316"/>
                  </a:cubicBezTo>
                  <a:cubicBezTo>
                    <a:pt x="96" y="316"/>
                    <a:pt x="92" y="314"/>
                    <a:pt x="92" y="310"/>
                  </a:cubicBezTo>
                  <a:cubicBezTo>
                    <a:pt x="91" y="307"/>
                    <a:pt x="88" y="294"/>
                    <a:pt x="85" y="291"/>
                  </a:cubicBezTo>
                  <a:cubicBezTo>
                    <a:pt x="83" y="287"/>
                    <a:pt x="82" y="282"/>
                    <a:pt x="82" y="277"/>
                  </a:cubicBezTo>
                  <a:cubicBezTo>
                    <a:pt x="82" y="272"/>
                    <a:pt x="82" y="263"/>
                    <a:pt x="83" y="259"/>
                  </a:cubicBezTo>
                  <a:cubicBezTo>
                    <a:pt x="85" y="255"/>
                    <a:pt x="85" y="247"/>
                    <a:pt x="85" y="245"/>
                  </a:cubicBezTo>
                  <a:cubicBezTo>
                    <a:pt x="86" y="242"/>
                    <a:pt x="89" y="236"/>
                    <a:pt x="90" y="233"/>
                  </a:cubicBezTo>
                  <a:cubicBezTo>
                    <a:pt x="91" y="230"/>
                    <a:pt x="95" y="218"/>
                    <a:pt x="95" y="218"/>
                  </a:cubicBezTo>
                  <a:cubicBezTo>
                    <a:pt x="95" y="218"/>
                    <a:pt x="110" y="227"/>
                    <a:pt x="118" y="234"/>
                  </a:cubicBezTo>
                  <a:cubicBezTo>
                    <a:pt x="127" y="240"/>
                    <a:pt x="129" y="242"/>
                    <a:pt x="133" y="242"/>
                  </a:cubicBezTo>
                  <a:cubicBezTo>
                    <a:pt x="137" y="242"/>
                    <a:pt x="141" y="244"/>
                    <a:pt x="144" y="245"/>
                  </a:cubicBezTo>
                  <a:cubicBezTo>
                    <a:pt x="146" y="246"/>
                    <a:pt x="156" y="248"/>
                    <a:pt x="160" y="248"/>
                  </a:cubicBezTo>
                  <a:cubicBezTo>
                    <a:pt x="164" y="248"/>
                    <a:pt x="164" y="246"/>
                    <a:pt x="169" y="247"/>
                  </a:cubicBezTo>
                  <a:cubicBezTo>
                    <a:pt x="173" y="247"/>
                    <a:pt x="187" y="248"/>
                    <a:pt x="194" y="247"/>
                  </a:cubicBezTo>
                  <a:cubicBezTo>
                    <a:pt x="200" y="247"/>
                    <a:pt x="205" y="248"/>
                    <a:pt x="207" y="248"/>
                  </a:cubicBezTo>
                  <a:cubicBezTo>
                    <a:pt x="210" y="248"/>
                    <a:pt x="229" y="246"/>
                    <a:pt x="230" y="245"/>
                  </a:cubicBezTo>
                  <a:cubicBezTo>
                    <a:pt x="230" y="245"/>
                    <a:pt x="235" y="249"/>
                    <a:pt x="237" y="259"/>
                  </a:cubicBezTo>
                  <a:cubicBezTo>
                    <a:pt x="240" y="269"/>
                    <a:pt x="241" y="278"/>
                    <a:pt x="243" y="282"/>
                  </a:cubicBezTo>
                  <a:cubicBezTo>
                    <a:pt x="245" y="285"/>
                    <a:pt x="245" y="290"/>
                    <a:pt x="246" y="292"/>
                  </a:cubicBezTo>
                  <a:cubicBezTo>
                    <a:pt x="246" y="295"/>
                    <a:pt x="247" y="297"/>
                    <a:pt x="247" y="300"/>
                  </a:cubicBezTo>
                  <a:cubicBezTo>
                    <a:pt x="246" y="302"/>
                    <a:pt x="250" y="315"/>
                    <a:pt x="251" y="319"/>
                  </a:cubicBezTo>
                  <a:cubicBezTo>
                    <a:pt x="252" y="322"/>
                    <a:pt x="253" y="326"/>
                    <a:pt x="253" y="331"/>
                  </a:cubicBezTo>
                  <a:cubicBezTo>
                    <a:pt x="252" y="337"/>
                    <a:pt x="245" y="361"/>
                    <a:pt x="245" y="363"/>
                  </a:cubicBezTo>
                  <a:cubicBezTo>
                    <a:pt x="244" y="366"/>
                    <a:pt x="244" y="367"/>
                    <a:pt x="244" y="368"/>
                  </a:cubicBezTo>
                  <a:cubicBezTo>
                    <a:pt x="243" y="369"/>
                    <a:pt x="242" y="370"/>
                    <a:pt x="241" y="371"/>
                  </a:cubicBezTo>
                  <a:cubicBezTo>
                    <a:pt x="241" y="371"/>
                    <a:pt x="240" y="375"/>
                    <a:pt x="241" y="375"/>
                  </a:cubicBezTo>
                  <a:cubicBezTo>
                    <a:pt x="242" y="375"/>
                    <a:pt x="246" y="371"/>
                    <a:pt x="246" y="371"/>
                  </a:cubicBezTo>
                  <a:cubicBezTo>
                    <a:pt x="247" y="371"/>
                    <a:pt x="248" y="374"/>
                    <a:pt x="248" y="375"/>
                  </a:cubicBezTo>
                  <a:cubicBezTo>
                    <a:pt x="248" y="377"/>
                    <a:pt x="246" y="378"/>
                    <a:pt x="245" y="380"/>
                  </a:cubicBezTo>
                  <a:cubicBezTo>
                    <a:pt x="245" y="382"/>
                    <a:pt x="243" y="382"/>
                    <a:pt x="245" y="387"/>
                  </a:cubicBezTo>
                  <a:cubicBezTo>
                    <a:pt x="247" y="392"/>
                    <a:pt x="249" y="396"/>
                    <a:pt x="250" y="398"/>
                  </a:cubicBezTo>
                  <a:cubicBezTo>
                    <a:pt x="252" y="400"/>
                    <a:pt x="253" y="400"/>
                    <a:pt x="255" y="400"/>
                  </a:cubicBezTo>
                  <a:cubicBezTo>
                    <a:pt x="257" y="401"/>
                    <a:pt x="262" y="405"/>
                    <a:pt x="267" y="405"/>
                  </a:cubicBezTo>
                  <a:cubicBezTo>
                    <a:pt x="272" y="405"/>
                    <a:pt x="278" y="404"/>
                    <a:pt x="278" y="402"/>
                  </a:cubicBezTo>
                  <a:cubicBezTo>
                    <a:pt x="278" y="402"/>
                    <a:pt x="282" y="402"/>
                    <a:pt x="284" y="401"/>
                  </a:cubicBezTo>
                  <a:cubicBezTo>
                    <a:pt x="286" y="400"/>
                    <a:pt x="283" y="389"/>
                    <a:pt x="280" y="385"/>
                  </a:cubicBezTo>
                  <a:cubicBezTo>
                    <a:pt x="277" y="381"/>
                    <a:pt x="276" y="379"/>
                    <a:pt x="276" y="378"/>
                  </a:cubicBezTo>
                  <a:cubicBezTo>
                    <a:pt x="276" y="377"/>
                    <a:pt x="275" y="376"/>
                    <a:pt x="274" y="374"/>
                  </a:cubicBezTo>
                  <a:cubicBezTo>
                    <a:pt x="272" y="373"/>
                    <a:pt x="270" y="372"/>
                    <a:pt x="270" y="368"/>
                  </a:cubicBezTo>
                  <a:cubicBezTo>
                    <a:pt x="269" y="363"/>
                    <a:pt x="268" y="357"/>
                    <a:pt x="267" y="355"/>
                  </a:cubicBezTo>
                  <a:cubicBezTo>
                    <a:pt x="267" y="352"/>
                    <a:pt x="265" y="340"/>
                    <a:pt x="265" y="336"/>
                  </a:cubicBezTo>
                  <a:cubicBezTo>
                    <a:pt x="265" y="332"/>
                    <a:pt x="267" y="324"/>
                    <a:pt x="269" y="321"/>
                  </a:cubicBezTo>
                  <a:cubicBezTo>
                    <a:pt x="271" y="319"/>
                    <a:pt x="274" y="313"/>
                    <a:pt x="276" y="311"/>
                  </a:cubicBezTo>
                  <a:cubicBezTo>
                    <a:pt x="278" y="308"/>
                    <a:pt x="279" y="305"/>
                    <a:pt x="278" y="302"/>
                  </a:cubicBezTo>
                  <a:cubicBezTo>
                    <a:pt x="277" y="300"/>
                    <a:pt x="272" y="274"/>
                    <a:pt x="273" y="265"/>
                  </a:cubicBezTo>
                  <a:cubicBezTo>
                    <a:pt x="273" y="265"/>
                    <a:pt x="281" y="270"/>
                    <a:pt x="285" y="271"/>
                  </a:cubicBezTo>
                  <a:cubicBezTo>
                    <a:pt x="285" y="271"/>
                    <a:pt x="285" y="290"/>
                    <a:pt x="286" y="296"/>
                  </a:cubicBezTo>
                  <a:cubicBezTo>
                    <a:pt x="287" y="302"/>
                    <a:pt x="286" y="323"/>
                    <a:pt x="284" y="327"/>
                  </a:cubicBezTo>
                  <a:cubicBezTo>
                    <a:pt x="283" y="331"/>
                    <a:pt x="281" y="334"/>
                    <a:pt x="281" y="336"/>
                  </a:cubicBezTo>
                  <a:cubicBezTo>
                    <a:pt x="281" y="338"/>
                    <a:pt x="282" y="340"/>
                    <a:pt x="281" y="341"/>
                  </a:cubicBezTo>
                  <a:cubicBezTo>
                    <a:pt x="279" y="343"/>
                    <a:pt x="279" y="343"/>
                    <a:pt x="279" y="345"/>
                  </a:cubicBezTo>
                  <a:cubicBezTo>
                    <a:pt x="279" y="346"/>
                    <a:pt x="278" y="348"/>
                    <a:pt x="278" y="350"/>
                  </a:cubicBezTo>
                  <a:cubicBezTo>
                    <a:pt x="277" y="352"/>
                    <a:pt x="278" y="353"/>
                    <a:pt x="278" y="353"/>
                  </a:cubicBezTo>
                  <a:cubicBezTo>
                    <a:pt x="278" y="353"/>
                    <a:pt x="283" y="348"/>
                    <a:pt x="285" y="350"/>
                  </a:cubicBezTo>
                  <a:cubicBezTo>
                    <a:pt x="286" y="352"/>
                    <a:pt x="285" y="354"/>
                    <a:pt x="284" y="355"/>
                  </a:cubicBezTo>
                  <a:cubicBezTo>
                    <a:pt x="284" y="356"/>
                    <a:pt x="281" y="360"/>
                    <a:pt x="282" y="363"/>
                  </a:cubicBezTo>
                  <a:cubicBezTo>
                    <a:pt x="282" y="366"/>
                    <a:pt x="286" y="367"/>
                    <a:pt x="287" y="369"/>
                  </a:cubicBezTo>
                  <a:cubicBezTo>
                    <a:pt x="287" y="371"/>
                    <a:pt x="286" y="371"/>
                    <a:pt x="292" y="373"/>
                  </a:cubicBezTo>
                  <a:cubicBezTo>
                    <a:pt x="298" y="375"/>
                    <a:pt x="308" y="375"/>
                    <a:pt x="314" y="374"/>
                  </a:cubicBezTo>
                  <a:cubicBezTo>
                    <a:pt x="319" y="372"/>
                    <a:pt x="320" y="369"/>
                    <a:pt x="318" y="366"/>
                  </a:cubicBezTo>
                  <a:cubicBezTo>
                    <a:pt x="317" y="363"/>
                    <a:pt x="311" y="358"/>
                    <a:pt x="309" y="356"/>
                  </a:cubicBezTo>
                  <a:cubicBezTo>
                    <a:pt x="308" y="355"/>
                    <a:pt x="308" y="353"/>
                    <a:pt x="308" y="352"/>
                  </a:cubicBezTo>
                  <a:cubicBezTo>
                    <a:pt x="308" y="351"/>
                    <a:pt x="306" y="348"/>
                    <a:pt x="304" y="347"/>
                  </a:cubicBezTo>
                  <a:cubicBezTo>
                    <a:pt x="303" y="347"/>
                    <a:pt x="302" y="345"/>
                    <a:pt x="302" y="343"/>
                  </a:cubicBezTo>
                  <a:cubicBezTo>
                    <a:pt x="302" y="341"/>
                    <a:pt x="302" y="341"/>
                    <a:pt x="302" y="338"/>
                  </a:cubicBezTo>
                  <a:cubicBezTo>
                    <a:pt x="302" y="335"/>
                    <a:pt x="301" y="331"/>
                    <a:pt x="301" y="323"/>
                  </a:cubicBezTo>
                  <a:cubicBezTo>
                    <a:pt x="301" y="316"/>
                    <a:pt x="301" y="306"/>
                    <a:pt x="304" y="303"/>
                  </a:cubicBezTo>
                  <a:cubicBezTo>
                    <a:pt x="307" y="300"/>
                    <a:pt x="312" y="294"/>
                    <a:pt x="312" y="291"/>
                  </a:cubicBezTo>
                  <a:cubicBezTo>
                    <a:pt x="313" y="289"/>
                    <a:pt x="312" y="286"/>
                    <a:pt x="313" y="284"/>
                  </a:cubicBezTo>
                  <a:cubicBezTo>
                    <a:pt x="314" y="283"/>
                    <a:pt x="314" y="284"/>
                    <a:pt x="322" y="280"/>
                  </a:cubicBezTo>
                  <a:cubicBezTo>
                    <a:pt x="330" y="276"/>
                    <a:pt x="332" y="268"/>
                    <a:pt x="335" y="262"/>
                  </a:cubicBezTo>
                  <a:cubicBezTo>
                    <a:pt x="338" y="256"/>
                    <a:pt x="343" y="243"/>
                    <a:pt x="343" y="242"/>
                  </a:cubicBezTo>
                  <a:cubicBezTo>
                    <a:pt x="343" y="241"/>
                    <a:pt x="350" y="236"/>
                    <a:pt x="351" y="229"/>
                  </a:cubicBezTo>
                  <a:cubicBezTo>
                    <a:pt x="353" y="222"/>
                    <a:pt x="354" y="218"/>
                    <a:pt x="355" y="216"/>
                  </a:cubicBezTo>
                  <a:cubicBezTo>
                    <a:pt x="355" y="214"/>
                    <a:pt x="357" y="209"/>
                    <a:pt x="356" y="205"/>
                  </a:cubicBezTo>
                  <a:cubicBezTo>
                    <a:pt x="356" y="200"/>
                    <a:pt x="357" y="195"/>
                    <a:pt x="357" y="192"/>
                  </a:cubicBezTo>
                  <a:cubicBezTo>
                    <a:pt x="358" y="190"/>
                    <a:pt x="361" y="186"/>
                    <a:pt x="363" y="179"/>
                  </a:cubicBezTo>
                  <a:cubicBezTo>
                    <a:pt x="364" y="173"/>
                    <a:pt x="369" y="162"/>
                    <a:pt x="372" y="162"/>
                  </a:cubicBezTo>
                  <a:cubicBezTo>
                    <a:pt x="374" y="161"/>
                    <a:pt x="378" y="163"/>
                    <a:pt x="382" y="163"/>
                  </a:cubicBezTo>
                  <a:cubicBezTo>
                    <a:pt x="385" y="162"/>
                    <a:pt x="387" y="161"/>
                    <a:pt x="389" y="162"/>
                  </a:cubicBezTo>
                  <a:cubicBezTo>
                    <a:pt x="392" y="163"/>
                    <a:pt x="398" y="163"/>
                    <a:pt x="400" y="161"/>
                  </a:cubicBezTo>
                  <a:cubicBezTo>
                    <a:pt x="403" y="159"/>
                    <a:pt x="404" y="156"/>
                    <a:pt x="405" y="1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673600" y="1836737"/>
              <a:ext cx="1906588" cy="1874838"/>
            </a:xfrm>
            <a:prstGeom prst="rect">
              <a:avLst/>
            </a:prstGeom>
            <a:solidFill>
              <a:srgbClr val="319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076825" y="2144712"/>
              <a:ext cx="1062038" cy="1265238"/>
            </a:xfrm>
            <a:custGeom>
              <a:avLst/>
              <a:gdLst>
                <a:gd name="T0" fmla="*/ 204 w 334"/>
                <a:gd name="T1" fmla="*/ 127 h 398"/>
                <a:gd name="T2" fmla="*/ 204 w 334"/>
                <a:gd name="T3" fmla="*/ 22 h 398"/>
                <a:gd name="T4" fmla="*/ 211 w 334"/>
                <a:gd name="T5" fmla="*/ 11 h 398"/>
                <a:gd name="T6" fmla="*/ 200 w 334"/>
                <a:gd name="T7" fmla="*/ 0 h 398"/>
                <a:gd name="T8" fmla="*/ 135 w 334"/>
                <a:gd name="T9" fmla="*/ 0 h 398"/>
                <a:gd name="T10" fmla="*/ 124 w 334"/>
                <a:gd name="T11" fmla="*/ 11 h 398"/>
                <a:gd name="T12" fmla="*/ 131 w 334"/>
                <a:gd name="T13" fmla="*/ 22 h 398"/>
                <a:gd name="T14" fmla="*/ 131 w 334"/>
                <a:gd name="T15" fmla="*/ 127 h 398"/>
                <a:gd name="T16" fmla="*/ 18 w 334"/>
                <a:gd name="T17" fmla="*/ 336 h 398"/>
                <a:gd name="T18" fmla="*/ 53 w 334"/>
                <a:gd name="T19" fmla="*/ 398 h 398"/>
                <a:gd name="T20" fmla="*/ 282 w 334"/>
                <a:gd name="T21" fmla="*/ 398 h 398"/>
                <a:gd name="T22" fmla="*/ 316 w 334"/>
                <a:gd name="T23" fmla="*/ 336 h 398"/>
                <a:gd name="T24" fmla="*/ 204 w 334"/>
                <a:gd name="T25" fmla="*/ 12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98">
                  <a:moveTo>
                    <a:pt x="204" y="127"/>
                  </a:moveTo>
                  <a:cubicBezTo>
                    <a:pt x="204" y="22"/>
                    <a:pt x="204" y="22"/>
                    <a:pt x="204" y="22"/>
                  </a:cubicBezTo>
                  <a:cubicBezTo>
                    <a:pt x="208" y="20"/>
                    <a:pt x="211" y="16"/>
                    <a:pt x="211" y="11"/>
                  </a:cubicBezTo>
                  <a:cubicBezTo>
                    <a:pt x="211" y="5"/>
                    <a:pt x="206" y="0"/>
                    <a:pt x="200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0"/>
                    <a:pt x="124" y="5"/>
                    <a:pt x="124" y="11"/>
                  </a:cubicBezTo>
                  <a:cubicBezTo>
                    <a:pt x="124" y="16"/>
                    <a:pt x="127" y="20"/>
                    <a:pt x="131" y="22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8" y="336"/>
                    <a:pt x="18" y="336"/>
                    <a:pt x="18" y="336"/>
                  </a:cubicBezTo>
                  <a:cubicBezTo>
                    <a:pt x="0" y="370"/>
                    <a:pt x="16" y="398"/>
                    <a:pt x="53" y="398"/>
                  </a:cubicBezTo>
                  <a:cubicBezTo>
                    <a:pt x="282" y="398"/>
                    <a:pt x="282" y="398"/>
                    <a:pt x="282" y="398"/>
                  </a:cubicBezTo>
                  <a:cubicBezTo>
                    <a:pt x="319" y="398"/>
                    <a:pt x="334" y="370"/>
                    <a:pt x="316" y="336"/>
                  </a:cubicBezTo>
                  <a:lnTo>
                    <a:pt x="204" y="127"/>
                  </a:lnTo>
                  <a:close/>
                </a:path>
              </a:pathLst>
            </a:custGeom>
            <a:noFill/>
            <a:ln w="476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5175250" y="2854325"/>
              <a:ext cx="868363" cy="473075"/>
            </a:xfrm>
            <a:custGeom>
              <a:avLst/>
              <a:gdLst>
                <a:gd name="T0" fmla="*/ 50 w 273"/>
                <a:gd name="T1" fmla="*/ 149 h 149"/>
                <a:gd name="T2" fmla="*/ 136 w 273"/>
                <a:gd name="T3" fmla="*/ 149 h 149"/>
                <a:gd name="T4" fmla="*/ 136 w 273"/>
                <a:gd name="T5" fmla="*/ 0 h 149"/>
                <a:gd name="T6" fmla="*/ 82 w 273"/>
                <a:gd name="T7" fmla="*/ 0 h 149"/>
                <a:gd name="T8" fmla="*/ 24 w 273"/>
                <a:gd name="T9" fmla="*/ 104 h 149"/>
                <a:gd name="T10" fmla="*/ 50 w 273"/>
                <a:gd name="T11" fmla="*/ 149 h 149"/>
                <a:gd name="T12" fmla="*/ 249 w 273"/>
                <a:gd name="T13" fmla="*/ 104 h 149"/>
                <a:gd name="T14" fmla="*/ 191 w 273"/>
                <a:gd name="T15" fmla="*/ 0 h 149"/>
                <a:gd name="T16" fmla="*/ 136 w 273"/>
                <a:gd name="T17" fmla="*/ 0 h 149"/>
                <a:gd name="T18" fmla="*/ 136 w 273"/>
                <a:gd name="T19" fmla="*/ 149 h 149"/>
                <a:gd name="T20" fmla="*/ 223 w 273"/>
                <a:gd name="T21" fmla="*/ 149 h 149"/>
                <a:gd name="T22" fmla="*/ 249 w 273"/>
                <a:gd name="T23" fmla="*/ 10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49">
                  <a:moveTo>
                    <a:pt x="50" y="149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0" y="147"/>
                    <a:pt x="5" y="149"/>
                    <a:pt x="50" y="149"/>
                  </a:cubicBezTo>
                  <a:moveTo>
                    <a:pt x="249" y="104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67" y="149"/>
                    <a:pt x="273" y="147"/>
                    <a:pt x="249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783388" y="3911600"/>
              <a:ext cx="1908175" cy="1876425"/>
            </a:xfrm>
            <a:prstGeom prst="rect">
              <a:avLst/>
            </a:prstGeom>
            <a:solidFill>
              <a:srgbClr val="BDC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7150100" y="4259263"/>
              <a:ext cx="1174750" cy="1179513"/>
            </a:xfrm>
            <a:custGeom>
              <a:avLst/>
              <a:gdLst>
                <a:gd name="T0" fmla="*/ 290 w 370"/>
                <a:gd name="T1" fmla="*/ 168 h 371"/>
                <a:gd name="T2" fmla="*/ 319 w 370"/>
                <a:gd name="T3" fmla="*/ 115 h 371"/>
                <a:gd name="T4" fmla="*/ 299 w 370"/>
                <a:gd name="T5" fmla="*/ 86 h 371"/>
                <a:gd name="T6" fmla="*/ 237 w 370"/>
                <a:gd name="T7" fmla="*/ 44 h 371"/>
                <a:gd name="T8" fmla="*/ 237 w 370"/>
                <a:gd name="T9" fmla="*/ 103 h 371"/>
                <a:gd name="T10" fmla="*/ 202 w 370"/>
                <a:gd name="T11" fmla="*/ 106 h 371"/>
                <a:gd name="T12" fmla="*/ 237 w 370"/>
                <a:gd name="T13" fmla="*/ 103 h 371"/>
                <a:gd name="T14" fmla="*/ 114 w 370"/>
                <a:gd name="T15" fmla="*/ 168 h 371"/>
                <a:gd name="T16" fmla="*/ 168 w 370"/>
                <a:gd name="T17" fmla="*/ 140 h 371"/>
                <a:gd name="T18" fmla="*/ 168 w 370"/>
                <a:gd name="T19" fmla="*/ 106 h 371"/>
                <a:gd name="T20" fmla="*/ 133 w 370"/>
                <a:gd name="T21" fmla="*/ 103 h 371"/>
                <a:gd name="T22" fmla="*/ 168 w 370"/>
                <a:gd name="T23" fmla="*/ 106 h 371"/>
                <a:gd name="T24" fmla="*/ 99 w 370"/>
                <a:gd name="T25" fmla="*/ 95 h 371"/>
                <a:gd name="T26" fmla="*/ 133 w 370"/>
                <a:gd name="T27" fmla="*/ 44 h 371"/>
                <a:gd name="T28" fmla="*/ 80 w 370"/>
                <a:gd name="T29" fmla="*/ 168 h 371"/>
                <a:gd name="T30" fmla="*/ 51 w 370"/>
                <a:gd name="T31" fmla="*/ 115 h 371"/>
                <a:gd name="T32" fmla="*/ 202 w 370"/>
                <a:gd name="T33" fmla="*/ 168 h 371"/>
                <a:gd name="T34" fmla="*/ 250 w 370"/>
                <a:gd name="T35" fmla="*/ 135 h 371"/>
                <a:gd name="T36" fmla="*/ 202 w 370"/>
                <a:gd name="T37" fmla="*/ 168 h 371"/>
                <a:gd name="T38" fmla="*/ 80 w 370"/>
                <a:gd name="T39" fmla="*/ 204 h 371"/>
                <a:gd name="T40" fmla="*/ 51 w 370"/>
                <a:gd name="T41" fmla="*/ 257 h 371"/>
                <a:gd name="T42" fmla="*/ 71 w 370"/>
                <a:gd name="T43" fmla="*/ 286 h 371"/>
                <a:gd name="T44" fmla="*/ 133 w 370"/>
                <a:gd name="T45" fmla="*/ 328 h 371"/>
                <a:gd name="T46" fmla="*/ 133 w 370"/>
                <a:gd name="T47" fmla="*/ 269 h 371"/>
                <a:gd name="T48" fmla="*/ 168 w 370"/>
                <a:gd name="T49" fmla="*/ 266 h 371"/>
                <a:gd name="T50" fmla="*/ 133 w 370"/>
                <a:gd name="T51" fmla="*/ 269 h 371"/>
                <a:gd name="T52" fmla="*/ 256 w 370"/>
                <a:gd name="T53" fmla="*/ 204 h 371"/>
                <a:gd name="T54" fmla="*/ 202 w 370"/>
                <a:gd name="T55" fmla="*/ 232 h 371"/>
                <a:gd name="T56" fmla="*/ 202 w 370"/>
                <a:gd name="T57" fmla="*/ 266 h 371"/>
                <a:gd name="T58" fmla="*/ 237 w 370"/>
                <a:gd name="T59" fmla="*/ 269 h 371"/>
                <a:gd name="T60" fmla="*/ 202 w 370"/>
                <a:gd name="T61" fmla="*/ 266 h 371"/>
                <a:gd name="T62" fmla="*/ 271 w 370"/>
                <a:gd name="T63" fmla="*/ 277 h 371"/>
                <a:gd name="T64" fmla="*/ 237 w 370"/>
                <a:gd name="T65" fmla="*/ 328 h 371"/>
                <a:gd name="T66" fmla="*/ 290 w 370"/>
                <a:gd name="T67" fmla="*/ 204 h 371"/>
                <a:gd name="T68" fmla="*/ 319 w 370"/>
                <a:gd name="T69" fmla="*/ 257 h 371"/>
                <a:gd name="T70" fmla="*/ 168 w 370"/>
                <a:gd name="T71" fmla="*/ 204 h 371"/>
                <a:gd name="T72" fmla="*/ 120 w 370"/>
                <a:gd name="T73" fmla="*/ 237 h 371"/>
                <a:gd name="T74" fmla="*/ 168 w 370"/>
                <a:gd name="T75" fmla="*/ 204 h 371"/>
                <a:gd name="T76" fmla="*/ 370 w 370"/>
                <a:gd name="T77" fmla="*/ 185 h 371"/>
                <a:gd name="T78" fmla="*/ 0 w 370"/>
                <a:gd name="T79" fmla="*/ 185 h 371"/>
                <a:gd name="T80" fmla="*/ 0 w 370"/>
                <a:gd name="T81" fmla="*/ 186 h 371"/>
                <a:gd name="T82" fmla="*/ 370 w 370"/>
                <a:gd name="T83" fmla="*/ 18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0" h="371">
                  <a:moveTo>
                    <a:pt x="335" y="168"/>
                  </a:moveTo>
                  <a:cubicBezTo>
                    <a:pt x="290" y="168"/>
                    <a:pt x="290" y="168"/>
                    <a:pt x="290" y="168"/>
                  </a:cubicBezTo>
                  <a:cubicBezTo>
                    <a:pt x="289" y="154"/>
                    <a:pt x="287" y="140"/>
                    <a:pt x="283" y="127"/>
                  </a:cubicBezTo>
                  <a:cubicBezTo>
                    <a:pt x="295" y="124"/>
                    <a:pt x="309" y="119"/>
                    <a:pt x="319" y="115"/>
                  </a:cubicBezTo>
                  <a:cubicBezTo>
                    <a:pt x="327" y="131"/>
                    <a:pt x="333" y="149"/>
                    <a:pt x="335" y="168"/>
                  </a:cubicBezTo>
                  <a:moveTo>
                    <a:pt x="299" y="86"/>
                  </a:moveTo>
                  <a:cubicBezTo>
                    <a:pt x="290" y="90"/>
                    <a:pt x="281" y="93"/>
                    <a:pt x="271" y="95"/>
                  </a:cubicBezTo>
                  <a:cubicBezTo>
                    <a:pt x="263" y="76"/>
                    <a:pt x="251" y="59"/>
                    <a:pt x="237" y="44"/>
                  </a:cubicBezTo>
                  <a:cubicBezTo>
                    <a:pt x="261" y="52"/>
                    <a:pt x="283" y="67"/>
                    <a:pt x="299" y="86"/>
                  </a:cubicBezTo>
                  <a:moveTo>
                    <a:pt x="237" y="103"/>
                  </a:moveTo>
                  <a:cubicBezTo>
                    <a:pt x="237" y="103"/>
                    <a:pt x="237" y="103"/>
                    <a:pt x="237" y="103"/>
                  </a:cubicBezTo>
                  <a:cubicBezTo>
                    <a:pt x="226" y="104"/>
                    <a:pt x="214" y="106"/>
                    <a:pt x="202" y="106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16" y="69"/>
                    <a:pt x="228" y="85"/>
                    <a:pt x="237" y="103"/>
                  </a:cubicBezTo>
                  <a:moveTo>
                    <a:pt x="168" y="168"/>
                  </a:moveTo>
                  <a:cubicBezTo>
                    <a:pt x="114" y="168"/>
                    <a:pt x="114" y="168"/>
                    <a:pt x="114" y="168"/>
                  </a:cubicBezTo>
                  <a:cubicBezTo>
                    <a:pt x="115" y="157"/>
                    <a:pt x="117" y="146"/>
                    <a:pt x="120" y="135"/>
                  </a:cubicBezTo>
                  <a:cubicBezTo>
                    <a:pt x="136" y="138"/>
                    <a:pt x="152" y="140"/>
                    <a:pt x="168" y="140"/>
                  </a:cubicBezTo>
                  <a:lnTo>
                    <a:pt x="168" y="168"/>
                  </a:lnTo>
                  <a:close/>
                  <a:moveTo>
                    <a:pt x="168" y="106"/>
                  </a:moveTo>
                  <a:cubicBezTo>
                    <a:pt x="156" y="106"/>
                    <a:pt x="144" y="104"/>
                    <a:pt x="133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42" y="85"/>
                    <a:pt x="154" y="69"/>
                    <a:pt x="168" y="57"/>
                  </a:cubicBezTo>
                  <a:lnTo>
                    <a:pt x="168" y="106"/>
                  </a:lnTo>
                  <a:close/>
                  <a:moveTo>
                    <a:pt x="133" y="44"/>
                  </a:moveTo>
                  <a:cubicBezTo>
                    <a:pt x="119" y="59"/>
                    <a:pt x="107" y="76"/>
                    <a:pt x="99" y="95"/>
                  </a:cubicBezTo>
                  <a:cubicBezTo>
                    <a:pt x="89" y="93"/>
                    <a:pt x="80" y="90"/>
                    <a:pt x="71" y="86"/>
                  </a:cubicBezTo>
                  <a:cubicBezTo>
                    <a:pt x="87" y="67"/>
                    <a:pt x="109" y="52"/>
                    <a:pt x="133" y="44"/>
                  </a:cubicBezTo>
                  <a:moveTo>
                    <a:pt x="87" y="127"/>
                  </a:moveTo>
                  <a:cubicBezTo>
                    <a:pt x="83" y="140"/>
                    <a:pt x="81" y="154"/>
                    <a:pt x="80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7" y="149"/>
                    <a:pt x="43" y="131"/>
                    <a:pt x="51" y="115"/>
                  </a:cubicBezTo>
                  <a:cubicBezTo>
                    <a:pt x="61" y="119"/>
                    <a:pt x="75" y="124"/>
                    <a:pt x="87" y="127"/>
                  </a:cubicBezTo>
                  <a:moveTo>
                    <a:pt x="202" y="168"/>
                  </a:moveTo>
                  <a:cubicBezTo>
                    <a:pt x="202" y="140"/>
                    <a:pt x="202" y="140"/>
                    <a:pt x="202" y="140"/>
                  </a:cubicBezTo>
                  <a:cubicBezTo>
                    <a:pt x="218" y="140"/>
                    <a:pt x="234" y="138"/>
                    <a:pt x="250" y="135"/>
                  </a:cubicBezTo>
                  <a:cubicBezTo>
                    <a:pt x="253" y="146"/>
                    <a:pt x="255" y="157"/>
                    <a:pt x="256" y="168"/>
                  </a:cubicBezTo>
                  <a:lnTo>
                    <a:pt x="202" y="168"/>
                  </a:lnTo>
                  <a:close/>
                  <a:moveTo>
                    <a:pt x="35" y="204"/>
                  </a:moveTo>
                  <a:cubicBezTo>
                    <a:pt x="80" y="204"/>
                    <a:pt x="80" y="204"/>
                    <a:pt x="80" y="204"/>
                  </a:cubicBezTo>
                  <a:cubicBezTo>
                    <a:pt x="81" y="218"/>
                    <a:pt x="83" y="232"/>
                    <a:pt x="87" y="245"/>
                  </a:cubicBezTo>
                  <a:cubicBezTo>
                    <a:pt x="75" y="248"/>
                    <a:pt x="61" y="253"/>
                    <a:pt x="51" y="257"/>
                  </a:cubicBezTo>
                  <a:cubicBezTo>
                    <a:pt x="43" y="241"/>
                    <a:pt x="37" y="223"/>
                    <a:pt x="35" y="204"/>
                  </a:cubicBezTo>
                  <a:moveTo>
                    <a:pt x="71" y="286"/>
                  </a:moveTo>
                  <a:cubicBezTo>
                    <a:pt x="80" y="282"/>
                    <a:pt x="89" y="279"/>
                    <a:pt x="99" y="277"/>
                  </a:cubicBezTo>
                  <a:cubicBezTo>
                    <a:pt x="107" y="296"/>
                    <a:pt x="119" y="313"/>
                    <a:pt x="133" y="328"/>
                  </a:cubicBezTo>
                  <a:cubicBezTo>
                    <a:pt x="109" y="319"/>
                    <a:pt x="87" y="305"/>
                    <a:pt x="71" y="286"/>
                  </a:cubicBezTo>
                  <a:moveTo>
                    <a:pt x="133" y="269"/>
                  </a:moveTo>
                  <a:cubicBezTo>
                    <a:pt x="133" y="269"/>
                    <a:pt x="133" y="269"/>
                    <a:pt x="133" y="269"/>
                  </a:cubicBezTo>
                  <a:cubicBezTo>
                    <a:pt x="144" y="267"/>
                    <a:pt x="156" y="266"/>
                    <a:pt x="168" y="266"/>
                  </a:cubicBezTo>
                  <a:cubicBezTo>
                    <a:pt x="168" y="315"/>
                    <a:pt x="168" y="315"/>
                    <a:pt x="168" y="315"/>
                  </a:cubicBezTo>
                  <a:cubicBezTo>
                    <a:pt x="154" y="302"/>
                    <a:pt x="142" y="287"/>
                    <a:pt x="133" y="269"/>
                  </a:cubicBezTo>
                  <a:moveTo>
                    <a:pt x="202" y="204"/>
                  </a:moveTo>
                  <a:cubicBezTo>
                    <a:pt x="256" y="204"/>
                    <a:pt x="256" y="204"/>
                    <a:pt x="256" y="204"/>
                  </a:cubicBezTo>
                  <a:cubicBezTo>
                    <a:pt x="255" y="215"/>
                    <a:pt x="253" y="226"/>
                    <a:pt x="250" y="237"/>
                  </a:cubicBezTo>
                  <a:cubicBezTo>
                    <a:pt x="234" y="234"/>
                    <a:pt x="218" y="232"/>
                    <a:pt x="202" y="232"/>
                  </a:cubicBezTo>
                  <a:lnTo>
                    <a:pt x="202" y="204"/>
                  </a:lnTo>
                  <a:close/>
                  <a:moveTo>
                    <a:pt x="202" y="266"/>
                  </a:moveTo>
                  <a:cubicBezTo>
                    <a:pt x="214" y="266"/>
                    <a:pt x="226" y="267"/>
                    <a:pt x="237" y="269"/>
                  </a:cubicBezTo>
                  <a:cubicBezTo>
                    <a:pt x="237" y="269"/>
                    <a:pt x="237" y="269"/>
                    <a:pt x="237" y="269"/>
                  </a:cubicBezTo>
                  <a:cubicBezTo>
                    <a:pt x="228" y="287"/>
                    <a:pt x="216" y="302"/>
                    <a:pt x="202" y="315"/>
                  </a:cubicBezTo>
                  <a:lnTo>
                    <a:pt x="202" y="266"/>
                  </a:lnTo>
                  <a:close/>
                  <a:moveTo>
                    <a:pt x="237" y="328"/>
                  </a:moveTo>
                  <a:cubicBezTo>
                    <a:pt x="251" y="313"/>
                    <a:pt x="263" y="296"/>
                    <a:pt x="271" y="277"/>
                  </a:cubicBezTo>
                  <a:cubicBezTo>
                    <a:pt x="281" y="279"/>
                    <a:pt x="290" y="282"/>
                    <a:pt x="299" y="286"/>
                  </a:cubicBezTo>
                  <a:cubicBezTo>
                    <a:pt x="283" y="305"/>
                    <a:pt x="261" y="319"/>
                    <a:pt x="237" y="328"/>
                  </a:cubicBezTo>
                  <a:moveTo>
                    <a:pt x="283" y="245"/>
                  </a:moveTo>
                  <a:cubicBezTo>
                    <a:pt x="287" y="232"/>
                    <a:pt x="289" y="218"/>
                    <a:pt x="290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333" y="223"/>
                    <a:pt x="327" y="241"/>
                    <a:pt x="319" y="257"/>
                  </a:cubicBezTo>
                  <a:cubicBezTo>
                    <a:pt x="309" y="253"/>
                    <a:pt x="295" y="248"/>
                    <a:pt x="283" y="245"/>
                  </a:cubicBezTo>
                  <a:moveTo>
                    <a:pt x="168" y="204"/>
                  </a:moveTo>
                  <a:cubicBezTo>
                    <a:pt x="168" y="232"/>
                    <a:pt x="168" y="232"/>
                    <a:pt x="168" y="232"/>
                  </a:cubicBezTo>
                  <a:cubicBezTo>
                    <a:pt x="152" y="232"/>
                    <a:pt x="136" y="234"/>
                    <a:pt x="120" y="237"/>
                  </a:cubicBezTo>
                  <a:cubicBezTo>
                    <a:pt x="117" y="226"/>
                    <a:pt x="115" y="215"/>
                    <a:pt x="114" y="204"/>
                  </a:cubicBezTo>
                  <a:lnTo>
                    <a:pt x="168" y="204"/>
                  </a:lnTo>
                  <a:close/>
                  <a:moveTo>
                    <a:pt x="370" y="186"/>
                  </a:moveTo>
                  <a:cubicBezTo>
                    <a:pt x="370" y="185"/>
                    <a:pt x="370" y="185"/>
                    <a:pt x="370" y="185"/>
                  </a:cubicBezTo>
                  <a:cubicBezTo>
                    <a:pt x="370" y="83"/>
                    <a:pt x="287" y="0"/>
                    <a:pt x="185" y="0"/>
                  </a:cubicBezTo>
                  <a:cubicBezTo>
                    <a:pt x="83" y="0"/>
                    <a:pt x="0" y="83"/>
                    <a:pt x="0" y="18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89"/>
                    <a:pt x="83" y="371"/>
                    <a:pt x="185" y="371"/>
                  </a:cubicBezTo>
                  <a:cubicBezTo>
                    <a:pt x="287" y="371"/>
                    <a:pt x="370" y="289"/>
                    <a:pt x="370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2264"/>
                </a:solidFill>
              </a:endParaRPr>
            </a:p>
          </p:txBody>
        </p:sp>
      </p:grpSp>
      <p:sp>
        <p:nvSpPr>
          <p:cNvPr id="26" name="Rechthoek 25"/>
          <p:cNvSpPr/>
          <p:nvPr userDrawn="1"/>
        </p:nvSpPr>
        <p:spPr>
          <a:xfrm>
            <a:off x="4032080" y="4569972"/>
            <a:ext cx="1295807" cy="324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9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400" y="939600"/>
            <a:ext cx="7171200" cy="3429000"/>
          </a:xfrm>
        </p:spPr>
        <p:txBody>
          <a:bodyPr lIns="26993" tIns="26993" rIns="26993" bIns="26993"/>
          <a:lstStyle>
            <a:lvl1pPr>
              <a:buClr>
                <a:schemeClr val="accent3"/>
              </a:buClr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931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713564" y="793033"/>
            <a:ext cx="2396057" cy="76174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sz="45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Dank U!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21206570">
            <a:off x="2005607" y="2911877"/>
            <a:ext cx="2215611" cy="744654"/>
          </a:xfrm>
          <a:prstGeom prst="rect">
            <a:avLst/>
          </a:prstGeom>
        </p:spPr>
        <p:txBody>
          <a:bodyPr vert="horz" lIns="26993" tIns="26993" rIns="26993" bIns="26993" rtlCol="0" anchor="t" anchorCtr="0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7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rgbClr val="7030A0"/>
                </a:solidFill>
              </a:rPr>
              <a:t>Gracias!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514409" y="2160514"/>
            <a:ext cx="1262529" cy="478766"/>
          </a:xfrm>
          <a:prstGeom prst="rect">
            <a:avLst/>
          </a:prstGeom>
        </p:spPr>
        <p:txBody>
          <a:bodyPr vert="horz" wrap="none" lIns="26993" tIns="26993" rIns="26993" bIns="26993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600" b="1" kern="1200" baseline="0">
                <a:solidFill>
                  <a:srgbClr val="00226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dirty="0" err="1">
                <a:solidFill>
                  <a:srgbClr val="00B050"/>
                </a:solidFill>
              </a:rPr>
              <a:t>Takk</a:t>
            </a:r>
            <a:r>
              <a:rPr lang="en-US" sz="4500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673508" y="2787773"/>
            <a:ext cx="1640216" cy="744654"/>
          </a:xfrm>
          <a:prstGeom prst="rect">
            <a:avLst/>
          </a:prstGeom>
        </p:spPr>
        <p:txBody>
          <a:bodyPr vert="horz" lIns="26993" tIns="26993" rIns="26993" bIns="26993" rtlCol="0" anchor="t" anchorCtr="0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7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Merci!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21283848">
            <a:off x="1420434" y="2019024"/>
            <a:ext cx="2331126" cy="76174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sz="4500" b="1" dirty="0" err="1">
                <a:solidFill>
                  <a:srgbClr val="FFC000"/>
                </a:solidFill>
              </a:rPr>
              <a:t>Danke</a:t>
            </a:r>
            <a:r>
              <a:rPr lang="en-US" sz="4500" b="1" dirty="0">
                <a:solidFill>
                  <a:srgbClr val="FFC000"/>
                </a:solidFill>
              </a:rPr>
              <a:t>!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834144" y="3780634"/>
            <a:ext cx="3751563" cy="761747"/>
          </a:xfrm>
          <a:prstGeom prst="rect">
            <a:avLst/>
          </a:prstGeom>
        </p:spPr>
        <p:txBody>
          <a:bodyPr wrap="square" lIns="68562" tIns="34281" rIns="68562" bIns="34281">
            <a:spAutoFit/>
          </a:bodyPr>
          <a:lstStyle/>
          <a:p>
            <a:r>
              <a:rPr lang="ja-JP" altLang="en-US" sz="4500" dirty="0">
                <a:solidFill>
                  <a:srgbClr val="92D050"/>
                </a:solidFill>
              </a:rPr>
              <a:t>ありがとう！</a:t>
            </a:r>
            <a:endParaRPr lang="en-US" sz="4500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363766" y="1707655"/>
            <a:ext cx="2051694" cy="76174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ja-JP" altLang="en-US" sz="4500" b="1" dirty="0">
                <a:solidFill>
                  <a:srgbClr val="59055F"/>
                </a:solidFill>
              </a:rPr>
              <a:t>谢谢！</a:t>
            </a:r>
            <a:endParaRPr lang="en-US" sz="4500" b="1" dirty="0">
              <a:solidFill>
                <a:srgbClr val="59055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 rot="21212958">
            <a:off x="1437509" y="837008"/>
            <a:ext cx="2793271" cy="468240"/>
          </a:xfrm>
          <a:prstGeom prst="rect">
            <a:avLst/>
          </a:prstGeom>
        </p:spPr>
        <p:txBody>
          <a:bodyPr vert="horz" wrap="none" lIns="26993" tIns="26993" rIns="26993" bIns="26993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600" b="1" kern="1200" baseline="0">
                <a:solidFill>
                  <a:srgbClr val="00226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4032080" y="4569972"/>
            <a:ext cx="1295807" cy="324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23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 bullets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85860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1</a:t>
            </a:r>
            <a:br>
              <a:rPr lang="en-GB" dirty="0"/>
            </a:br>
            <a:r>
              <a:rPr lang="en-GB" dirty="0" err="1"/>
              <a:t>Titleparagraph</a:t>
            </a:r>
            <a:r>
              <a:rPr lang="en-GB" dirty="0"/>
              <a:t> 2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400" y="1209600"/>
            <a:ext cx="7171200" cy="3159000"/>
          </a:xfrm>
        </p:spPr>
        <p:txBody>
          <a:bodyPr lIns="26993" tIns="26993" rIns="26993" bIns="26993"/>
          <a:lstStyle>
            <a:lvl1pPr>
              <a:buClr>
                <a:schemeClr val="accent3"/>
              </a:buClr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78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044628" y="1263600"/>
            <a:ext cx="3422709" cy="5886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044628" y="2003400"/>
            <a:ext cx="3422709" cy="5886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044628" y="2743200"/>
            <a:ext cx="3422709" cy="5886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/>
            <p:custDataLst>
              <p:tags r:id="rId4"/>
            </p:custDataLst>
          </p:nvPr>
        </p:nvSpPr>
        <p:spPr>
          <a:xfrm>
            <a:off x="1044628" y="3483000"/>
            <a:ext cx="3422709" cy="5886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7"/>
            <p:custDataLst>
              <p:tags r:id="rId5"/>
            </p:custDataLst>
          </p:nvPr>
        </p:nvSpPr>
        <p:spPr>
          <a:xfrm>
            <a:off x="5250133" y="1262289"/>
            <a:ext cx="3422709" cy="5886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>
          <a:xfrm>
            <a:off x="5250133" y="2002089"/>
            <a:ext cx="3422709" cy="5886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/>
            <p:custDataLst>
              <p:tags r:id="rId7"/>
            </p:custDataLst>
          </p:nvPr>
        </p:nvSpPr>
        <p:spPr>
          <a:xfrm>
            <a:off x="5250133" y="2741889"/>
            <a:ext cx="3422709" cy="5886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/>
            <p:custDataLst>
              <p:tags r:id="rId8"/>
            </p:custDataLst>
          </p:nvPr>
        </p:nvSpPr>
        <p:spPr>
          <a:xfrm>
            <a:off x="5250133" y="3481689"/>
            <a:ext cx="3422709" cy="5886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6181" y="12636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</a:t>
            </a:r>
            <a:endParaRPr lang="nl-NL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181" y="34830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4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6181" y="27432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3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56181" y="20034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2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661686" y="34830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8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61686" y="27432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7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661686" y="20034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6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661686" y="1263600"/>
            <a:ext cx="588447" cy="588600"/>
          </a:xfrm>
          <a:solidFill>
            <a:schemeClr val="accent1"/>
          </a:solidFill>
        </p:spPr>
        <p:txBody>
          <a:bodyPr lIns="26993" tIns="26993" rIns="26993" bIns="26993" anchor="ctr" anchorCtr="0">
            <a:noAutofit/>
          </a:bodyPr>
          <a:lstStyle>
            <a:lvl1pPr marL="0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285224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2pPr>
            <a:lvl3pPr marL="572247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3pPr>
            <a:lvl4pPr marL="828679" indent="0"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4pPr>
            <a:lvl5pPr algn="ctr">
              <a:lnSpc>
                <a:spcPts val="2699"/>
              </a:lnSpc>
              <a:buFontTx/>
              <a:buNone/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80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57199" y="12636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57199" y="17766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57199" y="27432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457199" y="32562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254400" y="12636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254400" y="17766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254400" y="27432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3254400" y="32562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55200" y="12636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055200" y="17766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6055200" y="2743200"/>
            <a:ext cx="2610000" cy="513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6055200" y="3256200"/>
            <a:ext cx="2610000" cy="826200"/>
          </a:xfrm>
          <a:solidFill>
            <a:schemeClr val="bg1"/>
          </a:solidFill>
        </p:spPr>
        <p:txBody>
          <a:bodyPr>
            <a:normAutofit/>
          </a:bodyPr>
          <a:lstStyle>
            <a:lvl1pPr marL="80978" indent="-8097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10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 two text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13300"/>
            <a:ext cx="7171200" cy="468240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GB" dirty="0" err="1"/>
              <a:t>Titleparagraph</a:t>
            </a:r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400" y="939600"/>
            <a:ext cx="7171200" cy="1404000"/>
          </a:xfrm>
        </p:spPr>
        <p:txBody>
          <a:bodyPr lIns="26993" tIns="26993" rIns="26993" bIns="26993" numCol="1"/>
          <a:lstStyle>
            <a:lvl1pPr marL="0" indent="0">
              <a:spcAft>
                <a:spcPts val="0"/>
              </a:spcAft>
              <a:buNone/>
              <a:defRPr baseline="0"/>
            </a:lvl1pPr>
            <a:lvl2pPr marL="286124" indent="-286124">
              <a:buClr>
                <a:schemeClr val="accent3"/>
              </a:buClr>
              <a:buFont typeface="Calibri" panose="020F0502020204030204" pitchFamily="34" charset="0"/>
              <a:buChar char="●"/>
              <a:defRPr/>
            </a:lvl2pPr>
            <a:lvl3pPr marL="572247" indent="-286124">
              <a:defRPr/>
            </a:lvl3pPr>
            <a:lvl4pPr marL="828679"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13424" y="2527200"/>
            <a:ext cx="3030251" cy="1818584"/>
          </a:xfrm>
        </p:spPr>
        <p:txBody>
          <a:bodyPr lIns="26993" tIns="26993" rIns="26993" bIns="26993"/>
          <a:lstStyle>
            <a:lvl1pPr marL="0" indent="0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marL="0" indent="0">
              <a:lnSpc>
                <a:spcPts val="1800"/>
              </a:lnSpc>
              <a:spcBef>
                <a:spcPts val="450"/>
              </a:spcBef>
              <a:buNone/>
              <a:defRPr b="0"/>
            </a:lvl2pPr>
            <a:lvl3pPr>
              <a:lnSpc>
                <a:spcPts val="1800"/>
              </a:lnSpc>
              <a:spcBef>
                <a:spcPts val="450"/>
              </a:spcBef>
              <a:def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ts val="1800"/>
              </a:lnSpc>
              <a:spcBef>
                <a:spcPts val="450"/>
              </a:spcBef>
              <a:def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800"/>
              </a:lnSpc>
              <a:spcBef>
                <a:spcPts val="450"/>
              </a:spcBef>
              <a:def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edit subject</a:t>
            </a:r>
          </a:p>
          <a:p>
            <a:pPr lvl="1"/>
            <a:r>
              <a:rPr lang="en-GB" dirty="0"/>
              <a:t>Second level</a:t>
            </a:r>
          </a:p>
          <a:p>
            <a:pPr marL="286124" lvl="2" indent="-286124" algn="l" defTabSz="685617" rtl="0" eaLnBrk="1" latinLnBrk="0" hangingPunct="1">
              <a:lnSpc>
                <a:spcPts val="2249"/>
              </a:lnSpc>
              <a:spcBef>
                <a:spcPts val="0"/>
              </a:spcBef>
              <a:buClr>
                <a:schemeClr val="accent3"/>
              </a:buClr>
              <a:buFont typeface="Calibri" panose="020F0502020204030204" pitchFamily="34" charset="0"/>
              <a:buChar char="●"/>
            </a:pPr>
            <a:r>
              <a:rPr lang="en-GB" dirty="0"/>
              <a:t>3</a:t>
            </a:r>
          </a:p>
          <a:p>
            <a:pPr marL="572247" lvl="3" indent="-286124" algn="l" defTabSz="685617" rtl="0" eaLnBrk="1" latinLnBrk="0" hangingPunct="1">
              <a:lnSpc>
                <a:spcPts val="2249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en-GB" dirty="0"/>
              <a:t>4</a:t>
            </a:r>
          </a:p>
          <a:p>
            <a:pPr marL="829354" lvl="4" indent="-257106" algn="l" defTabSz="685617" rtl="0" eaLnBrk="1" latinLnBrk="0" hangingPunct="1">
              <a:lnSpc>
                <a:spcPts val="2249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en-GB" dirty="0"/>
              <a:t>5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1" y="2527200"/>
            <a:ext cx="3031200" cy="18198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  <a:lvl3pPr marL="286124" indent="-286124">
              <a:buClr>
                <a:schemeClr val="accent3"/>
              </a:buClr>
              <a:buFont typeface="Calibri" panose="020F0502020204030204" pitchFamily="34" charset="0"/>
              <a:buChar char="●"/>
              <a:defRPr/>
            </a:lvl3pPr>
            <a:lvl4pPr marL="572247" indent="-286124">
              <a:defRPr/>
            </a:lvl4pPr>
            <a:lvl5pPr marL="829354" indent="-257106">
              <a:buFont typeface="Calibri" panose="020F0502020204030204" pitchFamily="34" charset="0"/>
              <a:buChar char="−"/>
              <a:defRPr/>
            </a:lvl5pPr>
          </a:lstStyle>
          <a:p>
            <a:pPr lvl="0"/>
            <a:r>
              <a:rPr lang="en-GB" dirty="0"/>
              <a:t>Click to edit subject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04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png"/><Relationship Id="rId39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34" Type="http://schemas.openxmlformats.org/officeDocument/2006/relationships/image" Target="../media/image1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29" Type="http://schemas.openxmlformats.org/officeDocument/2006/relationships/image" Target="../media/image10.png"/><Relationship Id="rId41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28" Type="http://schemas.openxmlformats.org/officeDocument/2006/relationships/image" Target="../media/image9.jpeg"/><Relationship Id="rId36" Type="http://schemas.openxmlformats.org/officeDocument/2006/relationships/image" Target="../media/image17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4.jpeg"/><Relationship Id="rId26" Type="http://schemas.openxmlformats.org/officeDocument/2006/relationships/image" Target="../media/image9.jpeg"/><Relationship Id="rId39" Type="http://schemas.openxmlformats.org/officeDocument/2006/relationships/image" Target="../media/image22.png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5.png"/><Relationship Id="rId34" Type="http://schemas.openxmlformats.org/officeDocument/2006/relationships/image" Target="../media/image17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image" Target="../media/image21.pn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36" Type="http://schemas.openxmlformats.org/officeDocument/2006/relationships/image" Target="../media/image19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25.png"/><Relationship Id="rId31" Type="http://schemas.openxmlformats.org/officeDocument/2006/relationships/image" Target="../media/image14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4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35" Type="http://schemas.openxmlformats.org/officeDocument/2006/relationships/image" Target="../media/image1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24.jpeg"/><Relationship Id="rId26" Type="http://schemas.openxmlformats.org/officeDocument/2006/relationships/image" Target="../media/image9.jpeg"/><Relationship Id="rId39" Type="http://schemas.openxmlformats.org/officeDocument/2006/relationships/image" Target="../media/image22.png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5.png"/><Relationship Id="rId34" Type="http://schemas.openxmlformats.org/officeDocument/2006/relationships/image" Target="../media/image17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image" Target="../media/image21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36" Type="http://schemas.openxmlformats.org/officeDocument/2006/relationships/image" Target="../media/image19.png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5.png"/><Relationship Id="rId31" Type="http://schemas.openxmlformats.org/officeDocument/2006/relationships/image" Target="../media/image14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4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35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4096" y="213122"/>
            <a:ext cx="8229600" cy="857250"/>
          </a:xfrm>
          <a:prstGeom prst="rect">
            <a:avLst/>
          </a:prstGeom>
        </p:spPr>
        <p:txBody>
          <a:bodyPr vert="horz" lIns="26993" tIns="26993" rIns="26993" bIns="26993" rtlCol="0" anchor="t" anchorCtr="0">
            <a:normAutofit/>
          </a:bodyPr>
          <a:lstStyle/>
          <a:p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9600"/>
            <a:ext cx="8229600" cy="3159000"/>
          </a:xfrm>
          <a:prstGeom prst="rect">
            <a:avLst/>
          </a:prstGeom>
        </p:spPr>
        <p:txBody>
          <a:bodyPr vert="horz" lIns="68562" tIns="34281" rIns="68562" bIns="34281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 err="1"/>
              <a:t>Zesde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 err="1"/>
              <a:t>Zevende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7"/>
            <a:r>
              <a:rPr lang="en-GB" dirty="0" err="1"/>
              <a:t>Achtste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8"/>
            <a:r>
              <a:rPr lang="en-GB" dirty="0" err="1"/>
              <a:t>Negende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56714" y="4614300"/>
            <a:ext cx="730424" cy="226800"/>
          </a:xfrm>
          <a:prstGeom prst="rect">
            <a:avLst/>
          </a:prstGeom>
        </p:spPr>
        <p:txBody>
          <a:bodyPr vert="horz" lIns="0" tIns="0" rIns="68562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LogoNutreco"/>
          <p:cNvPicPr>
            <a:picLocks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8" y="4457353"/>
            <a:ext cx="1243468" cy="568591"/>
          </a:xfrm>
          <a:prstGeom prst="rect">
            <a:avLst/>
          </a:prstGeom>
        </p:spPr>
      </p:pic>
      <p:sp>
        <p:nvSpPr>
          <p:cNvPr id="23" name="Tijdelijke aanduiding voor titel 1"/>
          <p:cNvSpPr txBox="1">
            <a:spLocks/>
          </p:cNvSpPr>
          <p:nvPr userDrawn="1"/>
        </p:nvSpPr>
        <p:spPr>
          <a:xfrm>
            <a:off x="395536" y="1167594"/>
            <a:ext cx="8229600" cy="857250"/>
          </a:xfrm>
          <a:prstGeom prst="rect">
            <a:avLst/>
          </a:prstGeom>
        </p:spPr>
        <p:txBody>
          <a:bodyPr vert="horz" lIns="26993" tIns="26993" rIns="26993" bIns="26993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264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68562" tIns="34281" rIns="68562" bIns="3428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6234" y="4614300"/>
            <a:ext cx="4615798" cy="226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pic>
        <p:nvPicPr>
          <p:cNvPr id="7" name="LogoTrouw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4" y="4669130"/>
            <a:ext cx="1383235" cy="294077"/>
          </a:xfrm>
          <a:prstGeom prst="rect">
            <a:avLst/>
          </a:prstGeom>
        </p:spPr>
      </p:pic>
      <p:pic>
        <p:nvPicPr>
          <p:cNvPr id="8" name="LogoLandmark" hidden="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1" y="4606200"/>
            <a:ext cx="1403634" cy="341295"/>
          </a:xfrm>
          <a:prstGeom prst="rect">
            <a:avLst/>
          </a:prstGeom>
        </p:spPr>
      </p:pic>
      <p:pic>
        <p:nvPicPr>
          <p:cNvPr id="11" name="LogoSGFR" hidden="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2" y="4428000"/>
            <a:ext cx="637034" cy="540097"/>
          </a:xfrm>
          <a:prstGeom prst="rect">
            <a:avLst/>
          </a:prstGeom>
        </p:spPr>
      </p:pic>
      <p:pic>
        <p:nvPicPr>
          <p:cNvPr id="12" name="LogoSGUK" hidden="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8" y="4428000"/>
            <a:ext cx="637034" cy="582095"/>
          </a:xfrm>
          <a:prstGeom prst="rect">
            <a:avLst/>
          </a:prstGeom>
        </p:spPr>
      </p:pic>
      <p:pic>
        <p:nvPicPr>
          <p:cNvPr id="14" name="subMasterlab" hidden="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5" y="4638600"/>
            <a:ext cx="1390138" cy="366116"/>
          </a:xfrm>
          <a:prstGeom prst="rect">
            <a:avLst/>
          </a:prstGeom>
        </p:spPr>
      </p:pic>
      <p:pic>
        <p:nvPicPr>
          <p:cNvPr id="15" name="LogoMasterlabNo" hidden="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5" y="4638601"/>
            <a:ext cx="1390138" cy="246542"/>
          </a:xfrm>
          <a:prstGeom prst="rect">
            <a:avLst/>
          </a:prstGeom>
        </p:spPr>
      </p:pic>
      <p:pic>
        <p:nvPicPr>
          <p:cNvPr id="16" name="LogoSelko" hidden="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2" y="4422600"/>
            <a:ext cx="767337" cy="540000"/>
          </a:xfrm>
          <a:prstGeom prst="rect">
            <a:avLst/>
          </a:prstGeom>
        </p:spPr>
      </p:pic>
      <p:pic>
        <p:nvPicPr>
          <p:cNvPr id="17" name="LogoSloten" hidden="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9" y="4457700"/>
            <a:ext cx="765233" cy="569700"/>
          </a:xfrm>
          <a:prstGeom prst="rect">
            <a:avLst/>
          </a:prstGeom>
        </p:spPr>
      </p:pic>
      <p:pic>
        <p:nvPicPr>
          <p:cNvPr id="18" name="LogoAcademy" hidden="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8" y="4457700"/>
            <a:ext cx="1242292" cy="569700"/>
          </a:xfrm>
          <a:prstGeom prst="rect">
            <a:avLst/>
          </a:prstGeom>
        </p:spPr>
      </p:pic>
      <p:pic>
        <p:nvPicPr>
          <p:cNvPr id="19" name="subSelko" hidden="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8" y="4585415"/>
            <a:ext cx="665686" cy="297000"/>
          </a:xfrm>
          <a:prstGeom prst="rect">
            <a:avLst/>
          </a:prstGeom>
        </p:spPr>
      </p:pic>
      <p:pic>
        <p:nvPicPr>
          <p:cNvPr id="20" name="subLifeStart" hidden="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" y="4627800"/>
            <a:ext cx="1200416" cy="297000"/>
          </a:xfrm>
          <a:prstGeom prst="rect">
            <a:avLst/>
          </a:prstGeom>
        </p:spPr>
      </p:pic>
      <p:pic>
        <p:nvPicPr>
          <p:cNvPr id="21" name="subCalFix" hidden="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" y="4665600"/>
            <a:ext cx="1089551" cy="297000"/>
          </a:xfrm>
          <a:prstGeom prst="rect">
            <a:avLst/>
          </a:prstGeom>
        </p:spPr>
      </p:pic>
      <p:pic>
        <p:nvPicPr>
          <p:cNvPr id="22" name="subFarmoSan" hidden="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" y="4521319"/>
            <a:ext cx="1095542" cy="297000"/>
          </a:xfrm>
          <a:prstGeom prst="rect">
            <a:avLst/>
          </a:prstGeom>
        </p:spPr>
      </p:pic>
      <p:pic>
        <p:nvPicPr>
          <p:cNvPr id="24" name="subHendrix" hidden="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" y="4620656"/>
            <a:ext cx="806085" cy="297000"/>
          </a:xfrm>
          <a:prstGeom prst="rect">
            <a:avLst/>
          </a:prstGeom>
        </p:spPr>
      </p:pic>
      <p:pic>
        <p:nvPicPr>
          <p:cNvPr id="25" name="subMilkivit" hidden="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8" y="4619700"/>
            <a:ext cx="898010" cy="297000"/>
          </a:xfrm>
          <a:prstGeom prst="rect">
            <a:avLst/>
          </a:prstGeom>
        </p:spPr>
      </p:pic>
      <p:pic>
        <p:nvPicPr>
          <p:cNvPr id="26" name="subMilkiwean" hidden="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" y="4522357"/>
            <a:ext cx="1449152" cy="297000"/>
          </a:xfrm>
          <a:prstGeom prst="rect">
            <a:avLst/>
          </a:prstGeom>
        </p:spPr>
      </p:pic>
      <p:pic>
        <p:nvPicPr>
          <p:cNvPr id="27" name="subSloten" hidden="1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8" y="4527900"/>
            <a:ext cx="698199" cy="432000"/>
          </a:xfrm>
          <a:prstGeom prst="rect">
            <a:avLst/>
          </a:prstGeom>
        </p:spPr>
      </p:pic>
      <p:pic>
        <p:nvPicPr>
          <p:cNvPr id="28" name="subSprayfo" hidden="1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8" y="4527110"/>
            <a:ext cx="654043" cy="432000"/>
          </a:xfrm>
          <a:prstGeom prst="rect">
            <a:avLst/>
          </a:prstGeom>
        </p:spPr>
      </p:pic>
      <p:pic>
        <p:nvPicPr>
          <p:cNvPr id="13" name="LogoMasterlab" hidden="1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" y="4638600"/>
            <a:ext cx="1390138" cy="366096"/>
          </a:xfrm>
          <a:prstGeom prst="rect">
            <a:avLst/>
          </a:prstGeom>
        </p:spPr>
      </p:pic>
      <p:pic>
        <p:nvPicPr>
          <p:cNvPr id="30" name="subMaxcare" hidden="1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9" y="4642102"/>
            <a:ext cx="864914" cy="243000"/>
          </a:xfrm>
          <a:prstGeom prst="rect">
            <a:avLst/>
          </a:prstGeom>
        </p:spPr>
      </p:pic>
      <p:pic>
        <p:nvPicPr>
          <p:cNvPr id="31" name="subNutriOpt" hidden="1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9" y="4669332"/>
            <a:ext cx="738311" cy="210600"/>
          </a:xfrm>
          <a:prstGeom prst="rect">
            <a:avLst/>
          </a:prstGeom>
        </p:spPr>
      </p:pic>
      <p:sp>
        <p:nvSpPr>
          <p:cNvPr id="32" name="Confidential" hidden="1"/>
          <p:cNvSpPr/>
          <p:nvPr userDrawn="1"/>
        </p:nvSpPr>
        <p:spPr>
          <a:xfrm>
            <a:off x="4203529" y="4641291"/>
            <a:ext cx="1068122" cy="225681"/>
          </a:xfrm>
          <a:prstGeom prst="rect">
            <a:avLst/>
          </a:prstGeom>
        </p:spPr>
        <p:txBody>
          <a:bodyPr vert="horz" lIns="0" tIns="0" rIns="0" bIns="0" rtlCol="0" anchor="b" anchorCtr="0"/>
          <a:lstStyle/>
          <a:p>
            <a:pPr lvl="0" algn="r"/>
            <a:r>
              <a:rPr lang="en-GB" sz="1500" dirty="0">
                <a:solidFill>
                  <a:schemeClr val="tx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4170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7" r:id="rId3"/>
    <p:sldLayoutId id="2147483678" r:id="rId4"/>
    <p:sldLayoutId id="2147483681" r:id="rId5"/>
    <p:sldLayoutId id="2147483680" r:id="rId6"/>
    <p:sldLayoutId id="2147483664" r:id="rId7"/>
    <p:sldLayoutId id="2147483679" r:id="rId8"/>
    <p:sldLayoutId id="2147483682" r:id="rId9"/>
    <p:sldLayoutId id="2147483683" r:id="rId10"/>
    <p:sldLayoutId id="2147483684" r:id="rId11"/>
    <p:sldLayoutId id="2147483685" r:id="rId12"/>
    <p:sldLayoutId id="2147483712" r:id="rId13"/>
    <p:sldLayoutId id="2147483713" r:id="rId14"/>
    <p:sldLayoutId id="2147483720" r:id="rId15"/>
    <p:sldLayoutId id="2147483721" r:id="rId16"/>
    <p:sldLayoutId id="2147483731" r:id="rId17"/>
    <p:sldLayoutId id="2147483732" r:id="rId18"/>
  </p:sldLayoutIdLst>
  <p:hf hdr="0" ftr="0" dt="0"/>
  <p:txStyles>
    <p:titleStyle>
      <a:lvl1pPr algn="l" defTabSz="685617" rtl="0" eaLnBrk="1" latinLnBrk="0" hangingPunct="1">
        <a:lnSpc>
          <a:spcPts val="3149"/>
        </a:lnSpc>
        <a:spcBef>
          <a:spcPct val="0"/>
        </a:spcBef>
        <a:buNone/>
        <a:defRPr sz="2700" b="1" kern="1200" baseline="0">
          <a:solidFill>
            <a:srgbClr val="002264"/>
          </a:solidFill>
          <a:latin typeface="+mn-lt"/>
          <a:ea typeface="+mj-ea"/>
          <a:cs typeface="+mj-cs"/>
        </a:defRPr>
      </a:lvl1pPr>
    </p:titleStyle>
    <p:bodyStyle>
      <a:lvl1pPr marL="286124" indent="-286124" algn="l" defTabSz="286124" rtl="0" eaLnBrk="1" latinLnBrk="0" hangingPunct="1">
        <a:lnSpc>
          <a:spcPts val="1800"/>
        </a:lnSpc>
        <a:spcBef>
          <a:spcPts val="450"/>
        </a:spcBef>
        <a:spcAft>
          <a:spcPts val="0"/>
        </a:spcAft>
        <a:buClr>
          <a:schemeClr val="accent3"/>
        </a:buClr>
        <a:buSzPct val="100000"/>
        <a:buFont typeface="Calibri" panose="020F050202020403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1348" indent="-286124" algn="l" defTabSz="685617" rtl="0" eaLnBrk="1" latinLnBrk="0" hangingPunct="1">
        <a:lnSpc>
          <a:spcPts val="1800"/>
        </a:lnSpc>
        <a:spcBef>
          <a:spcPts val="450"/>
        </a:spcBef>
        <a:buClr>
          <a:schemeClr val="tx1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54" indent="-257106" algn="l" defTabSz="685617" rtl="0" eaLnBrk="1" latinLnBrk="0" hangingPunct="1">
        <a:lnSpc>
          <a:spcPts val="1800"/>
        </a:lnSpc>
        <a:spcBef>
          <a:spcPts val="450"/>
        </a:spcBef>
        <a:buClr>
          <a:schemeClr val="tx1"/>
        </a:buClr>
        <a:buFont typeface="Calibri" panose="020F0502020204030204" pitchFamily="34" charset="0"/>
        <a:buChar char="−"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5785" indent="-257106" algn="l" defTabSz="685617" rtl="0" eaLnBrk="1" latinLnBrk="0" hangingPunct="1">
        <a:lnSpc>
          <a:spcPts val="1800"/>
        </a:lnSpc>
        <a:spcBef>
          <a:spcPts val="450"/>
        </a:spcBef>
        <a:buClr>
          <a:schemeClr val="tx1"/>
        </a:buClr>
        <a:buFont typeface="Calibri" panose="020F0502020204030204" pitchFamily="34" charset="0"/>
        <a:buChar char="−"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5111" indent="0" algn="l" defTabSz="685617" rtl="0" eaLnBrk="1" latinLnBrk="0" hangingPunct="1">
        <a:lnSpc>
          <a:spcPts val="1800"/>
        </a:lnSpc>
        <a:spcBef>
          <a:spcPts val="450"/>
        </a:spcBef>
        <a:buClr>
          <a:schemeClr val="tx1"/>
        </a:buClr>
        <a:buFontTx/>
        <a:buNone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085111" indent="0" algn="l" defTabSz="685617" rtl="0" eaLnBrk="1" latinLnBrk="0" hangingPunct="1">
        <a:lnSpc>
          <a:spcPts val="1800"/>
        </a:lnSpc>
        <a:spcBef>
          <a:spcPts val="450"/>
        </a:spcBef>
        <a:buFontTx/>
        <a:buNone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085111" indent="0" algn="l" defTabSz="685617" rtl="0" eaLnBrk="1" latinLnBrk="0" hangingPunct="1">
        <a:lnSpc>
          <a:spcPts val="1800"/>
        </a:lnSpc>
        <a:spcBef>
          <a:spcPts val="450"/>
        </a:spcBef>
        <a:buFontTx/>
        <a:buNone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085111" indent="0" algn="l" defTabSz="685617" rtl="0" eaLnBrk="1" latinLnBrk="0" hangingPunct="1">
        <a:lnSpc>
          <a:spcPts val="1800"/>
        </a:lnSpc>
        <a:spcBef>
          <a:spcPts val="450"/>
        </a:spcBef>
        <a:buFontTx/>
        <a:buNone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1085111" indent="0" algn="l" defTabSz="685617" rtl="0" eaLnBrk="1" latinLnBrk="0" hangingPunct="1">
        <a:lnSpc>
          <a:spcPts val="1800"/>
        </a:lnSpc>
        <a:spcBef>
          <a:spcPts val="450"/>
        </a:spcBef>
        <a:buFontTx/>
        <a:buNone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4096" y="213122"/>
            <a:ext cx="8229600" cy="857250"/>
          </a:xfrm>
          <a:prstGeom prst="rect">
            <a:avLst/>
          </a:prstGeom>
        </p:spPr>
        <p:txBody>
          <a:bodyPr vert="horz" lIns="26993" tIns="26993" rIns="26993" bIns="26993" rtlCol="0" anchor="t" anchorCtr="0">
            <a:normAutofit/>
          </a:bodyPr>
          <a:lstStyle/>
          <a:p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9600"/>
            <a:ext cx="8229600" cy="3159000"/>
          </a:xfrm>
          <a:prstGeom prst="rect">
            <a:avLst/>
          </a:prstGeom>
        </p:spPr>
        <p:txBody>
          <a:bodyPr vert="horz" lIns="68562" tIns="34281" rIns="68562" bIns="34281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 err="1"/>
              <a:t>Zesde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 err="1"/>
              <a:t>Zevende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7"/>
            <a:r>
              <a:rPr lang="en-GB" dirty="0" err="1"/>
              <a:t>Achtste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8"/>
            <a:r>
              <a:rPr lang="en-GB" dirty="0" err="1"/>
              <a:t>Negende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56714" y="4630561"/>
            <a:ext cx="730424" cy="226800"/>
          </a:xfrm>
          <a:prstGeom prst="rect">
            <a:avLst/>
          </a:prstGeom>
        </p:spPr>
        <p:txBody>
          <a:bodyPr vert="horz" lIns="0" tIns="0" rIns="68562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LogoNutreco"/>
          <p:cNvPicPr>
            <a:picLocks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1" y="4457701"/>
            <a:ext cx="1243468" cy="570656"/>
          </a:xfrm>
          <a:prstGeom prst="rect">
            <a:avLst/>
          </a:prstGeom>
        </p:spPr>
      </p:pic>
      <p:sp>
        <p:nvSpPr>
          <p:cNvPr id="23" name="Tijdelijke aanduiding voor titel 1"/>
          <p:cNvSpPr txBox="1">
            <a:spLocks/>
          </p:cNvSpPr>
          <p:nvPr userDrawn="1"/>
        </p:nvSpPr>
        <p:spPr>
          <a:xfrm>
            <a:off x="395536" y="1167594"/>
            <a:ext cx="8229600" cy="857250"/>
          </a:xfrm>
          <a:prstGeom prst="rect">
            <a:avLst/>
          </a:prstGeom>
        </p:spPr>
        <p:txBody>
          <a:bodyPr vert="horz" lIns="26993" tIns="26993" rIns="26993" bIns="26993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264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68562" tIns="34281" rIns="68562" bIns="3428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6234" y="4614300"/>
            <a:ext cx="4615798" cy="226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5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pic>
        <p:nvPicPr>
          <p:cNvPr id="11" name="LogoTrouw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8" y="4668742"/>
            <a:ext cx="1383432" cy="294119"/>
          </a:xfrm>
          <a:prstGeom prst="rect">
            <a:avLst/>
          </a:prstGeom>
        </p:spPr>
      </p:pic>
      <p:pic>
        <p:nvPicPr>
          <p:cNvPr id="7" name="LogoLandmark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4" y="4606200"/>
            <a:ext cx="1403634" cy="341295"/>
          </a:xfrm>
          <a:prstGeom prst="rect">
            <a:avLst/>
          </a:prstGeom>
        </p:spPr>
      </p:pic>
      <p:pic>
        <p:nvPicPr>
          <p:cNvPr id="8" name="LogoSGUK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8" y="4428000"/>
            <a:ext cx="637034" cy="582095"/>
          </a:xfrm>
          <a:prstGeom prst="rect">
            <a:avLst/>
          </a:prstGeom>
        </p:spPr>
      </p:pic>
      <p:pic>
        <p:nvPicPr>
          <p:cNvPr id="12" name="LogoSGFR" hidden="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8" y="4428000"/>
            <a:ext cx="637034" cy="540097"/>
          </a:xfrm>
          <a:prstGeom prst="rect">
            <a:avLst/>
          </a:prstGeom>
        </p:spPr>
      </p:pic>
      <p:pic>
        <p:nvPicPr>
          <p:cNvPr id="14" name="subMasterlab" hidden="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5" y="4638600"/>
            <a:ext cx="1390138" cy="366116"/>
          </a:xfrm>
          <a:prstGeom prst="rect">
            <a:avLst/>
          </a:prstGeom>
        </p:spPr>
      </p:pic>
      <p:pic>
        <p:nvPicPr>
          <p:cNvPr id="15" name="LogoMasterlabNo" hidden="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5" y="4638601"/>
            <a:ext cx="1390138" cy="246542"/>
          </a:xfrm>
          <a:prstGeom prst="rect">
            <a:avLst/>
          </a:prstGeom>
        </p:spPr>
      </p:pic>
      <p:pic>
        <p:nvPicPr>
          <p:cNvPr id="16" name="LogoSelko" hidden="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2" y="4422600"/>
            <a:ext cx="767337" cy="540000"/>
          </a:xfrm>
          <a:prstGeom prst="rect">
            <a:avLst/>
          </a:prstGeom>
        </p:spPr>
      </p:pic>
      <p:pic>
        <p:nvPicPr>
          <p:cNvPr id="17" name="LogoSloten" hidden="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9" y="4457700"/>
            <a:ext cx="765233" cy="569700"/>
          </a:xfrm>
          <a:prstGeom prst="rect">
            <a:avLst/>
          </a:prstGeom>
        </p:spPr>
      </p:pic>
      <p:pic>
        <p:nvPicPr>
          <p:cNvPr id="18" name="LogoAcademy" hidden="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8" y="4457700"/>
            <a:ext cx="1242292" cy="569700"/>
          </a:xfrm>
          <a:prstGeom prst="rect">
            <a:avLst/>
          </a:prstGeom>
        </p:spPr>
      </p:pic>
      <p:pic>
        <p:nvPicPr>
          <p:cNvPr id="19" name="subSelko" hidden="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8" y="4582165"/>
            <a:ext cx="665686" cy="297000"/>
          </a:xfrm>
          <a:prstGeom prst="rect">
            <a:avLst/>
          </a:prstGeom>
        </p:spPr>
      </p:pic>
      <p:pic>
        <p:nvPicPr>
          <p:cNvPr id="20" name="subLifeStart" hidden="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" y="4627800"/>
            <a:ext cx="1200416" cy="297000"/>
          </a:xfrm>
          <a:prstGeom prst="rect">
            <a:avLst/>
          </a:prstGeom>
        </p:spPr>
      </p:pic>
      <p:pic>
        <p:nvPicPr>
          <p:cNvPr id="21" name="subCalFix" hidden="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" y="4665600"/>
            <a:ext cx="1089551" cy="297000"/>
          </a:xfrm>
          <a:prstGeom prst="rect">
            <a:avLst/>
          </a:prstGeom>
        </p:spPr>
      </p:pic>
      <p:pic>
        <p:nvPicPr>
          <p:cNvPr id="22" name="subFarmoSan" hidden="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" y="4521319"/>
            <a:ext cx="1095542" cy="297000"/>
          </a:xfrm>
          <a:prstGeom prst="rect">
            <a:avLst/>
          </a:prstGeom>
        </p:spPr>
      </p:pic>
      <p:pic>
        <p:nvPicPr>
          <p:cNvPr id="24" name="subHendrix" hidden="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" y="4620656"/>
            <a:ext cx="806085" cy="297000"/>
          </a:xfrm>
          <a:prstGeom prst="rect">
            <a:avLst/>
          </a:prstGeom>
        </p:spPr>
      </p:pic>
      <p:pic>
        <p:nvPicPr>
          <p:cNvPr id="25" name="subMilkivit" hidden="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8" y="4619700"/>
            <a:ext cx="898010" cy="297000"/>
          </a:xfrm>
          <a:prstGeom prst="rect">
            <a:avLst/>
          </a:prstGeom>
        </p:spPr>
      </p:pic>
      <p:pic>
        <p:nvPicPr>
          <p:cNvPr id="26" name="subMilkiwean" hidden="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" y="4522357"/>
            <a:ext cx="1449152" cy="297000"/>
          </a:xfrm>
          <a:prstGeom prst="rect">
            <a:avLst/>
          </a:prstGeom>
        </p:spPr>
      </p:pic>
      <p:pic>
        <p:nvPicPr>
          <p:cNvPr id="27" name="subSloten" hidden="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8" y="4527900"/>
            <a:ext cx="698199" cy="432000"/>
          </a:xfrm>
          <a:prstGeom prst="rect">
            <a:avLst/>
          </a:prstGeom>
        </p:spPr>
      </p:pic>
      <p:pic>
        <p:nvPicPr>
          <p:cNvPr id="28" name="subSprayfo" hidden="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8" y="4527110"/>
            <a:ext cx="654043" cy="432000"/>
          </a:xfrm>
          <a:prstGeom prst="rect">
            <a:avLst/>
          </a:prstGeom>
        </p:spPr>
      </p:pic>
      <p:pic>
        <p:nvPicPr>
          <p:cNvPr id="29" name="LogoMasterlab" hidden="1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" y="4638600"/>
            <a:ext cx="1390138" cy="366096"/>
          </a:xfrm>
          <a:prstGeom prst="rect">
            <a:avLst/>
          </a:prstGeom>
        </p:spPr>
      </p:pic>
      <p:pic>
        <p:nvPicPr>
          <p:cNvPr id="32" name="subMaxcare" hidden="1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9" y="4642102"/>
            <a:ext cx="864914" cy="243000"/>
          </a:xfrm>
          <a:prstGeom prst="rect">
            <a:avLst/>
          </a:prstGeom>
        </p:spPr>
      </p:pic>
      <p:pic>
        <p:nvPicPr>
          <p:cNvPr id="34" name="subNutriOpt" hidden="1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9" y="4669332"/>
            <a:ext cx="738311" cy="210600"/>
          </a:xfrm>
          <a:prstGeom prst="rect">
            <a:avLst/>
          </a:prstGeom>
        </p:spPr>
      </p:pic>
      <p:sp>
        <p:nvSpPr>
          <p:cNvPr id="33" name="Confidential" hidden="1"/>
          <p:cNvSpPr/>
          <p:nvPr userDrawn="1"/>
        </p:nvSpPr>
        <p:spPr>
          <a:xfrm>
            <a:off x="4203529" y="4641291"/>
            <a:ext cx="1068122" cy="225681"/>
          </a:xfrm>
          <a:prstGeom prst="rect">
            <a:avLst/>
          </a:prstGeom>
        </p:spPr>
        <p:txBody>
          <a:bodyPr vert="horz" lIns="0" tIns="0" rIns="0" bIns="0" rtlCol="0" anchor="b" anchorCtr="0"/>
          <a:lstStyle/>
          <a:p>
            <a:pPr lvl="0" algn="r"/>
            <a:r>
              <a:rPr lang="en-GB" sz="1500" dirty="0">
                <a:solidFill>
                  <a:schemeClr val="tx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6470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718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14" r:id="rId13"/>
    <p:sldLayoutId id="2147483715" r:id="rId14"/>
    <p:sldLayoutId id="2147483722" r:id="rId15"/>
    <p:sldLayoutId id="2147483723" r:id="rId16"/>
  </p:sldLayoutIdLst>
  <p:hf hdr="0" ftr="0" dt="0"/>
  <p:txStyles>
    <p:titleStyle>
      <a:lvl1pPr algn="l" defTabSz="685617" rtl="0" eaLnBrk="1" latinLnBrk="0" hangingPunct="1">
        <a:lnSpc>
          <a:spcPts val="3149"/>
        </a:lnSpc>
        <a:spcBef>
          <a:spcPct val="0"/>
        </a:spcBef>
        <a:buNone/>
        <a:defRPr sz="2700" b="1" kern="1200" baseline="0">
          <a:solidFill>
            <a:srgbClr val="002264"/>
          </a:solidFill>
          <a:latin typeface="+mn-lt"/>
          <a:ea typeface="+mj-ea"/>
          <a:cs typeface="+mj-cs"/>
        </a:defRPr>
      </a:lvl1pPr>
    </p:titleStyle>
    <p:bodyStyle>
      <a:lvl1pPr marL="286124" indent="-286124" algn="l" defTabSz="286124" rtl="0" eaLnBrk="1" latinLnBrk="0" hangingPunct="1">
        <a:lnSpc>
          <a:spcPts val="1800"/>
        </a:lnSpc>
        <a:spcBef>
          <a:spcPts val="450"/>
        </a:spcBef>
        <a:spcAft>
          <a:spcPts val="0"/>
        </a:spcAft>
        <a:buClr>
          <a:schemeClr val="accent4"/>
        </a:buClr>
        <a:buSzPct val="100000"/>
        <a:buFont typeface="Calibri" panose="020F050202020403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1348" indent="-286124" algn="l" defTabSz="685617" rtl="0" eaLnBrk="1" latinLnBrk="0" hangingPunct="1">
        <a:lnSpc>
          <a:spcPts val="1800"/>
        </a:lnSpc>
        <a:spcBef>
          <a:spcPts val="450"/>
        </a:spcBef>
        <a:buClr>
          <a:schemeClr val="tx1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54" indent="-257106" algn="l" defTabSz="685617" rtl="0" eaLnBrk="1" latinLnBrk="0" hangingPunct="1">
        <a:lnSpc>
          <a:spcPts val="1800"/>
        </a:lnSpc>
        <a:spcBef>
          <a:spcPts val="450"/>
        </a:spcBef>
        <a:buClr>
          <a:schemeClr val="tx1"/>
        </a:buClr>
        <a:buFont typeface="Calibri" panose="020F0502020204030204" pitchFamily="34" charset="0"/>
        <a:buChar char="−"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5785" indent="-257106" algn="l" defTabSz="685617" rtl="0" eaLnBrk="1" latinLnBrk="0" hangingPunct="1">
        <a:lnSpc>
          <a:spcPts val="1800"/>
        </a:lnSpc>
        <a:spcBef>
          <a:spcPts val="450"/>
        </a:spcBef>
        <a:buClr>
          <a:schemeClr val="tx1"/>
        </a:buClr>
        <a:buFont typeface="Calibri" panose="020F0502020204030204" pitchFamily="34" charset="0"/>
        <a:buChar char="−"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5111" indent="0" algn="l" defTabSz="685617" rtl="0" eaLnBrk="1" latinLnBrk="0" hangingPunct="1">
        <a:lnSpc>
          <a:spcPts val="1800"/>
        </a:lnSpc>
        <a:spcBef>
          <a:spcPts val="450"/>
        </a:spcBef>
        <a:buClr>
          <a:schemeClr val="tx1"/>
        </a:buClr>
        <a:buFontTx/>
        <a:buNone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085111" indent="0" algn="l" defTabSz="685617" rtl="0" eaLnBrk="1" latinLnBrk="0" hangingPunct="1">
        <a:lnSpc>
          <a:spcPts val="1800"/>
        </a:lnSpc>
        <a:spcBef>
          <a:spcPts val="450"/>
        </a:spcBef>
        <a:buFontTx/>
        <a:buNone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085111" indent="0" algn="l" defTabSz="685617" rtl="0" eaLnBrk="1" latinLnBrk="0" hangingPunct="1">
        <a:lnSpc>
          <a:spcPts val="1800"/>
        </a:lnSpc>
        <a:spcBef>
          <a:spcPts val="450"/>
        </a:spcBef>
        <a:buFontTx/>
        <a:buNone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085111" indent="0" algn="l" defTabSz="685617" rtl="0" eaLnBrk="1" latinLnBrk="0" hangingPunct="1">
        <a:lnSpc>
          <a:spcPts val="1800"/>
        </a:lnSpc>
        <a:spcBef>
          <a:spcPts val="450"/>
        </a:spcBef>
        <a:buFontTx/>
        <a:buNone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1085111" indent="0" algn="l" defTabSz="685617" rtl="0" eaLnBrk="1" latinLnBrk="0" hangingPunct="1">
        <a:lnSpc>
          <a:spcPts val="1800"/>
        </a:lnSpc>
        <a:spcBef>
          <a:spcPts val="450"/>
        </a:spcBef>
        <a:buFontTx/>
        <a:buNone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4096" y="213122"/>
            <a:ext cx="8229600" cy="857250"/>
          </a:xfrm>
          <a:prstGeom prst="rect">
            <a:avLst/>
          </a:prstGeom>
        </p:spPr>
        <p:txBody>
          <a:bodyPr vert="horz" lIns="26993" tIns="26993" rIns="26993" bIns="26993" rtlCol="0" anchor="t" anchorCtr="0">
            <a:normAutofit/>
          </a:bodyPr>
          <a:lstStyle/>
          <a:p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9600"/>
            <a:ext cx="8229600" cy="3024336"/>
          </a:xfrm>
          <a:prstGeom prst="rect">
            <a:avLst/>
          </a:prstGeom>
        </p:spPr>
        <p:txBody>
          <a:bodyPr vert="horz" lIns="68562" tIns="34281" rIns="68562" bIns="34281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 err="1"/>
              <a:t>Zesde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 err="1"/>
              <a:t>Zevende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7"/>
            <a:r>
              <a:rPr lang="en-GB" dirty="0" err="1"/>
              <a:t>Achtste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8"/>
            <a:r>
              <a:rPr lang="en-GB" dirty="0" err="1"/>
              <a:t>Negende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56714" y="4614300"/>
            <a:ext cx="730424" cy="226800"/>
          </a:xfrm>
          <a:prstGeom prst="rect">
            <a:avLst/>
          </a:prstGeom>
        </p:spPr>
        <p:txBody>
          <a:bodyPr vert="horz" lIns="0" tIns="0" rIns="68562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82366C92-DFCE-40A6-8CC1-5A4741E372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LogoNutreco"/>
          <p:cNvPicPr>
            <a:picLocks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1" y="4457701"/>
            <a:ext cx="1243468" cy="570461"/>
          </a:xfrm>
          <a:prstGeom prst="rect">
            <a:avLst/>
          </a:prstGeom>
        </p:spPr>
      </p:pic>
      <p:sp>
        <p:nvSpPr>
          <p:cNvPr id="23" name="Tijdelijke aanduiding voor titel 1"/>
          <p:cNvSpPr txBox="1">
            <a:spLocks/>
          </p:cNvSpPr>
          <p:nvPr userDrawn="1"/>
        </p:nvSpPr>
        <p:spPr>
          <a:xfrm>
            <a:off x="395536" y="1167594"/>
            <a:ext cx="8229600" cy="857250"/>
          </a:xfrm>
          <a:prstGeom prst="rect">
            <a:avLst/>
          </a:prstGeom>
        </p:spPr>
        <p:txBody>
          <a:bodyPr vert="horz" lIns="26993" tIns="26993" rIns="26993" bIns="26993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264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68562" tIns="34281" rIns="68562" bIns="3428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6234" y="4614300"/>
            <a:ext cx="4615798" cy="226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GB" dirty="0"/>
          </a:p>
        </p:txBody>
      </p:sp>
      <p:pic>
        <p:nvPicPr>
          <p:cNvPr id="11" name="LogoTrouw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8" y="4669333"/>
            <a:ext cx="1383432" cy="294119"/>
          </a:xfrm>
          <a:prstGeom prst="rect">
            <a:avLst/>
          </a:prstGeom>
        </p:spPr>
      </p:pic>
      <p:pic>
        <p:nvPicPr>
          <p:cNvPr id="7" name="LogoLandmark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4" y="4606201"/>
            <a:ext cx="1403634" cy="341294"/>
          </a:xfrm>
          <a:prstGeom prst="rect">
            <a:avLst/>
          </a:prstGeom>
        </p:spPr>
      </p:pic>
      <p:pic>
        <p:nvPicPr>
          <p:cNvPr id="8" name="LogoSGUK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8" y="4428000"/>
            <a:ext cx="637034" cy="582095"/>
          </a:xfrm>
          <a:prstGeom prst="rect">
            <a:avLst/>
          </a:prstGeom>
        </p:spPr>
      </p:pic>
      <p:pic>
        <p:nvPicPr>
          <p:cNvPr id="12" name="LogoSGFR" hidden="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8" y="4428000"/>
            <a:ext cx="637034" cy="540097"/>
          </a:xfrm>
          <a:prstGeom prst="rect">
            <a:avLst/>
          </a:prstGeom>
        </p:spPr>
      </p:pic>
      <p:pic>
        <p:nvPicPr>
          <p:cNvPr id="14" name="subMasterlab" hidden="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5" y="4638600"/>
            <a:ext cx="1390138" cy="366116"/>
          </a:xfrm>
          <a:prstGeom prst="rect">
            <a:avLst/>
          </a:prstGeom>
        </p:spPr>
      </p:pic>
      <p:pic>
        <p:nvPicPr>
          <p:cNvPr id="15" name="LogoMasterlabNo" hidden="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5" y="4638601"/>
            <a:ext cx="1390138" cy="246542"/>
          </a:xfrm>
          <a:prstGeom prst="rect">
            <a:avLst/>
          </a:prstGeom>
        </p:spPr>
      </p:pic>
      <p:pic>
        <p:nvPicPr>
          <p:cNvPr id="16" name="LogoSelko" hidden="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2" y="4422600"/>
            <a:ext cx="767337" cy="540000"/>
          </a:xfrm>
          <a:prstGeom prst="rect">
            <a:avLst/>
          </a:prstGeom>
        </p:spPr>
      </p:pic>
      <p:pic>
        <p:nvPicPr>
          <p:cNvPr id="17" name="LogoSloten" hidden="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9" y="4457700"/>
            <a:ext cx="765233" cy="569700"/>
          </a:xfrm>
          <a:prstGeom prst="rect">
            <a:avLst/>
          </a:prstGeom>
        </p:spPr>
      </p:pic>
      <p:pic>
        <p:nvPicPr>
          <p:cNvPr id="18" name="LogoAcademy" hidden="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8" y="4457700"/>
            <a:ext cx="1242292" cy="569700"/>
          </a:xfrm>
          <a:prstGeom prst="rect">
            <a:avLst/>
          </a:prstGeom>
        </p:spPr>
      </p:pic>
      <p:pic>
        <p:nvPicPr>
          <p:cNvPr id="19" name="subSelko" hidden="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8" y="4582165"/>
            <a:ext cx="665686" cy="297000"/>
          </a:xfrm>
          <a:prstGeom prst="rect">
            <a:avLst/>
          </a:prstGeom>
        </p:spPr>
      </p:pic>
      <p:pic>
        <p:nvPicPr>
          <p:cNvPr id="20" name="subLifeStart" hidden="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" y="4627800"/>
            <a:ext cx="1200416" cy="297000"/>
          </a:xfrm>
          <a:prstGeom prst="rect">
            <a:avLst/>
          </a:prstGeom>
        </p:spPr>
      </p:pic>
      <p:pic>
        <p:nvPicPr>
          <p:cNvPr id="21" name="subCalFix" hidden="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" y="4665600"/>
            <a:ext cx="1089551" cy="297000"/>
          </a:xfrm>
          <a:prstGeom prst="rect">
            <a:avLst/>
          </a:prstGeom>
        </p:spPr>
      </p:pic>
      <p:pic>
        <p:nvPicPr>
          <p:cNvPr id="22" name="subFarmoSan" hidden="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" y="4521319"/>
            <a:ext cx="1095542" cy="297000"/>
          </a:xfrm>
          <a:prstGeom prst="rect">
            <a:avLst/>
          </a:prstGeom>
        </p:spPr>
      </p:pic>
      <p:pic>
        <p:nvPicPr>
          <p:cNvPr id="24" name="subHendrix" hidden="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" y="4620656"/>
            <a:ext cx="806085" cy="297000"/>
          </a:xfrm>
          <a:prstGeom prst="rect">
            <a:avLst/>
          </a:prstGeom>
        </p:spPr>
      </p:pic>
      <p:pic>
        <p:nvPicPr>
          <p:cNvPr id="25" name="subMilkivit" hidden="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8" y="4619700"/>
            <a:ext cx="898010" cy="297000"/>
          </a:xfrm>
          <a:prstGeom prst="rect">
            <a:avLst/>
          </a:prstGeom>
        </p:spPr>
      </p:pic>
      <p:pic>
        <p:nvPicPr>
          <p:cNvPr id="26" name="subMilkiwean" hidden="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" y="4522357"/>
            <a:ext cx="1449152" cy="297000"/>
          </a:xfrm>
          <a:prstGeom prst="rect">
            <a:avLst/>
          </a:prstGeom>
        </p:spPr>
      </p:pic>
      <p:pic>
        <p:nvPicPr>
          <p:cNvPr id="27" name="subSloten" hidden="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8" y="4527900"/>
            <a:ext cx="698199" cy="432000"/>
          </a:xfrm>
          <a:prstGeom prst="rect">
            <a:avLst/>
          </a:prstGeom>
        </p:spPr>
      </p:pic>
      <p:pic>
        <p:nvPicPr>
          <p:cNvPr id="28" name="subSprayfo" hidden="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8" y="4527110"/>
            <a:ext cx="654043" cy="432000"/>
          </a:xfrm>
          <a:prstGeom prst="rect">
            <a:avLst/>
          </a:prstGeom>
        </p:spPr>
      </p:pic>
      <p:pic>
        <p:nvPicPr>
          <p:cNvPr id="29" name="LogoMasterlab" hidden="1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" y="4638600"/>
            <a:ext cx="1390138" cy="366096"/>
          </a:xfrm>
          <a:prstGeom prst="rect">
            <a:avLst/>
          </a:prstGeom>
        </p:spPr>
      </p:pic>
      <p:pic>
        <p:nvPicPr>
          <p:cNvPr id="13" name="subMaxcare" hidden="1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9" y="4642102"/>
            <a:ext cx="864914" cy="243000"/>
          </a:xfrm>
          <a:prstGeom prst="rect">
            <a:avLst/>
          </a:prstGeom>
        </p:spPr>
      </p:pic>
      <p:pic>
        <p:nvPicPr>
          <p:cNvPr id="31" name="subNutriOpt" hidden="1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9" y="4669332"/>
            <a:ext cx="738311" cy="210600"/>
          </a:xfrm>
          <a:prstGeom prst="rect">
            <a:avLst/>
          </a:prstGeom>
        </p:spPr>
      </p:pic>
      <p:sp>
        <p:nvSpPr>
          <p:cNvPr id="33" name="Confidential" hidden="1"/>
          <p:cNvSpPr/>
          <p:nvPr userDrawn="1"/>
        </p:nvSpPr>
        <p:spPr>
          <a:xfrm>
            <a:off x="4203529" y="4641291"/>
            <a:ext cx="1068122" cy="225681"/>
          </a:xfrm>
          <a:prstGeom prst="rect">
            <a:avLst/>
          </a:prstGeom>
        </p:spPr>
        <p:txBody>
          <a:bodyPr vert="horz" lIns="0" tIns="0" rIns="0" bIns="0" rtlCol="0" anchor="b" anchorCtr="0"/>
          <a:lstStyle/>
          <a:p>
            <a:pPr lvl="0" algn="r"/>
            <a:r>
              <a:rPr lang="en-GB" sz="1500" dirty="0">
                <a:solidFill>
                  <a:schemeClr val="tx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0432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19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6" r:id="rId13"/>
    <p:sldLayoutId id="2147483717" r:id="rId14"/>
    <p:sldLayoutId id="2147483724" r:id="rId15"/>
    <p:sldLayoutId id="2147483725" r:id="rId16"/>
  </p:sldLayoutIdLst>
  <p:hf hdr="0" ftr="0" dt="0"/>
  <p:txStyles>
    <p:titleStyle>
      <a:lvl1pPr algn="l" defTabSz="685617" rtl="0" eaLnBrk="1" latinLnBrk="0" hangingPunct="1">
        <a:lnSpc>
          <a:spcPts val="3149"/>
        </a:lnSpc>
        <a:spcBef>
          <a:spcPct val="0"/>
        </a:spcBef>
        <a:buNone/>
        <a:defRPr sz="2700" b="1" kern="1200" baseline="0">
          <a:solidFill>
            <a:srgbClr val="002264"/>
          </a:solidFill>
          <a:latin typeface="+mn-lt"/>
          <a:ea typeface="+mj-ea"/>
          <a:cs typeface="+mj-cs"/>
        </a:defRPr>
      </a:lvl1pPr>
    </p:titleStyle>
    <p:bodyStyle>
      <a:lvl1pPr marL="286124" indent="-286124" algn="l" defTabSz="286124" rtl="0" eaLnBrk="1" latinLnBrk="0" hangingPunct="1">
        <a:lnSpc>
          <a:spcPts val="1800"/>
        </a:lnSpc>
        <a:spcBef>
          <a:spcPts val="450"/>
        </a:spcBef>
        <a:spcAft>
          <a:spcPts val="0"/>
        </a:spcAft>
        <a:buClr>
          <a:schemeClr val="accent2"/>
        </a:buClr>
        <a:buSzPct val="100000"/>
        <a:buFont typeface="Calibri" panose="020F050202020403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1348" indent="-286124" algn="l" defTabSz="685617" rtl="0" eaLnBrk="1" latinLnBrk="0" hangingPunct="1">
        <a:lnSpc>
          <a:spcPts val="1800"/>
        </a:lnSpc>
        <a:spcBef>
          <a:spcPts val="450"/>
        </a:spcBef>
        <a:buClr>
          <a:schemeClr val="tx1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54" indent="-257106" algn="l" defTabSz="685617" rtl="0" eaLnBrk="1" latinLnBrk="0" hangingPunct="1">
        <a:lnSpc>
          <a:spcPts val="1800"/>
        </a:lnSpc>
        <a:spcBef>
          <a:spcPts val="450"/>
        </a:spcBef>
        <a:buClr>
          <a:schemeClr val="tx1"/>
        </a:buClr>
        <a:buFont typeface="Calibri" panose="020F0502020204030204" pitchFamily="34" charset="0"/>
        <a:buChar char="−"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5785" indent="-257106" algn="l" defTabSz="685617" rtl="0" eaLnBrk="1" latinLnBrk="0" hangingPunct="1">
        <a:lnSpc>
          <a:spcPts val="1800"/>
        </a:lnSpc>
        <a:spcBef>
          <a:spcPts val="450"/>
        </a:spcBef>
        <a:buClr>
          <a:schemeClr val="tx1"/>
        </a:buClr>
        <a:buFont typeface="Calibri" panose="020F0502020204030204" pitchFamily="34" charset="0"/>
        <a:buChar char="−"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5111" indent="0" algn="l" defTabSz="685617" rtl="0" eaLnBrk="1" latinLnBrk="0" hangingPunct="1">
        <a:lnSpc>
          <a:spcPts val="1800"/>
        </a:lnSpc>
        <a:spcBef>
          <a:spcPts val="450"/>
        </a:spcBef>
        <a:buClr>
          <a:schemeClr val="tx1"/>
        </a:buClr>
        <a:buFontTx/>
        <a:buNone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085111" indent="0" algn="l" defTabSz="685617" rtl="0" eaLnBrk="1" latinLnBrk="0" hangingPunct="1">
        <a:lnSpc>
          <a:spcPts val="1800"/>
        </a:lnSpc>
        <a:spcBef>
          <a:spcPts val="450"/>
        </a:spcBef>
        <a:buFontTx/>
        <a:buNone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085111" indent="0" algn="l" defTabSz="685617" rtl="0" eaLnBrk="1" latinLnBrk="0" hangingPunct="1">
        <a:lnSpc>
          <a:spcPts val="1800"/>
        </a:lnSpc>
        <a:spcBef>
          <a:spcPts val="450"/>
        </a:spcBef>
        <a:buFontTx/>
        <a:buNone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085111" indent="0" algn="l" defTabSz="685617" rtl="0" eaLnBrk="1" latinLnBrk="0" hangingPunct="1">
        <a:lnSpc>
          <a:spcPts val="1800"/>
        </a:lnSpc>
        <a:spcBef>
          <a:spcPts val="450"/>
        </a:spcBef>
        <a:buFontTx/>
        <a:buNone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1085111" indent="0" algn="l" defTabSz="685617" rtl="0" eaLnBrk="1" latinLnBrk="0" hangingPunct="1">
        <a:lnSpc>
          <a:spcPts val="1800"/>
        </a:lnSpc>
        <a:spcBef>
          <a:spcPts val="450"/>
        </a:spcBef>
        <a:buFontTx/>
        <a:buNone/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26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00" y="213300"/>
            <a:ext cx="8103003" cy="858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i="1" dirty="0"/>
              <a:t>Water en </a:t>
            </a:r>
            <a:r>
              <a:rPr lang="en-US" i="1" dirty="0" err="1"/>
              <a:t>Voedselzekerheid</a:t>
            </a:r>
            <a:r>
              <a:rPr lang="nl-NL" i="1" dirty="0"/>
              <a:t/>
            </a:r>
            <a:br>
              <a:rPr lang="nl-NL" i="1" dirty="0"/>
            </a:br>
            <a:endParaRPr lang="nl-NL" sz="1800" b="0" i="1" dirty="0"/>
          </a:p>
        </p:txBody>
      </p:sp>
      <p:sp>
        <p:nvSpPr>
          <p:cNvPr id="10" name="Subtitle 7"/>
          <p:cNvSpPr>
            <a:spLocks noGrp="1"/>
          </p:cNvSpPr>
          <p:nvPr>
            <p:ph type="subTitle" idx="1"/>
          </p:nvPr>
        </p:nvSpPr>
        <p:spPr>
          <a:xfrm>
            <a:off x="464400" y="915566"/>
            <a:ext cx="7635992" cy="987435"/>
          </a:xfrm>
        </p:spPr>
        <p:txBody>
          <a:bodyPr>
            <a:noAutofit/>
          </a:bodyPr>
          <a:lstStyle/>
          <a:p>
            <a:pPr algn="ctr"/>
            <a:r>
              <a:rPr lang="nl-NL" sz="2400" b="1" dirty="0"/>
              <a:t>Hans Vink</a:t>
            </a:r>
          </a:p>
          <a:p>
            <a:pPr algn="ctr"/>
            <a:r>
              <a:rPr lang="nl-NL" sz="1600" b="1" dirty="0"/>
              <a:t>Beroepskwalificatie:	</a:t>
            </a:r>
            <a:r>
              <a:rPr lang="nl-NL" sz="1600" b="1" dirty="0" smtClean="0"/>
              <a:t>  Aquaculture</a:t>
            </a:r>
            <a:endParaRPr lang="nl-NL" sz="1600" b="1" dirty="0"/>
          </a:p>
          <a:p>
            <a:pPr algn="ctr"/>
            <a:r>
              <a:rPr lang="nl-NL" sz="1600" b="1" dirty="0"/>
              <a:t>Rotaryclub Midden </a:t>
            </a:r>
            <a:r>
              <a:rPr lang="nl-NL" sz="1600" b="1" dirty="0" smtClean="0"/>
              <a:t>Betuwe Valburg</a:t>
            </a:r>
            <a:endParaRPr lang="nl-NL" sz="1600" b="1" dirty="0"/>
          </a:p>
          <a:p>
            <a:endParaRPr lang="nl-NL" dirty="0"/>
          </a:p>
        </p:txBody>
      </p:sp>
      <p:sp>
        <p:nvSpPr>
          <p:cNvPr id="15" name="Rectangle 14"/>
          <p:cNvSpPr/>
          <p:nvPr/>
        </p:nvSpPr>
        <p:spPr>
          <a:xfrm>
            <a:off x="5489863" y="3628350"/>
            <a:ext cx="1818441" cy="269286"/>
          </a:xfrm>
          <a:prstGeom prst="rect">
            <a:avLst/>
          </a:prstGeom>
        </p:spPr>
        <p:txBody>
          <a:bodyPr wrap="square" lIns="68562" tIns="34281" rIns="68562" bIns="34281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9" y="4370699"/>
            <a:ext cx="1817035" cy="680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23678"/>
            <a:ext cx="6552728" cy="1704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3897636"/>
            <a:ext cx="630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rgbClr val="FFFFFF"/>
                </a:solidFill>
              </a:rPr>
              <a:t>Rotary Districtsconferentie D1550, Den Bosch, 25 mei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2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487"/>
            <a:ext cx="77724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Water footprint voedingsmiddelen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196E-9841-46FD-805C-CD879F5FE91D}" type="slidenum">
              <a:rPr lang="nl-NL" smtClean="0"/>
              <a:t>10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3" y="664457"/>
            <a:ext cx="2807249" cy="216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03" y="683799"/>
            <a:ext cx="2879257" cy="2140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7533"/>
            <a:ext cx="2792909" cy="433622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47241"/>
              </p:ext>
            </p:extLst>
          </p:nvPr>
        </p:nvGraphicFramePr>
        <p:xfrm>
          <a:off x="288587" y="2931790"/>
          <a:ext cx="5688632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7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95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44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132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1" u="none" strike="noStrike" dirty="0">
                          <a:effectLst/>
                        </a:rPr>
                        <a:t>Product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>
                          <a:effectLst/>
                        </a:rPr>
                        <a:t>Water footprint in liters per 100 gram product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 dirty="0">
                          <a:effectLst/>
                        </a:rPr>
                        <a:t> 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1" u="none" strike="noStrike" dirty="0">
                          <a:effectLst/>
                        </a:rPr>
                        <a:t>Product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>
                          <a:effectLst/>
                        </a:rPr>
                        <a:t>Water footprint in liters per 100 gram product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12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1" u="none" strike="noStrike" dirty="0">
                          <a:effectLst/>
                        </a:rPr>
                        <a:t>Rundvlees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 dirty="0">
                          <a:effectLst/>
                        </a:rPr>
                        <a:t>1.500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 dirty="0">
                          <a:effectLst/>
                        </a:rPr>
                        <a:t> 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68561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1" i="1" u="none" strike="noStrike" dirty="0">
                          <a:effectLst/>
                        </a:rPr>
                        <a:t>Banaan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 dirty="0">
                          <a:effectLst/>
                        </a:rPr>
                        <a:t>86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612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1" u="none" strike="noStrike" dirty="0">
                          <a:effectLst/>
                        </a:rPr>
                        <a:t>Varkensvlees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 dirty="0">
                          <a:effectLst/>
                        </a:rPr>
                        <a:t>480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 dirty="0">
                          <a:effectLst/>
                        </a:rPr>
                        <a:t> 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1" u="none" strike="noStrike" dirty="0">
                          <a:effectLst/>
                        </a:rPr>
                        <a:t>Appel/Peer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>
                          <a:effectLst/>
                        </a:rPr>
                        <a:t>70</a:t>
                      </a:r>
                      <a:endParaRPr lang="nl-NL" sz="1100" b="1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612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1" u="none" strike="noStrike">
                          <a:effectLst/>
                        </a:rPr>
                        <a:t>Kip</a:t>
                      </a:r>
                      <a:endParaRPr lang="nl-NL" sz="1100" b="1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 dirty="0">
                          <a:effectLst/>
                        </a:rPr>
                        <a:t>390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 dirty="0">
                          <a:effectLst/>
                        </a:rPr>
                        <a:t> 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1" u="none" strike="noStrike" dirty="0">
                          <a:effectLst/>
                        </a:rPr>
                        <a:t>Walnoten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900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612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1" u="none" strike="noStrike">
                          <a:effectLst/>
                        </a:rPr>
                        <a:t>Kaas</a:t>
                      </a:r>
                      <a:endParaRPr lang="nl-NL" sz="1100" b="1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 dirty="0">
                          <a:effectLst/>
                        </a:rPr>
                        <a:t>510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 dirty="0">
                          <a:effectLst/>
                        </a:rPr>
                        <a:t> 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1" u="none" strike="noStrike" dirty="0">
                          <a:effectLst/>
                        </a:rPr>
                        <a:t>Sla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1" u="none" strike="noStrike">
                          <a:effectLst/>
                        </a:rPr>
                        <a:t>13</a:t>
                      </a:r>
                      <a:endParaRPr lang="nl-NL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612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1" u="none" strike="noStrike">
                          <a:effectLst/>
                        </a:rPr>
                        <a:t>Ei</a:t>
                      </a:r>
                      <a:endParaRPr lang="nl-NL" sz="1100" b="1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 dirty="0">
                          <a:effectLst/>
                        </a:rPr>
                        <a:t>330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 dirty="0">
                          <a:effectLst/>
                        </a:rPr>
                        <a:t> 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1" u="none" strike="noStrike" dirty="0">
                          <a:effectLst/>
                        </a:rPr>
                        <a:t>Aardappel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1" u="none" strike="noStrike">
                          <a:effectLst/>
                        </a:rPr>
                        <a:t>25</a:t>
                      </a:r>
                      <a:endParaRPr lang="nl-NL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612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1" u="none" strike="noStrike">
                          <a:effectLst/>
                        </a:rPr>
                        <a:t>Boter</a:t>
                      </a:r>
                      <a:endParaRPr lang="nl-NL" sz="1100" b="1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 dirty="0">
                          <a:effectLst/>
                        </a:rPr>
                        <a:t>290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>
                          <a:effectLst/>
                        </a:rPr>
                        <a:t> </a:t>
                      </a:r>
                      <a:endParaRPr lang="nl-NL" sz="1100" b="1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1" u="none" strike="noStrike" dirty="0">
                          <a:effectLst/>
                        </a:rPr>
                        <a:t>Rijst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1" u="none" strike="noStrike">
                          <a:effectLst/>
                        </a:rPr>
                        <a:t>340</a:t>
                      </a:r>
                      <a:endParaRPr lang="nl-NL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612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1" u="none" strike="noStrike">
                          <a:effectLst/>
                        </a:rPr>
                        <a:t>Melk</a:t>
                      </a:r>
                      <a:endParaRPr lang="nl-NL" sz="1100" b="1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 dirty="0">
                          <a:effectLst/>
                        </a:rPr>
                        <a:t>100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1" u="none" strike="noStrike">
                          <a:effectLst/>
                        </a:rPr>
                        <a:t> </a:t>
                      </a:r>
                      <a:endParaRPr lang="nl-NL" sz="1100" b="1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1" u="none" strike="noStrike" dirty="0">
                          <a:effectLst/>
                        </a:rPr>
                        <a:t>Mais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1" u="none" strike="noStrike" dirty="0">
                          <a:effectLst/>
                        </a:rPr>
                        <a:t>90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20390088">
            <a:off x="6956331" y="3849727"/>
            <a:ext cx="164078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8.000 liter water</a:t>
            </a:r>
          </a:p>
        </p:txBody>
      </p:sp>
    </p:spTree>
    <p:extLst>
      <p:ext uri="{BB962C8B-B14F-4D97-AF65-F5344CB8AC3E}">
        <p14:creationId xmlns:p14="http://schemas.microsoft.com/office/powerpoint/2010/main" val="23481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495"/>
            <a:ext cx="4716016" cy="1944215"/>
          </a:xfrm>
        </p:spPr>
        <p:txBody>
          <a:bodyPr>
            <a:normAutofit fontScale="90000"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2000" dirty="0" smtClean="0"/>
              <a:t>Aquaculture </a:t>
            </a:r>
            <a:r>
              <a:rPr lang="nl-NL" sz="2000" dirty="0"/>
              <a:t>(viskweek): enorme wereldwijde potentie voor productie van hoogwaardige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eiwitten </a:t>
            </a:r>
            <a:r>
              <a:rPr lang="nl-NL" sz="2000" dirty="0"/>
              <a:t>(zowel zoet - als zout water)</a:t>
            </a:r>
            <a:br>
              <a:rPr lang="nl-NL" sz="2000" dirty="0"/>
            </a:br>
            <a:r>
              <a:rPr lang="nl-NL" sz="2000" i="1" dirty="0"/>
              <a:t/>
            </a:r>
            <a:br>
              <a:rPr lang="nl-NL" sz="2000" i="1" dirty="0"/>
            </a:br>
            <a:r>
              <a:rPr lang="nl-NL" sz="2000" dirty="0"/>
              <a:t>K</a:t>
            </a:r>
            <a:r>
              <a:rPr lang="nl-NL" sz="2000" dirty="0" smtClean="0"/>
              <a:t>nelpunten </a:t>
            </a:r>
            <a:r>
              <a:rPr lang="nl-NL" sz="2000" dirty="0"/>
              <a:t>voor verder uitbreiding:</a:t>
            </a:r>
            <a:br>
              <a:rPr lang="nl-NL" sz="2000" dirty="0"/>
            </a:br>
            <a:r>
              <a:rPr lang="nl-NL" sz="2000" dirty="0"/>
              <a:t>	* beschikbare waterhoeveelheid </a:t>
            </a:r>
            <a:br>
              <a:rPr lang="nl-NL" sz="2000" dirty="0"/>
            </a:br>
            <a:r>
              <a:rPr lang="nl-NL" sz="2000" dirty="0"/>
              <a:t>	* watervervuiling</a:t>
            </a:r>
            <a:br>
              <a:rPr lang="nl-NL" sz="2000" dirty="0"/>
            </a:br>
            <a:r>
              <a:rPr lang="nl-NL" sz="3200" dirty="0"/>
              <a:t/>
            </a:r>
            <a:br>
              <a:rPr lang="nl-NL" sz="3200" dirty="0"/>
            </a:b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196E-9841-46FD-805C-CD879F5FE91D}" type="slidenum">
              <a:rPr lang="nl-NL" smtClean="0"/>
              <a:t>11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211"/>
            <a:ext cx="4283967" cy="2815962"/>
          </a:xfrm>
          <a:prstGeom prst="rect">
            <a:avLst/>
          </a:prstGeom>
        </p:spPr>
      </p:pic>
      <p:pic>
        <p:nvPicPr>
          <p:cNvPr id="6" name="Picture 2" descr="e:\Users\Studio Max\Desktop\dscn44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12742"/>
          <a:stretch/>
        </p:blipFill>
        <p:spPr bwMode="auto">
          <a:xfrm>
            <a:off x="0" y="2427778"/>
            <a:ext cx="4067944" cy="27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5976" y="3003798"/>
            <a:ext cx="4608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286124">
              <a:buSzPct val="100000"/>
              <a:buFont typeface="Wingdings" panose="05000000000000000000" pitchFamily="2" charset="2"/>
              <a:buChar char="Ø"/>
            </a:pPr>
            <a:r>
              <a:rPr lang="nl-NL" sz="1800" b="1" dirty="0" smtClean="0"/>
              <a:t>G</a:t>
            </a:r>
            <a:r>
              <a:rPr lang="nl-NL" sz="1800" b="1" dirty="0" smtClean="0"/>
              <a:t>emiddelde </a:t>
            </a:r>
            <a:r>
              <a:rPr lang="nl-NL" sz="1800" b="1" dirty="0"/>
              <a:t>wereldwijde productiviteit landbouwhuisdieren is 30-40% lager dan hun genetische potentieel</a:t>
            </a:r>
          </a:p>
          <a:p>
            <a:pPr marL="285750" indent="-285750" defTabSz="286124">
              <a:buSzPct val="100000"/>
              <a:buFont typeface="Wingdings" panose="05000000000000000000" pitchFamily="2" charset="2"/>
              <a:buChar char="Ø"/>
            </a:pPr>
            <a:r>
              <a:rPr lang="nl-NL" sz="1800" b="1" dirty="0"/>
              <a:t>D</a:t>
            </a:r>
            <a:r>
              <a:rPr lang="nl-NL" sz="1800" b="1" dirty="0" smtClean="0"/>
              <a:t>it </a:t>
            </a:r>
            <a:r>
              <a:rPr lang="nl-NL" sz="1800" b="1" dirty="0"/>
              <a:t>door suboptimale </a:t>
            </a:r>
            <a:r>
              <a:rPr lang="nl-NL" sz="1800" b="1" dirty="0" err="1" smtClean="0"/>
              <a:t>houderijcondities</a:t>
            </a:r>
            <a:r>
              <a:rPr lang="nl-NL" sz="1800" b="1" dirty="0" smtClean="0"/>
              <a:t> </a:t>
            </a:r>
            <a:r>
              <a:rPr lang="nl-NL" sz="1800" b="1" dirty="0"/>
              <a:t>en  gezondheidsstatus </a:t>
            </a:r>
            <a:r>
              <a:rPr lang="nl-NL" sz="1800" b="1" dirty="0" smtClean="0"/>
              <a:t>(o.a. beïnvloed </a:t>
            </a:r>
            <a:r>
              <a:rPr lang="nl-NL" sz="1800" b="1" dirty="0"/>
              <a:t>door waterkwaliteit)</a:t>
            </a:r>
          </a:p>
        </p:txBody>
      </p:sp>
    </p:spTree>
    <p:extLst>
      <p:ext uri="{BB962C8B-B14F-4D97-AF65-F5344CB8AC3E}">
        <p14:creationId xmlns:p14="http://schemas.microsoft.com/office/powerpoint/2010/main" val="19274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510"/>
            <a:ext cx="7918648" cy="3672407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dirty="0"/>
              <a:t>Workshop:</a:t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>Water en voedselzekerheid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Hoe kunnen we als Rotaryorganisatie en als Rotarian bijdragen aan oplossingen voor dreigende voedselschaarste door watertekort?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196E-9841-46FD-805C-CD879F5FE91D}" type="slidenum">
              <a:rPr lang="nl-NL" smtClean="0"/>
              <a:t>12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1" y="4464713"/>
            <a:ext cx="1430184" cy="5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9572" y="267494"/>
            <a:ext cx="7632848" cy="1224136"/>
          </a:xfrm>
        </p:spPr>
        <p:txBody>
          <a:bodyPr/>
          <a:lstStyle/>
          <a:p>
            <a:r>
              <a:rPr lang="nl-NL" sz="2000" b="1" i="1" dirty="0">
                <a:solidFill>
                  <a:srgbClr val="C00000"/>
                </a:solidFill>
              </a:rPr>
              <a:t>Oppervlakte Aarde: 	+/- 70 % water, slechts 3 % zoet water. </a:t>
            </a:r>
          </a:p>
          <a:p>
            <a:endParaRPr lang="nl-NL" sz="2000" b="1" i="1" dirty="0">
              <a:solidFill>
                <a:srgbClr val="C00000"/>
              </a:solidFill>
            </a:endParaRPr>
          </a:p>
          <a:p>
            <a:pPr marL="408180" indent="-408180">
              <a:buFont typeface="Arial" panose="020B0604020202020204" pitchFamily="34" charset="0"/>
              <a:buChar char="•"/>
            </a:pPr>
            <a:r>
              <a:rPr lang="nl-NL" sz="1600" b="1" dirty="0" smtClean="0"/>
              <a:t>heel </a:t>
            </a:r>
            <a:r>
              <a:rPr lang="nl-NL" sz="1600" b="1" dirty="0"/>
              <a:t>klein gedeelte geschikt </a:t>
            </a:r>
            <a:r>
              <a:rPr lang="nl-NL" sz="1600" b="1" dirty="0" err="1"/>
              <a:t>èn</a:t>
            </a:r>
            <a:r>
              <a:rPr lang="nl-NL" sz="1600" b="1" dirty="0"/>
              <a:t> beschikbaar voor consumptie en voedselproductie (poolkappen, gletsjers, vervuiling)</a:t>
            </a:r>
          </a:p>
          <a:p>
            <a:pPr marL="408180" indent="-408180">
              <a:buFont typeface="Arial" panose="020B0604020202020204" pitchFamily="34" charset="0"/>
              <a:buChar char="•"/>
            </a:pPr>
            <a:r>
              <a:rPr lang="nl-NL" sz="1600" b="1" dirty="0"/>
              <a:t>regenwater ongelijk verdeeld over de </a:t>
            </a:r>
            <a:r>
              <a:rPr lang="nl-NL" sz="1600" b="1" dirty="0" smtClean="0"/>
              <a:t>aarde</a:t>
            </a:r>
          </a:p>
          <a:p>
            <a:pPr marL="408180" indent="-408180">
              <a:buFont typeface="Arial" panose="020B0604020202020204" pitchFamily="34" charset="0"/>
              <a:buChar char="•"/>
            </a:pPr>
            <a:r>
              <a:rPr lang="nl-NL" sz="1600" b="1" dirty="0" smtClean="0"/>
              <a:t>effecten </a:t>
            </a:r>
            <a:r>
              <a:rPr lang="nl-NL" sz="1600" b="1" dirty="0"/>
              <a:t>klimaatsverandering op voedselproductie (temperatuur, neerslag/droogte, verzilting, orkanen, etc.)</a:t>
            </a:r>
          </a:p>
          <a:p>
            <a:pPr marL="408180" indent="-408180">
              <a:buFont typeface="Arial" panose="020B0604020202020204" pitchFamily="34" charset="0"/>
              <a:buChar char="•"/>
            </a:pPr>
            <a:endParaRPr lang="nl-NL" sz="1600" b="1" dirty="0"/>
          </a:p>
          <a:p>
            <a:pPr marL="408180" indent="-408180">
              <a:buFont typeface="Arial" panose="020B0604020202020204" pitchFamily="34" charset="0"/>
              <a:buChar char="•"/>
            </a:pPr>
            <a:endParaRPr lang="nl-NL" sz="1600" b="1" dirty="0"/>
          </a:p>
          <a:p>
            <a:pPr marL="408180" indent="-408180">
              <a:buFont typeface="Arial" panose="020B0604020202020204" pitchFamily="34" charset="0"/>
              <a:buChar char="•"/>
            </a:pPr>
            <a:endParaRPr lang="nl-NL" sz="1600" b="1" dirty="0"/>
          </a:p>
          <a:p>
            <a:pPr marL="408180" indent="-408180">
              <a:buFont typeface="Arial" panose="020B0604020202020204" pitchFamily="34" charset="0"/>
              <a:buChar char="•"/>
            </a:pPr>
            <a:endParaRPr lang="nl-NL" sz="1600" b="1" dirty="0"/>
          </a:p>
          <a:p>
            <a:pPr marL="408180" indent="-408180">
              <a:buFont typeface="Arial" panose="020B0604020202020204" pitchFamily="34" charset="0"/>
              <a:buChar char="•"/>
            </a:pPr>
            <a:endParaRPr lang="nl-NL" sz="1600" b="1" dirty="0"/>
          </a:p>
          <a:p>
            <a:pPr marL="408180" indent="-408180">
              <a:buFont typeface="Arial" panose="020B0604020202020204" pitchFamily="34" charset="0"/>
              <a:buChar char="•"/>
            </a:pPr>
            <a:endParaRPr lang="nl-NL" sz="1600" b="1" dirty="0"/>
          </a:p>
          <a:p>
            <a:pPr marL="408180" indent="-408180">
              <a:buFont typeface="Arial" panose="020B0604020202020204" pitchFamily="34" charset="0"/>
              <a:buChar char="•"/>
            </a:pPr>
            <a:endParaRPr lang="nl-NL" sz="1600" b="1" dirty="0"/>
          </a:p>
          <a:p>
            <a:endParaRPr lang="nl-NL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7" y="4423966"/>
            <a:ext cx="1440160" cy="539076"/>
          </a:xfrm>
          <a:prstGeom prst="rect">
            <a:avLst/>
          </a:prstGeom>
        </p:spPr>
      </p:pic>
      <p:pic>
        <p:nvPicPr>
          <p:cNvPr id="6" name="Picture 2" descr="E:\Kopie Fotos externe Harde Schijf Hans 24 Juni 2018\PICTURES\Lesotho\P114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1710"/>
            <a:ext cx="2987824" cy="17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Kopie Fotos externe Harde Schijf Hans 24 Juni 2018\PICTURES\Lesotho\December 2016\DSC_0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51" y="2211710"/>
            <a:ext cx="3096345" cy="17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Kopie Fotos externe Harde Schijf Hans 24 Juni 2018\PICTURES\Lesotho\December 2016\DSC_0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11710"/>
            <a:ext cx="3076615" cy="179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859782"/>
            <a:ext cx="59766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>
              <a:solidFill>
                <a:schemeClr val="bg1"/>
              </a:solidFill>
            </a:endParaRPr>
          </a:p>
          <a:p>
            <a:endParaRPr lang="nl-NL" b="1" dirty="0">
              <a:solidFill>
                <a:schemeClr val="bg1"/>
              </a:solidFill>
            </a:endParaRPr>
          </a:p>
          <a:p>
            <a:endParaRPr lang="nl-NL" b="1" dirty="0" smtClean="0">
              <a:solidFill>
                <a:schemeClr val="bg1"/>
              </a:solidFill>
            </a:endParaRPr>
          </a:p>
          <a:p>
            <a:endParaRPr lang="nl-NL" b="1" dirty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	24 </a:t>
            </a:r>
            <a:r>
              <a:rPr lang="nl-NL" b="1" dirty="0">
                <a:solidFill>
                  <a:schemeClr val="bg1"/>
                </a:solidFill>
              </a:rPr>
              <a:t>juni </a:t>
            </a:r>
            <a:r>
              <a:rPr lang="nl-NL" b="1" dirty="0" smtClean="0">
                <a:solidFill>
                  <a:schemeClr val="bg1"/>
                </a:solidFill>
              </a:rPr>
              <a:t>2015		</a:t>
            </a:r>
            <a:r>
              <a:rPr lang="nl-NL" b="1" dirty="0">
                <a:solidFill>
                  <a:schemeClr val="bg1"/>
                </a:solidFill>
              </a:rPr>
              <a:t>	</a:t>
            </a:r>
            <a:r>
              <a:rPr lang="nl-NL" b="1" dirty="0" smtClean="0">
                <a:solidFill>
                  <a:schemeClr val="bg1"/>
                </a:solidFill>
              </a:rPr>
              <a:t>  </a:t>
            </a:r>
            <a:r>
              <a:rPr lang="nl-NL" b="1" dirty="0" smtClean="0">
                <a:solidFill>
                  <a:schemeClr val="bg1"/>
                </a:solidFill>
              </a:rPr>
              <a:t>6 december 2016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177966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         </a:t>
            </a:r>
            <a:endParaRPr lang="nl-NL" sz="1400" b="1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endParaRPr lang="nl-NL" sz="14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r>
              <a:rPr lang="nl-NL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        </a:t>
            </a:r>
            <a:r>
              <a:rPr lang="nl-NL" sz="1400" b="1" dirty="0" smtClean="0">
                <a:solidFill>
                  <a:srgbClr val="FFFFFF"/>
                </a:solidFill>
              </a:rPr>
              <a:t>Lake </a:t>
            </a:r>
            <a:r>
              <a:rPr lang="nl-NL" sz="1400" b="1" dirty="0" err="1">
                <a:solidFill>
                  <a:srgbClr val="FFFFFF"/>
                </a:solidFill>
              </a:rPr>
              <a:t>Katse</a:t>
            </a:r>
            <a:r>
              <a:rPr lang="nl-NL" sz="1400" b="1" dirty="0">
                <a:solidFill>
                  <a:srgbClr val="FFFFFF"/>
                </a:solidFill>
              </a:rPr>
              <a:t>,  Lesotho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083918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/>
              <a:t>impact wereldwijde bevolkings- en welvaartstoename op voedselconsumptie </a:t>
            </a:r>
          </a:p>
        </p:txBody>
      </p:sp>
    </p:spTree>
    <p:extLst>
      <p:ext uri="{BB962C8B-B14F-4D97-AF65-F5344CB8AC3E}">
        <p14:creationId xmlns:p14="http://schemas.microsoft.com/office/powerpoint/2010/main" val="11983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400" y="213300"/>
            <a:ext cx="7491976" cy="468240"/>
          </a:xfrm>
        </p:spPr>
        <p:txBody>
          <a:bodyPr/>
          <a:lstStyle/>
          <a:p>
            <a:pPr algn="ctr"/>
            <a:r>
              <a:rPr lang="en-US" i="1" dirty="0" err="1">
                <a:solidFill>
                  <a:srgbClr val="FFFFFF"/>
                </a:solidFill>
              </a:rPr>
              <a:t>Wereldwijde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i="1" dirty="0" err="1">
                <a:solidFill>
                  <a:srgbClr val="FFFFFF"/>
                </a:solidFill>
              </a:rPr>
              <a:t>bevolkingsgroei</a:t>
            </a:r>
            <a:endParaRPr lang="en-GB" i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C5820FC3-84AC-49A9-95BE-2C10DF428D76}" type="slidenum">
              <a:rPr lang="en-US" b="0" smtClean="0">
                <a:solidFill>
                  <a:srgbClr val="004B80"/>
                </a:solidFill>
              </a:rPr>
              <a:pPr>
                <a:defRPr/>
              </a:pPr>
              <a:t>3</a:t>
            </a:fld>
            <a:endParaRPr lang="en-US" b="0" dirty="0">
              <a:solidFill>
                <a:srgbClr val="004B80"/>
              </a:solidFill>
            </a:endParaRPr>
          </a:p>
        </p:txBody>
      </p:sp>
      <p:pic>
        <p:nvPicPr>
          <p:cNvPr id="11267" name="Object 8" descr="npo00001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510"/>
            <a:ext cx="6192688" cy="369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3867893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/>
          </a:p>
          <a:p>
            <a:r>
              <a:rPr lang="nl-NL" sz="1600" b="1" dirty="0">
                <a:solidFill>
                  <a:srgbClr val="C00000"/>
                </a:solidFill>
              </a:rPr>
              <a:t>2017: 	  7,6 </a:t>
            </a:r>
            <a:r>
              <a:rPr lang="nl-NL" sz="1600" b="1" dirty="0" err="1">
                <a:solidFill>
                  <a:srgbClr val="C00000"/>
                </a:solidFill>
              </a:rPr>
              <a:t>Billion</a:t>
            </a:r>
            <a:r>
              <a:rPr lang="nl-NL" sz="1600" b="1" dirty="0">
                <a:solidFill>
                  <a:srgbClr val="C00000"/>
                </a:solidFill>
              </a:rPr>
              <a:t>                       2030:	     8,6 </a:t>
            </a:r>
            <a:r>
              <a:rPr lang="nl-NL" sz="1600" b="1" dirty="0" err="1">
                <a:solidFill>
                  <a:srgbClr val="C00000"/>
                </a:solidFill>
              </a:rPr>
              <a:t>Billion</a:t>
            </a:r>
            <a:endParaRPr lang="nl-NL" sz="1600" b="1" dirty="0">
              <a:solidFill>
                <a:srgbClr val="C00000"/>
              </a:solidFill>
            </a:endParaRPr>
          </a:p>
          <a:p>
            <a:r>
              <a:rPr lang="nl-NL" sz="1600" b="1" dirty="0">
                <a:solidFill>
                  <a:srgbClr val="C00000"/>
                </a:solidFill>
              </a:rPr>
              <a:t>2050:	  9,8 </a:t>
            </a:r>
            <a:r>
              <a:rPr lang="nl-NL" sz="1600" b="1" dirty="0" err="1">
                <a:solidFill>
                  <a:srgbClr val="C00000"/>
                </a:solidFill>
              </a:rPr>
              <a:t>Billion</a:t>
            </a:r>
            <a:r>
              <a:rPr lang="nl-NL" sz="1600" b="1" dirty="0">
                <a:solidFill>
                  <a:srgbClr val="C00000"/>
                </a:solidFill>
              </a:rPr>
              <a:t>                       2100:	   11,2 </a:t>
            </a:r>
            <a:r>
              <a:rPr lang="nl-NL" sz="1600" b="1" dirty="0" err="1">
                <a:solidFill>
                  <a:srgbClr val="C00000"/>
                </a:solidFill>
              </a:rPr>
              <a:t>Billion</a:t>
            </a:r>
            <a:endParaRPr lang="nl-NL" sz="1600" b="1" dirty="0">
              <a:solidFill>
                <a:srgbClr val="C00000"/>
              </a:solidFill>
            </a:endParaRPr>
          </a:p>
          <a:p>
            <a:endParaRPr lang="nl-NL" sz="1600" b="1" dirty="0">
              <a:solidFill>
                <a:srgbClr val="C00000"/>
              </a:solidFill>
            </a:endParaRPr>
          </a:p>
          <a:p>
            <a:r>
              <a:rPr lang="nl-NL" sz="1100" b="1" i="1" dirty="0"/>
              <a:t>Source UN (2017): </a:t>
            </a:r>
            <a:r>
              <a:rPr lang="nl-NL" sz="1100" b="1" i="1" dirty="0" err="1"/>
              <a:t>Department</a:t>
            </a:r>
            <a:r>
              <a:rPr lang="nl-NL" sz="1100" b="1" i="1" dirty="0"/>
              <a:t> of  </a:t>
            </a:r>
            <a:r>
              <a:rPr lang="nl-NL" sz="1100" b="1" i="1" dirty="0" err="1"/>
              <a:t>Economics</a:t>
            </a:r>
            <a:r>
              <a:rPr lang="nl-NL" sz="1100" b="1" i="1" dirty="0"/>
              <a:t> </a:t>
            </a:r>
            <a:r>
              <a:rPr lang="nl-NL" sz="1100" b="1" i="1" dirty="0" err="1"/>
              <a:t>and</a:t>
            </a:r>
            <a:r>
              <a:rPr lang="nl-NL" sz="1100" b="1" i="1" dirty="0"/>
              <a:t> </a:t>
            </a:r>
            <a:r>
              <a:rPr lang="nl-NL" sz="1100" b="1" i="1" dirty="0" err="1"/>
              <a:t>Social</a:t>
            </a:r>
            <a:r>
              <a:rPr lang="nl-NL" sz="1100" b="1" i="1" dirty="0"/>
              <a:t> </a:t>
            </a:r>
            <a:r>
              <a:rPr lang="nl-NL" sz="1100" b="1" i="1" dirty="0" err="1"/>
              <a:t>Affairs</a:t>
            </a:r>
            <a:endParaRPr lang="nl-NL" sz="11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06502"/>
            <a:ext cx="1560536" cy="5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399" y="213300"/>
            <a:ext cx="7679907" cy="468240"/>
          </a:xfrm>
        </p:spPr>
        <p:txBody>
          <a:bodyPr/>
          <a:lstStyle/>
          <a:p>
            <a:pPr algn="ctr"/>
            <a:r>
              <a:rPr lang="nl-NL" dirty="0"/>
              <a:t>     </a:t>
            </a:r>
            <a:r>
              <a:rPr lang="nl-NL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Wereldbevolking in 2018-2050 (in </a:t>
            </a:r>
            <a:r>
              <a:rPr lang="nl-NL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miljoen)</a:t>
            </a:r>
            <a:endParaRPr lang="nl-NL" i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187"/>
          <p:cNvGrpSpPr>
            <a:grpSpLocks/>
          </p:cNvGrpSpPr>
          <p:nvPr/>
        </p:nvGrpSpPr>
        <p:grpSpPr bwMode="auto">
          <a:xfrm>
            <a:off x="441263" y="811245"/>
            <a:ext cx="7703044" cy="3736661"/>
            <a:chOff x="65" y="702"/>
            <a:chExt cx="5628" cy="2746"/>
          </a:xfrm>
          <a:solidFill>
            <a:schemeClr val="bg2">
              <a:lumMod val="90000"/>
            </a:schemeClr>
          </a:solidFill>
          <a:effectLst/>
        </p:grpSpPr>
        <p:grpSp>
          <p:nvGrpSpPr>
            <p:cNvPr id="6" name="Group 186"/>
            <p:cNvGrpSpPr>
              <a:grpSpLocks/>
            </p:cNvGrpSpPr>
            <p:nvPr/>
          </p:nvGrpSpPr>
          <p:grpSpPr bwMode="auto">
            <a:xfrm>
              <a:off x="65" y="702"/>
              <a:ext cx="5628" cy="2746"/>
              <a:chOff x="65" y="702"/>
              <a:chExt cx="5628" cy="2746"/>
            </a:xfrm>
            <a:grpFill/>
          </p:grpSpPr>
          <p:sp>
            <p:nvSpPr>
              <p:cNvPr id="10" name="Zimbabw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108" y="2632"/>
                <a:ext cx="141" cy="141"/>
              </a:xfrm>
              <a:custGeom>
                <a:avLst/>
                <a:gdLst>
                  <a:gd name="T0" fmla="*/ 2147483647 w 552"/>
                  <a:gd name="T1" fmla="*/ 2147483647 h 552"/>
                  <a:gd name="T2" fmla="*/ 2147483647 w 552"/>
                  <a:gd name="T3" fmla="*/ 2147483647 h 552"/>
                  <a:gd name="T4" fmla="*/ 2147483647 w 552"/>
                  <a:gd name="T5" fmla="*/ 2147483647 h 552"/>
                  <a:gd name="T6" fmla="*/ 2147483647 w 552"/>
                  <a:gd name="T7" fmla="*/ 2147483647 h 552"/>
                  <a:gd name="T8" fmla="*/ 2147483647 w 552"/>
                  <a:gd name="T9" fmla="*/ 2147483647 h 552"/>
                  <a:gd name="T10" fmla="*/ 2147483647 w 552"/>
                  <a:gd name="T11" fmla="*/ 2147483647 h 552"/>
                  <a:gd name="T12" fmla="*/ 2147483647 w 552"/>
                  <a:gd name="T13" fmla="*/ 2147483647 h 552"/>
                  <a:gd name="T14" fmla="*/ 2147483647 w 552"/>
                  <a:gd name="T15" fmla="*/ 2147483647 h 552"/>
                  <a:gd name="T16" fmla="*/ 2147483647 w 552"/>
                  <a:gd name="T17" fmla="*/ 2147483647 h 552"/>
                  <a:gd name="T18" fmla="*/ 2147483647 w 552"/>
                  <a:gd name="T19" fmla="*/ 2147483647 h 552"/>
                  <a:gd name="T20" fmla="*/ 2147483647 w 552"/>
                  <a:gd name="T21" fmla="*/ 2147483647 h 552"/>
                  <a:gd name="T22" fmla="*/ 2147483647 w 552"/>
                  <a:gd name="T23" fmla="*/ 2147483647 h 552"/>
                  <a:gd name="T24" fmla="*/ 2147483647 w 552"/>
                  <a:gd name="T25" fmla="*/ 2147483647 h 552"/>
                  <a:gd name="T26" fmla="*/ 2147483647 w 552"/>
                  <a:gd name="T27" fmla="*/ 2147483647 h 552"/>
                  <a:gd name="T28" fmla="*/ 2147483647 w 552"/>
                  <a:gd name="T29" fmla="*/ 2147483647 h 552"/>
                  <a:gd name="T30" fmla="*/ 2147483647 w 552"/>
                  <a:gd name="T31" fmla="*/ 2147483647 h 552"/>
                  <a:gd name="T32" fmla="*/ 2147483647 w 552"/>
                  <a:gd name="T33" fmla="*/ 2147483647 h 552"/>
                  <a:gd name="T34" fmla="*/ 2147483647 w 552"/>
                  <a:gd name="T35" fmla="*/ 2147483647 h 552"/>
                  <a:gd name="T36" fmla="*/ 2147483647 w 552"/>
                  <a:gd name="T37" fmla="*/ 2147483647 h 552"/>
                  <a:gd name="T38" fmla="*/ 2147483647 w 552"/>
                  <a:gd name="T39" fmla="*/ 2147483647 h 552"/>
                  <a:gd name="T40" fmla="*/ 2147483647 w 552"/>
                  <a:gd name="T41" fmla="*/ 2147483647 h 552"/>
                  <a:gd name="T42" fmla="*/ 2147483647 w 552"/>
                  <a:gd name="T43" fmla="*/ 2147483647 h 552"/>
                  <a:gd name="T44" fmla="*/ 2147483647 w 552"/>
                  <a:gd name="T45" fmla="*/ 2147483647 h 552"/>
                  <a:gd name="T46" fmla="*/ 2147483647 w 552"/>
                  <a:gd name="T47" fmla="*/ 2147483647 h 552"/>
                  <a:gd name="T48" fmla="*/ 2147483647 w 552"/>
                  <a:gd name="T49" fmla="*/ 2147483647 h 552"/>
                  <a:gd name="T50" fmla="*/ 2147483647 w 552"/>
                  <a:gd name="T51" fmla="*/ 2147483647 h 552"/>
                  <a:gd name="T52" fmla="*/ 2147483647 w 552"/>
                  <a:gd name="T53" fmla="*/ 2147483647 h 552"/>
                  <a:gd name="T54" fmla="*/ 2147483647 w 552"/>
                  <a:gd name="T55" fmla="*/ 2147483647 h 552"/>
                  <a:gd name="T56" fmla="*/ 2147483647 w 552"/>
                  <a:gd name="T57" fmla="*/ 2147483647 h 552"/>
                  <a:gd name="T58" fmla="*/ 2147483647 w 552"/>
                  <a:gd name="T59" fmla="*/ 2147483647 h 552"/>
                  <a:gd name="T60" fmla="*/ 2147483647 w 552"/>
                  <a:gd name="T61" fmla="*/ 2147483647 h 552"/>
                  <a:gd name="T62" fmla="*/ 2147483647 w 552"/>
                  <a:gd name="T63" fmla="*/ 2147483647 h 552"/>
                  <a:gd name="T64" fmla="*/ 2147483647 w 552"/>
                  <a:gd name="T65" fmla="*/ 2147483647 h 552"/>
                  <a:gd name="T66" fmla="*/ 2147483647 w 552"/>
                  <a:gd name="T67" fmla="*/ 2147483647 h 552"/>
                  <a:gd name="T68" fmla="*/ 2147483647 w 552"/>
                  <a:gd name="T69" fmla="*/ 2147483647 h 552"/>
                  <a:gd name="T70" fmla="*/ 2147483647 w 552"/>
                  <a:gd name="T71" fmla="*/ 2147483647 h 552"/>
                  <a:gd name="T72" fmla="*/ 2147483647 w 552"/>
                  <a:gd name="T73" fmla="*/ 2147483647 h 552"/>
                  <a:gd name="T74" fmla="*/ 2147483647 w 552"/>
                  <a:gd name="T75" fmla="*/ 0 h 552"/>
                  <a:gd name="T76" fmla="*/ 2147483647 w 552"/>
                  <a:gd name="T77" fmla="*/ 2147483647 h 552"/>
                  <a:gd name="T78" fmla="*/ 2147483647 w 552"/>
                  <a:gd name="T79" fmla="*/ 2147483647 h 552"/>
                  <a:gd name="T80" fmla="*/ 2147483647 w 552"/>
                  <a:gd name="T81" fmla="*/ 2147483647 h 552"/>
                  <a:gd name="T82" fmla="*/ 2147483647 w 552"/>
                  <a:gd name="T83" fmla="*/ 2147483647 h 552"/>
                  <a:gd name="T84" fmla="*/ 2147483647 w 552"/>
                  <a:gd name="T85" fmla="*/ 2147483647 h 552"/>
                  <a:gd name="T86" fmla="*/ 2147483647 w 552"/>
                  <a:gd name="T87" fmla="*/ 2147483647 h 552"/>
                  <a:gd name="T88" fmla="*/ 2147483647 w 552"/>
                  <a:gd name="T89" fmla="*/ 2147483647 h 552"/>
                  <a:gd name="T90" fmla="*/ 2147483647 w 552"/>
                  <a:gd name="T91" fmla="*/ 2147483647 h 552"/>
                  <a:gd name="T92" fmla="*/ 2147483647 w 552"/>
                  <a:gd name="T93" fmla="*/ 2147483647 h 552"/>
                  <a:gd name="T94" fmla="*/ 2147483647 w 552"/>
                  <a:gd name="T95" fmla="*/ 2147483647 h 552"/>
                  <a:gd name="T96" fmla="*/ 2147483647 w 552"/>
                  <a:gd name="T97" fmla="*/ 2147483647 h 552"/>
                  <a:gd name="T98" fmla="*/ 2147483647 w 552"/>
                  <a:gd name="T99" fmla="*/ 2147483647 h 552"/>
                  <a:gd name="T100" fmla="*/ 2147483647 w 552"/>
                  <a:gd name="T101" fmla="*/ 2147483647 h 552"/>
                  <a:gd name="T102" fmla="*/ 2147483647 w 552"/>
                  <a:gd name="T103" fmla="*/ 2147483647 h 5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2"/>
                  <a:gd name="T157" fmla="*/ 0 h 552"/>
                  <a:gd name="T158" fmla="*/ 552 w 552"/>
                  <a:gd name="T159" fmla="*/ 552 h 5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2" h="552">
                    <a:moveTo>
                      <a:pt x="18" y="204"/>
                    </a:moveTo>
                    <a:lnTo>
                      <a:pt x="18" y="234"/>
                    </a:lnTo>
                    <a:lnTo>
                      <a:pt x="30" y="234"/>
                    </a:lnTo>
                    <a:lnTo>
                      <a:pt x="36" y="240"/>
                    </a:lnTo>
                    <a:lnTo>
                      <a:pt x="48" y="264"/>
                    </a:lnTo>
                    <a:lnTo>
                      <a:pt x="54" y="270"/>
                    </a:lnTo>
                    <a:lnTo>
                      <a:pt x="54" y="294"/>
                    </a:lnTo>
                    <a:lnTo>
                      <a:pt x="72" y="330"/>
                    </a:lnTo>
                    <a:lnTo>
                      <a:pt x="84" y="336"/>
                    </a:lnTo>
                    <a:lnTo>
                      <a:pt x="102" y="354"/>
                    </a:lnTo>
                    <a:lnTo>
                      <a:pt x="132" y="354"/>
                    </a:lnTo>
                    <a:lnTo>
                      <a:pt x="138" y="360"/>
                    </a:lnTo>
                    <a:lnTo>
                      <a:pt x="138" y="390"/>
                    </a:lnTo>
                    <a:lnTo>
                      <a:pt x="168" y="390"/>
                    </a:lnTo>
                    <a:lnTo>
                      <a:pt x="174" y="414"/>
                    </a:lnTo>
                    <a:lnTo>
                      <a:pt x="168" y="420"/>
                    </a:lnTo>
                    <a:lnTo>
                      <a:pt x="168" y="450"/>
                    </a:lnTo>
                    <a:lnTo>
                      <a:pt x="186" y="450"/>
                    </a:lnTo>
                    <a:lnTo>
                      <a:pt x="186" y="480"/>
                    </a:lnTo>
                    <a:lnTo>
                      <a:pt x="198" y="480"/>
                    </a:lnTo>
                    <a:lnTo>
                      <a:pt x="216" y="486"/>
                    </a:lnTo>
                    <a:lnTo>
                      <a:pt x="228" y="486"/>
                    </a:lnTo>
                    <a:lnTo>
                      <a:pt x="246" y="492"/>
                    </a:lnTo>
                    <a:lnTo>
                      <a:pt x="264" y="510"/>
                    </a:lnTo>
                    <a:lnTo>
                      <a:pt x="270" y="522"/>
                    </a:lnTo>
                    <a:lnTo>
                      <a:pt x="270" y="528"/>
                    </a:lnTo>
                    <a:lnTo>
                      <a:pt x="252" y="528"/>
                    </a:lnTo>
                    <a:lnTo>
                      <a:pt x="312" y="528"/>
                    </a:lnTo>
                    <a:lnTo>
                      <a:pt x="324" y="534"/>
                    </a:lnTo>
                    <a:lnTo>
                      <a:pt x="330" y="534"/>
                    </a:lnTo>
                    <a:lnTo>
                      <a:pt x="342" y="540"/>
                    </a:lnTo>
                    <a:lnTo>
                      <a:pt x="402" y="540"/>
                    </a:lnTo>
                    <a:lnTo>
                      <a:pt x="420" y="552"/>
                    </a:lnTo>
                    <a:lnTo>
                      <a:pt x="486" y="468"/>
                    </a:lnTo>
                    <a:lnTo>
                      <a:pt x="504" y="462"/>
                    </a:lnTo>
                    <a:lnTo>
                      <a:pt x="492" y="444"/>
                    </a:lnTo>
                    <a:lnTo>
                      <a:pt x="504" y="432"/>
                    </a:lnTo>
                    <a:lnTo>
                      <a:pt x="504" y="402"/>
                    </a:lnTo>
                    <a:lnTo>
                      <a:pt x="516" y="396"/>
                    </a:lnTo>
                    <a:lnTo>
                      <a:pt x="528" y="384"/>
                    </a:lnTo>
                    <a:lnTo>
                      <a:pt x="528" y="372"/>
                    </a:lnTo>
                    <a:lnTo>
                      <a:pt x="540" y="360"/>
                    </a:lnTo>
                    <a:lnTo>
                      <a:pt x="546" y="348"/>
                    </a:lnTo>
                    <a:lnTo>
                      <a:pt x="546" y="342"/>
                    </a:lnTo>
                    <a:lnTo>
                      <a:pt x="522" y="318"/>
                    </a:lnTo>
                    <a:lnTo>
                      <a:pt x="522" y="306"/>
                    </a:lnTo>
                    <a:lnTo>
                      <a:pt x="540" y="288"/>
                    </a:lnTo>
                    <a:lnTo>
                      <a:pt x="522" y="264"/>
                    </a:lnTo>
                    <a:lnTo>
                      <a:pt x="540" y="252"/>
                    </a:lnTo>
                    <a:lnTo>
                      <a:pt x="540" y="240"/>
                    </a:lnTo>
                    <a:lnTo>
                      <a:pt x="546" y="240"/>
                    </a:lnTo>
                    <a:lnTo>
                      <a:pt x="546" y="234"/>
                    </a:lnTo>
                    <a:lnTo>
                      <a:pt x="552" y="228"/>
                    </a:lnTo>
                    <a:lnTo>
                      <a:pt x="552" y="216"/>
                    </a:lnTo>
                    <a:lnTo>
                      <a:pt x="540" y="192"/>
                    </a:lnTo>
                    <a:lnTo>
                      <a:pt x="540" y="180"/>
                    </a:lnTo>
                    <a:lnTo>
                      <a:pt x="546" y="174"/>
                    </a:lnTo>
                    <a:lnTo>
                      <a:pt x="546" y="168"/>
                    </a:lnTo>
                    <a:lnTo>
                      <a:pt x="552" y="162"/>
                    </a:lnTo>
                    <a:lnTo>
                      <a:pt x="540" y="150"/>
                    </a:lnTo>
                    <a:lnTo>
                      <a:pt x="552" y="138"/>
                    </a:lnTo>
                    <a:lnTo>
                      <a:pt x="540" y="120"/>
                    </a:lnTo>
                    <a:lnTo>
                      <a:pt x="546" y="114"/>
                    </a:lnTo>
                    <a:lnTo>
                      <a:pt x="552" y="102"/>
                    </a:lnTo>
                    <a:lnTo>
                      <a:pt x="552" y="96"/>
                    </a:lnTo>
                    <a:lnTo>
                      <a:pt x="540" y="84"/>
                    </a:lnTo>
                    <a:lnTo>
                      <a:pt x="528" y="84"/>
                    </a:lnTo>
                    <a:lnTo>
                      <a:pt x="510" y="66"/>
                    </a:lnTo>
                    <a:lnTo>
                      <a:pt x="498" y="66"/>
                    </a:lnTo>
                    <a:lnTo>
                      <a:pt x="486" y="72"/>
                    </a:lnTo>
                    <a:lnTo>
                      <a:pt x="480" y="72"/>
                    </a:lnTo>
                    <a:lnTo>
                      <a:pt x="462" y="48"/>
                    </a:lnTo>
                    <a:lnTo>
                      <a:pt x="444" y="48"/>
                    </a:lnTo>
                    <a:lnTo>
                      <a:pt x="432" y="30"/>
                    </a:lnTo>
                    <a:lnTo>
                      <a:pt x="372" y="30"/>
                    </a:lnTo>
                    <a:lnTo>
                      <a:pt x="366" y="0"/>
                    </a:lnTo>
                    <a:lnTo>
                      <a:pt x="330" y="0"/>
                    </a:lnTo>
                    <a:lnTo>
                      <a:pt x="294" y="12"/>
                    </a:lnTo>
                    <a:lnTo>
                      <a:pt x="282" y="24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52" y="78"/>
                    </a:lnTo>
                    <a:lnTo>
                      <a:pt x="240" y="78"/>
                    </a:lnTo>
                    <a:lnTo>
                      <a:pt x="228" y="84"/>
                    </a:lnTo>
                    <a:lnTo>
                      <a:pt x="210" y="90"/>
                    </a:lnTo>
                    <a:lnTo>
                      <a:pt x="198" y="96"/>
                    </a:lnTo>
                    <a:lnTo>
                      <a:pt x="192" y="102"/>
                    </a:lnTo>
                    <a:lnTo>
                      <a:pt x="180" y="126"/>
                    </a:lnTo>
                    <a:lnTo>
                      <a:pt x="174" y="132"/>
                    </a:lnTo>
                    <a:lnTo>
                      <a:pt x="174" y="138"/>
                    </a:lnTo>
                    <a:lnTo>
                      <a:pt x="168" y="144"/>
                    </a:lnTo>
                    <a:lnTo>
                      <a:pt x="162" y="156"/>
                    </a:lnTo>
                    <a:lnTo>
                      <a:pt x="132" y="186"/>
                    </a:lnTo>
                    <a:lnTo>
                      <a:pt x="108" y="198"/>
                    </a:lnTo>
                    <a:lnTo>
                      <a:pt x="90" y="198"/>
                    </a:lnTo>
                    <a:lnTo>
                      <a:pt x="90" y="192"/>
                    </a:lnTo>
                    <a:lnTo>
                      <a:pt x="78" y="180"/>
                    </a:lnTo>
                    <a:lnTo>
                      <a:pt x="66" y="180"/>
                    </a:lnTo>
                    <a:lnTo>
                      <a:pt x="66" y="192"/>
                    </a:lnTo>
                    <a:lnTo>
                      <a:pt x="54" y="192"/>
                    </a:lnTo>
                    <a:lnTo>
                      <a:pt x="42" y="180"/>
                    </a:lnTo>
                    <a:lnTo>
                      <a:pt x="42" y="174"/>
                    </a:lnTo>
                    <a:lnTo>
                      <a:pt x="0" y="174"/>
                    </a:lnTo>
                    <a:lnTo>
                      <a:pt x="6" y="192"/>
                    </a:lnTo>
                    <a:lnTo>
                      <a:pt x="18" y="20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Zam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51" y="2478"/>
                <a:ext cx="213" cy="204"/>
              </a:xfrm>
              <a:custGeom>
                <a:avLst/>
                <a:gdLst>
                  <a:gd name="T0" fmla="*/ 2147483647 w 834"/>
                  <a:gd name="T1" fmla="*/ 2147483647 h 798"/>
                  <a:gd name="T2" fmla="*/ 2147483647 w 834"/>
                  <a:gd name="T3" fmla="*/ 2147483647 h 798"/>
                  <a:gd name="T4" fmla="*/ 2147483647 w 834"/>
                  <a:gd name="T5" fmla="*/ 2147483647 h 798"/>
                  <a:gd name="T6" fmla="*/ 2147483647 w 834"/>
                  <a:gd name="T7" fmla="*/ 2147483647 h 798"/>
                  <a:gd name="T8" fmla="*/ 2147483647 w 834"/>
                  <a:gd name="T9" fmla="*/ 2147483647 h 798"/>
                  <a:gd name="T10" fmla="*/ 2147483647 w 834"/>
                  <a:gd name="T11" fmla="*/ 2147483647 h 798"/>
                  <a:gd name="T12" fmla="*/ 2147483647 w 834"/>
                  <a:gd name="T13" fmla="*/ 2147483647 h 798"/>
                  <a:gd name="T14" fmla="*/ 2147483647 w 834"/>
                  <a:gd name="T15" fmla="*/ 2147483647 h 798"/>
                  <a:gd name="T16" fmla="*/ 2147483647 w 834"/>
                  <a:gd name="T17" fmla="*/ 2147483647 h 798"/>
                  <a:gd name="T18" fmla="*/ 2147483647 w 834"/>
                  <a:gd name="T19" fmla="*/ 2147483647 h 798"/>
                  <a:gd name="T20" fmla="*/ 2147483647 w 834"/>
                  <a:gd name="T21" fmla="*/ 2147483647 h 798"/>
                  <a:gd name="T22" fmla="*/ 2147483647 w 834"/>
                  <a:gd name="T23" fmla="*/ 2147483647 h 798"/>
                  <a:gd name="T24" fmla="*/ 2147483647 w 834"/>
                  <a:gd name="T25" fmla="*/ 2147483647 h 798"/>
                  <a:gd name="T26" fmla="*/ 2147483647 w 834"/>
                  <a:gd name="T27" fmla="*/ 2147483647 h 798"/>
                  <a:gd name="T28" fmla="*/ 2147483647 w 834"/>
                  <a:gd name="T29" fmla="*/ 2147483647 h 798"/>
                  <a:gd name="T30" fmla="*/ 2147483647 w 834"/>
                  <a:gd name="T31" fmla="*/ 2147483647 h 798"/>
                  <a:gd name="T32" fmla="*/ 2147483647 w 834"/>
                  <a:gd name="T33" fmla="*/ 2147483647 h 798"/>
                  <a:gd name="T34" fmla="*/ 2147483647 w 834"/>
                  <a:gd name="T35" fmla="*/ 2147483647 h 798"/>
                  <a:gd name="T36" fmla="*/ 2147483647 w 834"/>
                  <a:gd name="T37" fmla="*/ 2147483647 h 798"/>
                  <a:gd name="T38" fmla="*/ 2147483647 w 834"/>
                  <a:gd name="T39" fmla="*/ 2147483647 h 798"/>
                  <a:gd name="T40" fmla="*/ 2147483647 w 834"/>
                  <a:gd name="T41" fmla="*/ 2147483647 h 798"/>
                  <a:gd name="T42" fmla="*/ 2147483647 w 834"/>
                  <a:gd name="T43" fmla="*/ 2147483647 h 798"/>
                  <a:gd name="T44" fmla="*/ 2147483647 w 834"/>
                  <a:gd name="T45" fmla="*/ 2147483647 h 798"/>
                  <a:gd name="T46" fmla="*/ 2147483647 w 834"/>
                  <a:gd name="T47" fmla="*/ 2147483647 h 798"/>
                  <a:gd name="T48" fmla="*/ 2147483647 w 834"/>
                  <a:gd name="T49" fmla="*/ 2147483647 h 798"/>
                  <a:gd name="T50" fmla="*/ 2147483647 w 834"/>
                  <a:gd name="T51" fmla="*/ 2147483647 h 798"/>
                  <a:gd name="T52" fmla="*/ 2147483647 w 834"/>
                  <a:gd name="T53" fmla="*/ 2147483647 h 798"/>
                  <a:gd name="T54" fmla="*/ 2147483647 w 834"/>
                  <a:gd name="T55" fmla="*/ 2147483647 h 798"/>
                  <a:gd name="T56" fmla="*/ 2147483647 w 834"/>
                  <a:gd name="T57" fmla="*/ 2147483647 h 798"/>
                  <a:gd name="T58" fmla="*/ 2147483647 w 834"/>
                  <a:gd name="T59" fmla="*/ 2147483647 h 798"/>
                  <a:gd name="T60" fmla="*/ 2147483647 w 834"/>
                  <a:gd name="T61" fmla="*/ 2147483647 h 798"/>
                  <a:gd name="T62" fmla="*/ 2147483647 w 834"/>
                  <a:gd name="T63" fmla="*/ 2147483647 h 798"/>
                  <a:gd name="T64" fmla="*/ 2147483647 w 834"/>
                  <a:gd name="T65" fmla="*/ 2147483647 h 798"/>
                  <a:gd name="T66" fmla="*/ 2147483647 w 834"/>
                  <a:gd name="T67" fmla="*/ 2147483647 h 798"/>
                  <a:gd name="T68" fmla="*/ 2147483647 w 834"/>
                  <a:gd name="T69" fmla="*/ 2147483647 h 798"/>
                  <a:gd name="T70" fmla="*/ 2147483647 w 834"/>
                  <a:gd name="T71" fmla="*/ 2147483647 h 798"/>
                  <a:gd name="T72" fmla="*/ 2147483647 w 834"/>
                  <a:gd name="T73" fmla="*/ 2147483647 h 798"/>
                  <a:gd name="T74" fmla="*/ 2147483647 w 834"/>
                  <a:gd name="T75" fmla="*/ 2147483647 h 798"/>
                  <a:gd name="T76" fmla="*/ 2147483647 w 834"/>
                  <a:gd name="T77" fmla="*/ 2147483647 h 798"/>
                  <a:gd name="T78" fmla="*/ 2147483647 w 834"/>
                  <a:gd name="T79" fmla="*/ 2147483647 h 798"/>
                  <a:gd name="T80" fmla="*/ 2147483647 w 834"/>
                  <a:gd name="T81" fmla="*/ 2147483647 h 798"/>
                  <a:gd name="T82" fmla="*/ 2147483647 w 834"/>
                  <a:gd name="T83" fmla="*/ 2147483647 h 798"/>
                  <a:gd name="T84" fmla="*/ 2147483647 w 834"/>
                  <a:gd name="T85" fmla="*/ 2147483647 h 798"/>
                  <a:gd name="T86" fmla="*/ 2147483647 w 834"/>
                  <a:gd name="T87" fmla="*/ 2147483647 h 798"/>
                  <a:gd name="T88" fmla="*/ 2147483647 w 834"/>
                  <a:gd name="T89" fmla="*/ 2147483647 h 798"/>
                  <a:gd name="T90" fmla="*/ 2147483647 w 834"/>
                  <a:gd name="T91" fmla="*/ 2147483647 h 798"/>
                  <a:gd name="T92" fmla="*/ 2147483647 w 834"/>
                  <a:gd name="T93" fmla="*/ 2147483647 h 798"/>
                  <a:gd name="T94" fmla="*/ 2147483647 w 834"/>
                  <a:gd name="T95" fmla="*/ 2147483647 h 798"/>
                  <a:gd name="T96" fmla="*/ 2147483647 w 834"/>
                  <a:gd name="T97" fmla="*/ 2147483647 h 798"/>
                  <a:gd name="T98" fmla="*/ 2147483647 w 834"/>
                  <a:gd name="T99" fmla="*/ 2147483647 h 798"/>
                  <a:gd name="T100" fmla="*/ 2147483647 w 834"/>
                  <a:gd name="T101" fmla="*/ 2147483647 h 798"/>
                  <a:gd name="T102" fmla="*/ 2147483647 w 834"/>
                  <a:gd name="T103" fmla="*/ 2147483647 h 7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4"/>
                  <a:gd name="T157" fmla="*/ 0 h 798"/>
                  <a:gd name="T158" fmla="*/ 834 w 834"/>
                  <a:gd name="T159" fmla="*/ 798 h 7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4" h="798">
                    <a:moveTo>
                      <a:pt x="822" y="186"/>
                    </a:moveTo>
                    <a:lnTo>
                      <a:pt x="822" y="162"/>
                    </a:lnTo>
                    <a:lnTo>
                      <a:pt x="816" y="168"/>
                    </a:lnTo>
                    <a:lnTo>
                      <a:pt x="810" y="168"/>
                    </a:lnTo>
                    <a:lnTo>
                      <a:pt x="810" y="126"/>
                    </a:lnTo>
                    <a:lnTo>
                      <a:pt x="798" y="114"/>
                    </a:lnTo>
                    <a:lnTo>
                      <a:pt x="786" y="114"/>
                    </a:lnTo>
                    <a:lnTo>
                      <a:pt x="786" y="102"/>
                    </a:lnTo>
                    <a:lnTo>
                      <a:pt x="768" y="90"/>
                    </a:lnTo>
                    <a:lnTo>
                      <a:pt x="750" y="90"/>
                    </a:lnTo>
                    <a:lnTo>
                      <a:pt x="750" y="72"/>
                    </a:lnTo>
                    <a:lnTo>
                      <a:pt x="738" y="78"/>
                    </a:lnTo>
                    <a:lnTo>
                      <a:pt x="726" y="78"/>
                    </a:lnTo>
                    <a:lnTo>
                      <a:pt x="708" y="60"/>
                    </a:lnTo>
                    <a:lnTo>
                      <a:pt x="690" y="60"/>
                    </a:lnTo>
                    <a:lnTo>
                      <a:pt x="684" y="54"/>
                    </a:lnTo>
                    <a:lnTo>
                      <a:pt x="684" y="36"/>
                    </a:lnTo>
                    <a:lnTo>
                      <a:pt x="672" y="42"/>
                    </a:lnTo>
                    <a:lnTo>
                      <a:pt x="654" y="42"/>
                    </a:lnTo>
                    <a:lnTo>
                      <a:pt x="648" y="54"/>
                    </a:lnTo>
                    <a:lnTo>
                      <a:pt x="642" y="60"/>
                    </a:lnTo>
                    <a:lnTo>
                      <a:pt x="636" y="60"/>
                    </a:lnTo>
                    <a:lnTo>
                      <a:pt x="624" y="48"/>
                    </a:lnTo>
                    <a:lnTo>
                      <a:pt x="624" y="36"/>
                    </a:lnTo>
                    <a:lnTo>
                      <a:pt x="618" y="30"/>
                    </a:lnTo>
                    <a:lnTo>
                      <a:pt x="606" y="30"/>
                    </a:lnTo>
                    <a:lnTo>
                      <a:pt x="600" y="24"/>
                    </a:lnTo>
                    <a:lnTo>
                      <a:pt x="594" y="24"/>
                    </a:lnTo>
                    <a:lnTo>
                      <a:pt x="594" y="6"/>
                    </a:lnTo>
                    <a:lnTo>
                      <a:pt x="600" y="0"/>
                    </a:lnTo>
                    <a:lnTo>
                      <a:pt x="576" y="12"/>
                    </a:lnTo>
                    <a:lnTo>
                      <a:pt x="558" y="12"/>
                    </a:lnTo>
                    <a:lnTo>
                      <a:pt x="546" y="18"/>
                    </a:lnTo>
                    <a:lnTo>
                      <a:pt x="528" y="18"/>
                    </a:lnTo>
                    <a:lnTo>
                      <a:pt x="510" y="24"/>
                    </a:lnTo>
                    <a:lnTo>
                      <a:pt x="498" y="24"/>
                    </a:lnTo>
                    <a:lnTo>
                      <a:pt x="498" y="54"/>
                    </a:lnTo>
                    <a:lnTo>
                      <a:pt x="480" y="72"/>
                    </a:lnTo>
                    <a:lnTo>
                      <a:pt x="468" y="78"/>
                    </a:lnTo>
                    <a:lnTo>
                      <a:pt x="462" y="84"/>
                    </a:lnTo>
                    <a:lnTo>
                      <a:pt x="456" y="84"/>
                    </a:lnTo>
                    <a:lnTo>
                      <a:pt x="468" y="96"/>
                    </a:lnTo>
                    <a:lnTo>
                      <a:pt x="468" y="102"/>
                    </a:lnTo>
                    <a:lnTo>
                      <a:pt x="474" y="108"/>
                    </a:lnTo>
                    <a:lnTo>
                      <a:pt x="474" y="114"/>
                    </a:lnTo>
                    <a:lnTo>
                      <a:pt x="480" y="120"/>
                    </a:lnTo>
                    <a:lnTo>
                      <a:pt x="480" y="144"/>
                    </a:lnTo>
                    <a:lnTo>
                      <a:pt x="486" y="162"/>
                    </a:lnTo>
                    <a:lnTo>
                      <a:pt x="486" y="216"/>
                    </a:lnTo>
                    <a:lnTo>
                      <a:pt x="474" y="228"/>
                    </a:lnTo>
                    <a:lnTo>
                      <a:pt x="468" y="240"/>
                    </a:lnTo>
                    <a:lnTo>
                      <a:pt x="462" y="258"/>
                    </a:lnTo>
                    <a:lnTo>
                      <a:pt x="456" y="270"/>
                    </a:lnTo>
                    <a:lnTo>
                      <a:pt x="456" y="294"/>
                    </a:lnTo>
                    <a:lnTo>
                      <a:pt x="468" y="306"/>
                    </a:lnTo>
                    <a:lnTo>
                      <a:pt x="474" y="306"/>
                    </a:lnTo>
                    <a:lnTo>
                      <a:pt x="474" y="312"/>
                    </a:lnTo>
                    <a:lnTo>
                      <a:pt x="480" y="312"/>
                    </a:lnTo>
                    <a:lnTo>
                      <a:pt x="510" y="342"/>
                    </a:lnTo>
                    <a:lnTo>
                      <a:pt x="522" y="348"/>
                    </a:lnTo>
                    <a:lnTo>
                      <a:pt x="528" y="348"/>
                    </a:lnTo>
                    <a:lnTo>
                      <a:pt x="534" y="342"/>
                    </a:lnTo>
                    <a:lnTo>
                      <a:pt x="534" y="324"/>
                    </a:lnTo>
                    <a:lnTo>
                      <a:pt x="558" y="324"/>
                    </a:lnTo>
                    <a:lnTo>
                      <a:pt x="558" y="372"/>
                    </a:lnTo>
                    <a:lnTo>
                      <a:pt x="552" y="408"/>
                    </a:lnTo>
                    <a:lnTo>
                      <a:pt x="546" y="426"/>
                    </a:lnTo>
                    <a:lnTo>
                      <a:pt x="540" y="426"/>
                    </a:lnTo>
                    <a:lnTo>
                      <a:pt x="540" y="420"/>
                    </a:lnTo>
                    <a:lnTo>
                      <a:pt x="534" y="408"/>
                    </a:lnTo>
                    <a:lnTo>
                      <a:pt x="516" y="420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92" y="396"/>
                    </a:lnTo>
                    <a:lnTo>
                      <a:pt x="492" y="384"/>
                    </a:lnTo>
                    <a:lnTo>
                      <a:pt x="480" y="372"/>
                    </a:lnTo>
                    <a:lnTo>
                      <a:pt x="468" y="372"/>
                    </a:lnTo>
                    <a:lnTo>
                      <a:pt x="462" y="360"/>
                    </a:lnTo>
                    <a:lnTo>
                      <a:pt x="462" y="354"/>
                    </a:lnTo>
                    <a:lnTo>
                      <a:pt x="456" y="342"/>
                    </a:lnTo>
                    <a:lnTo>
                      <a:pt x="450" y="336"/>
                    </a:lnTo>
                    <a:lnTo>
                      <a:pt x="444" y="336"/>
                    </a:lnTo>
                    <a:lnTo>
                      <a:pt x="438" y="342"/>
                    </a:lnTo>
                    <a:lnTo>
                      <a:pt x="426" y="342"/>
                    </a:lnTo>
                    <a:lnTo>
                      <a:pt x="426" y="330"/>
                    </a:lnTo>
                    <a:lnTo>
                      <a:pt x="420" y="324"/>
                    </a:lnTo>
                    <a:lnTo>
                      <a:pt x="390" y="324"/>
                    </a:lnTo>
                    <a:lnTo>
                      <a:pt x="390" y="312"/>
                    </a:lnTo>
                    <a:lnTo>
                      <a:pt x="396" y="312"/>
                    </a:lnTo>
                    <a:lnTo>
                      <a:pt x="396" y="300"/>
                    </a:lnTo>
                    <a:lnTo>
                      <a:pt x="384" y="300"/>
                    </a:lnTo>
                    <a:lnTo>
                      <a:pt x="378" y="294"/>
                    </a:lnTo>
                    <a:lnTo>
                      <a:pt x="378" y="282"/>
                    </a:lnTo>
                    <a:lnTo>
                      <a:pt x="366" y="270"/>
                    </a:lnTo>
                    <a:lnTo>
                      <a:pt x="360" y="270"/>
                    </a:lnTo>
                    <a:lnTo>
                      <a:pt x="354" y="276"/>
                    </a:lnTo>
                    <a:lnTo>
                      <a:pt x="354" y="294"/>
                    </a:lnTo>
                    <a:lnTo>
                      <a:pt x="348" y="300"/>
                    </a:lnTo>
                    <a:lnTo>
                      <a:pt x="348" y="306"/>
                    </a:lnTo>
                    <a:lnTo>
                      <a:pt x="330" y="306"/>
                    </a:lnTo>
                    <a:lnTo>
                      <a:pt x="300" y="300"/>
                    </a:lnTo>
                    <a:lnTo>
                      <a:pt x="264" y="294"/>
                    </a:lnTo>
                    <a:lnTo>
                      <a:pt x="246" y="282"/>
                    </a:lnTo>
                    <a:lnTo>
                      <a:pt x="240" y="276"/>
                    </a:lnTo>
                    <a:lnTo>
                      <a:pt x="234" y="264"/>
                    </a:lnTo>
                    <a:lnTo>
                      <a:pt x="234" y="246"/>
                    </a:lnTo>
                    <a:lnTo>
                      <a:pt x="192" y="252"/>
                    </a:lnTo>
                    <a:lnTo>
                      <a:pt x="198" y="258"/>
                    </a:lnTo>
                    <a:lnTo>
                      <a:pt x="198" y="264"/>
                    </a:lnTo>
                    <a:lnTo>
                      <a:pt x="180" y="264"/>
                    </a:lnTo>
                    <a:lnTo>
                      <a:pt x="174" y="258"/>
                    </a:lnTo>
                    <a:lnTo>
                      <a:pt x="174" y="228"/>
                    </a:lnTo>
                    <a:lnTo>
                      <a:pt x="156" y="228"/>
                    </a:lnTo>
                    <a:lnTo>
                      <a:pt x="150" y="216"/>
                    </a:lnTo>
                    <a:lnTo>
                      <a:pt x="144" y="234"/>
                    </a:lnTo>
                    <a:lnTo>
                      <a:pt x="144" y="240"/>
                    </a:lnTo>
                    <a:lnTo>
                      <a:pt x="156" y="252"/>
                    </a:lnTo>
                    <a:lnTo>
                      <a:pt x="156" y="270"/>
                    </a:lnTo>
                    <a:lnTo>
                      <a:pt x="150" y="276"/>
                    </a:lnTo>
                    <a:lnTo>
                      <a:pt x="144" y="276"/>
                    </a:lnTo>
                    <a:lnTo>
                      <a:pt x="144" y="330"/>
                    </a:lnTo>
                    <a:lnTo>
                      <a:pt x="156" y="342"/>
                    </a:lnTo>
                    <a:lnTo>
                      <a:pt x="138" y="348"/>
                    </a:lnTo>
                    <a:lnTo>
                      <a:pt x="138" y="354"/>
                    </a:lnTo>
                    <a:lnTo>
                      <a:pt x="144" y="360"/>
                    </a:lnTo>
                    <a:lnTo>
                      <a:pt x="144" y="384"/>
                    </a:lnTo>
                    <a:lnTo>
                      <a:pt x="132" y="396"/>
                    </a:lnTo>
                    <a:lnTo>
                      <a:pt x="126" y="396"/>
                    </a:lnTo>
                    <a:lnTo>
                      <a:pt x="0" y="390"/>
                    </a:lnTo>
                    <a:lnTo>
                      <a:pt x="0" y="642"/>
                    </a:lnTo>
                    <a:lnTo>
                      <a:pt x="6" y="654"/>
                    </a:lnTo>
                    <a:lnTo>
                      <a:pt x="6" y="672"/>
                    </a:lnTo>
                    <a:lnTo>
                      <a:pt x="96" y="762"/>
                    </a:lnTo>
                    <a:lnTo>
                      <a:pt x="114" y="768"/>
                    </a:lnTo>
                    <a:lnTo>
                      <a:pt x="138" y="756"/>
                    </a:lnTo>
                    <a:lnTo>
                      <a:pt x="144" y="756"/>
                    </a:lnTo>
                    <a:lnTo>
                      <a:pt x="150" y="750"/>
                    </a:lnTo>
                    <a:lnTo>
                      <a:pt x="168" y="750"/>
                    </a:lnTo>
                    <a:lnTo>
                      <a:pt x="174" y="756"/>
                    </a:lnTo>
                    <a:lnTo>
                      <a:pt x="174" y="762"/>
                    </a:lnTo>
                    <a:lnTo>
                      <a:pt x="204" y="756"/>
                    </a:lnTo>
                    <a:lnTo>
                      <a:pt x="222" y="774"/>
                    </a:lnTo>
                    <a:lnTo>
                      <a:pt x="264" y="774"/>
                    </a:lnTo>
                    <a:lnTo>
                      <a:pt x="264" y="780"/>
                    </a:lnTo>
                    <a:lnTo>
                      <a:pt x="276" y="792"/>
                    </a:lnTo>
                    <a:lnTo>
                      <a:pt x="288" y="792"/>
                    </a:lnTo>
                    <a:lnTo>
                      <a:pt x="288" y="780"/>
                    </a:lnTo>
                    <a:lnTo>
                      <a:pt x="300" y="780"/>
                    </a:lnTo>
                    <a:lnTo>
                      <a:pt x="312" y="792"/>
                    </a:lnTo>
                    <a:lnTo>
                      <a:pt x="312" y="798"/>
                    </a:lnTo>
                    <a:lnTo>
                      <a:pt x="330" y="798"/>
                    </a:lnTo>
                    <a:lnTo>
                      <a:pt x="354" y="786"/>
                    </a:lnTo>
                    <a:lnTo>
                      <a:pt x="384" y="756"/>
                    </a:lnTo>
                    <a:lnTo>
                      <a:pt x="390" y="744"/>
                    </a:lnTo>
                    <a:lnTo>
                      <a:pt x="396" y="738"/>
                    </a:lnTo>
                    <a:lnTo>
                      <a:pt x="396" y="732"/>
                    </a:lnTo>
                    <a:lnTo>
                      <a:pt x="402" y="726"/>
                    </a:lnTo>
                    <a:lnTo>
                      <a:pt x="414" y="702"/>
                    </a:lnTo>
                    <a:lnTo>
                      <a:pt x="420" y="696"/>
                    </a:lnTo>
                    <a:lnTo>
                      <a:pt x="432" y="690"/>
                    </a:lnTo>
                    <a:lnTo>
                      <a:pt x="450" y="684"/>
                    </a:lnTo>
                    <a:lnTo>
                      <a:pt x="462" y="678"/>
                    </a:lnTo>
                    <a:lnTo>
                      <a:pt x="474" y="678"/>
                    </a:lnTo>
                    <a:lnTo>
                      <a:pt x="480" y="672"/>
                    </a:lnTo>
                    <a:lnTo>
                      <a:pt x="480" y="636"/>
                    </a:lnTo>
                    <a:lnTo>
                      <a:pt x="504" y="624"/>
                    </a:lnTo>
                    <a:lnTo>
                      <a:pt x="516" y="612"/>
                    </a:lnTo>
                    <a:lnTo>
                      <a:pt x="552" y="600"/>
                    </a:lnTo>
                    <a:lnTo>
                      <a:pt x="588" y="600"/>
                    </a:lnTo>
                    <a:lnTo>
                      <a:pt x="588" y="576"/>
                    </a:lnTo>
                    <a:lnTo>
                      <a:pt x="570" y="558"/>
                    </a:lnTo>
                    <a:lnTo>
                      <a:pt x="582" y="546"/>
                    </a:lnTo>
                    <a:lnTo>
                      <a:pt x="612" y="546"/>
                    </a:lnTo>
                    <a:lnTo>
                      <a:pt x="630" y="528"/>
                    </a:lnTo>
                    <a:lnTo>
                      <a:pt x="642" y="528"/>
                    </a:lnTo>
                    <a:lnTo>
                      <a:pt x="654" y="522"/>
                    </a:lnTo>
                    <a:lnTo>
                      <a:pt x="672" y="522"/>
                    </a:lnTo>
                    <a:lnTo>
                      <a:pt x="690" y="516"/>
                    </a:lnTo>
                    <a:lnTo>
                      <a:pt x="702" y="510"/>
                    </a:lnTo>
                    <a:lnTo>
                      <a:pt x="708" y="510"/>
                    </a:lnTo>
                    <a:lnTo>
                      <a:pt x="732" y="498"/>
                    </a:lnTo>
                    <a:lnTo>
                      <a:pt x="750" y="486"/>
                    </a:lnTo>
                    <a:lnTo>
                      <a:pt x="762" y="480"/>
                    </a:lnTo>
                    <a:lnTo>
                      <a:pt x="780" y="474"/>
                    </a:lnTo>
                    <a:lnTo>
                      <a:pt x="786" y="468"/>
                    </a:lnTo>
                    <a:lnTo>
                      <a:pt x="792" y="468"/>
                    </a:lnTo>
                    <a:lnTo>
                      <a:pt x="780" y="462"/>
                    </a:lnTo>
                    <a:lnTo>
                      <a:pt x="768" y="450"/>
                    </a:lnTo>
                    <a:lnTo>
                      <a:pt x="756" y="444"/>
                    </a:lnTo>
                    <a:lnTo>
                      <a:pt x="756" y="438"/>
                    </a:lnTo>
                    <a:lnTo>
                      <a:pt x="762" y="432"/>
                    </a:lnTo>
                    <a:lnTo>
                      <a:pt x="768" y="420"/>
                    </a:lnTo>
                    <a:lnTo>
                      <a:pt x="774" y="414"/>
                    </a:lnTo>
                    <a:lnTo>
                      <a:pt x="780" y="402"/>
                    </a:lnTo>
                    <a:lnTo>
                      <a:pt x="774" y="366"/>
                    </a:lnTo>
                    <a:lnTo>
                      <a:pt x="780" y="366"/>
                    </a:lnTo>
                    <a:lnTo>
                      <a:pt x="786" y="360"/>
                    </a:lnTo>
                    <a:lnTo>
                      <a:pt x="798" y="354"/>
                    </a:lnTo>
                    <a:lnTo>
                      <a:pt x="816" y="336"/>
                    </a:lnTo>
                    <a:lnTo>
                      <a:pt x="816" y="330"/>
                    </a:lnTo>
                    <a:lnTo>
                      <a:pt x="804" y="330"/>
                    </a:lnTo>
                    <a:lnTo>
                      <a:pt x="804" y="258"/>
                    </a:lnTo>
                    <a:lnTo>
                      <a:pt x="810" y="240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804" y="216"/>
                    </a:lnTo>
                    <a:lnTo>
                      <a:pt x="810" y="210"/>
                    </a:lnTo>
                    <a:lnTo>
                      <a:pt x="834" y="198"/>
                    </a:lnTo>
                    <a:lnTo>
                      <a:pt x="834" y="186"/>
                    </a:lnTo>
                    <a:lnTo>
                      <a:pt x="822" y="18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" name="Yeme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422" y="1918"/>
                <a:ext cx="187" cy="128"/>
              </a:xfrm>
              <a:custGeom>
                <a:avLst/>
                <a:gdLst>
                  <a:gd name="T0" fmla="*/ 2147483647 w 732"/>
                  <a:gd name="T1" fmla="*/ 2147483647 h 498"/>
                  <a:gd name="T2" fmla="*/ 2147483647 w 732"/>
                  <a:gd name="T3" fmla="*/ 2147483647 h 498"/>
                  <a:gd name="T4" fmla="*/ 2147483647 w 732"/>
                  <a:gd name="T5" fmla="*/ 2147483647 h 498"/>
                  <a:gd name="T6" fmla="*/ 2147483647 w 732"/>
                  <a:gd name="T7" fmla="*/ 2147483647 h 498"/>
                  <a:gd name="T8" fmla="*/ 2147483647 w 732"/>
                  <a:gd name="T9" fmla="*/ 2147483647 h 498"/>
                  <a:gd name="T10" fmla="*/ 2147483647 w 732"/>
                  <a:gd name="T11" fmla="*/ 2147483647 h 498"/>
                  <a:gd name="T12" fmla="*/ 2147483647 w 732"/>
                  <a:gd name="T13" fmla="*/ 2147483647 h 498"/>
                  <a:gd name="T14" fmla="*/ 2147483647 w 732"/>
                  <a:gd name="T15" fmla="*/ 2147483647 h 498"/>
                  <a:gd name="T16" fmla="*/ 2147483647 w 732"/>
                  <a:gd name="T17" fmla="*/ 2147483647 h 498"/>
                  <a:gd name="T18" fmla="*/ 2147483647 w 732"/>
                  <a:gd name="T19" fmla="*/ 2147483647 h 498"/>
                  <a:gd name="T20" fmla="*/ 2147483647 w 732"/>
                  <a:gd name="T21" fmla="*/ 2147483647 h 498"/>
                  <a:gd name="T22" fmla="*/ 2147483647 w 732"/>
                  <a:gd name="T23" fmla="*/ 2147483647 h 498"/>
                  <a:gd name="T24" fmla="*/ 2147483647 w 732"/>
                  <a:gd name="T25" fmla="*/ 2147483647 h 498"/>
                  <a:gd name="T26" fmla="*/ 2147483647 w 732"/>
                  <a:gd name="T27" fmla="*/ 2147483647 h 498"/>
                  <a:gd name="T28" fmla="*/ 2147483647 w 732"/>
                  <a:gd name="T29" fmla="*/ 2147483647 h 498"/>
                  <a:gd name="T30" fmla="*/ 0 w 732"/>
                  <a:gd name="T31" fmla="*/ 2147483647 h 498"/>
                  <a:gd name="T32" fmla="*/ 2147483647 w 732"/>
                  <a:gd name="T33" fmla="*/ 2147483647 h 498"/>
                  <a:gd name="T34" fmla="*/ 2147483647 w 732"/>
                  <a:gd name="T35" fmla="*/ 2147483647 h 498"/>
                  <a:gd name="T36" fmla="*/ 2147483647 w 732"/>
                  <a:gd name="T37" fmla="*/ 2147483647 h 498"/>
                  <a:gd name="T38" fmla="*/ 2147483647 w 732"/>
                  <a:gd name="T39" fmla="*/ 2147483647 h 498"/>
                  <a:gd name="T40" fmla="*/ 2147483647 w 732"/>
                  <a:gd name="T41" fmla="*/ 2147483647 h 498"/>
                  <a:gd name="T42" fmla="*/ 2147483647 w 732"/>
                  <a:gd name="T43" fmla="*/ 2147483647 h 498"/>
                  <a:gd name="T44" fmla="*/ 2147483647 w 732"/>
                  <a:gd name="T45" fmla="*/ 2147483647 h 498"/>
                  <a:gd name="T46" fmla="*/ 2147483647 w 732"/>
                  <a:gd name="T47" fmla="*/ 2147483647 h 498"/>
                  <a:gd name="T48" fmla="*/ 2147483647 w 732"/>
                  <a:gd name="T49" fmla="*/ 2147483647 h 498"/>
                  <a:gd name="T50" fmla="*/ 2147483647 w 732"/>
                  <a:gd name="T51" fmla="*/ 2147483647 h 498"/>
                  <a:gd name="T52" fmla="*/ 2147483647 w 732"/>
                  <a:gd name="T53" fmla="*/ 2147483647 h 498"/>
                  <a:gd name="T54" fmla="*/ 2147483647 w 732"/>
                  <a:gd name="T55" fmla="*/ 2147483647 h 498"/>
                  <a:gd name="T56" fmla="*/ 2147483647 w 732"/>
                  <a:gd name="T57" fmla="*/ 2147483647 h 498"/>
                  <a:gd name="T58" fmla="*/ 2147483647 w 732"/>
                  <a:gd name="T59" fmla="*/ 2147483647 h 498"/>
                  <a:gd name="T60" fmla="*/ 2147483647 w 732"/>
                  <a:gd name="T61" fmla="*/ 2147483647 h 498"/>
                  <a:gd name="T62" fmla="*/ 2147483647 w 732"/>
                  <a:gd name="T63" fmla="*/ 2147483647 h 498"/>
                  <a:gd name="T64" fmla="*/ 2147483647 w 732"/>
                  <a:gd name="T65" fmla="*/ 2147483647 h 498"/>
                  <a:gd name="T66" fmla="*/ 2147483647 w 732"/>
                  <a:gd name="T67" fmla="*/ 2147483647 h 498"/>
                  <a:gd name="T68" fmla="*/ 2147483647 w 732"/>
                  <a:gd name="T69" fmla="*/ 2147483647 h 498"/>
                  <a:gd name="T70" fmla="*/ 2147483647 w 732"/>
                  <a:gd name="T71" fmla="*/ 2147483647 h 498"/>
                  <a:gd name="T72" fmla="*/ 2147483647 w 732"/>
                  <a:gd name="T73" fmla="*/ 2147483647 h 498"/>
                  <a:gd name="T74" fmla="*/ 2147483647 w 732"/>
                  <a:gd name="T75" fmla="*/ 2147483647 h 498"/>
                  <a:gd name="T76" fmla="*/ 2147483647 w 732"/>
                  <a:gd name="T77" fmla="*/ 0 h 498"/>
                  <a:gd name="T78" fmla="*/ 2147483647 w 732"/>
                  <a:gd name="T79" fmla="*/ 2147483647 h 498"/>
                  <a:gd name="T80" fmla="*/ 2147483647 w 732"/>
                  <a:gd name="T81" fmla="*/ 2147483647 h 4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2"/>
                  <a:gd name="T124" fmla="*/ 0 h 498"/>
                  <a:gd name="T125" fmla="*/ 732 w 732"/>
                  <a:gd name="T126" fmla="*/ 498 h 4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2" h="498">
                    <a:moveTo>
                      <a:pt x="468" y="24"/>
                    </a:moveTo>
                    <a:lnTo>
                      <a:pt x="450" y="30"/>
                    </a:lnTo>
                    <a:lnTo>
                      <a:pt x="420" y="36"/>
                    </a:lnTo>
                    <a:lnTo>
                      <a:pt x="390" y="54"/>
                    </a:lnTo>
                    <a:lnTo>
                      <a:pt x="372" y="72"/>
                    </a:lnTo>
                    <a:lnTo>
                      <a:pt x="366" y="84"/>
                    </a:lnTo>
                    <a:lnTo>
                      <a:pt x="354" y="96"/>
                    </a:lnTo>
                    <a:lnTo>
                      <a:pt x="348" y="108"/>
                    </a:lnTo>
                    <a:lnTo>
                      <a:pt x="342" y="114"/>
                    </a:lnTo>
                    <a:lnTo>
                      <a:pt x="336" y="126"/>
                    </a:lnTo>
                    <a:lnTo>
                      <a:pt x="336" y="144"/>
                    </a:lnTo>
                    <a:lnTo>
                      <a:pt x="330" y="150"/>
                    </a:lnTo>
                    <a:lnTo>
                      <a:pt x="324" y="162"/>
                    </a:lnTo>
                    <a:lnTo>
                      <a:pt x="312" y="162"/>
                    </a:lnTo>
                    <a:lnTo>
                      <a:pt x="300" y="156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2" y="126"/>
                    </a:lnTo>
                    <a:lnTo>
                      <a:pt x="102" y="126"/>
                    </a:lnTo>
                    <a:lnTo>
                      <a:pt x="96" y="132"/>
                    </a:lnTo>
                    <a:lnTo>
                      <a:pt x="72" y="138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2" y="126"/>
                    </a:lnTo>
                    <a:lnTo>
                      <a:pt x="36" y="138"/>
                    </a:lnTo>
                    <a:lnTo>
                      <a:pt x="36" y="186"/>
                    </a:lnTo>
                    <a:lnTo>
                      <a:pt x="30" y="192"/>
                    </a:lnTo>
                    <a:lnTo>
                      <a:pt x="24" y="204"/>
                    </a:lnTo>
                    <a:lnTo>
                      <a:pt x="12" y="216"/>
                    </a:lnTo>
                    <a:lnTo>
                      <a:pt x="0" y="252"/>
                    </a:lnTo>
                    <a:lnTo>
                      <a:pt x="0" y="258"/>
                    </a:lnTo>
                    <a:lnTo>
                      <a:pt x="18" y="276"/>
                    </a:lnTo>
                    <a:lnTo>
                      <a:pt x="24" y="288"/>
                    </a:lnTo>
                    <a:lnTo>
                      <a:pt x="36" y="294"/>
                    </a:lnTo>
                    <a:lnTo>
                      <a:pt x="24" y="408"/>
                    </a:lnTo>
                    <a:lnTo>
                      <a:pt x="54" y="444"/>
                    </a:lnTo>
                    <a:lnTo>
                      <a:pt x="54" y="456"/>
                    </a:lnTo>
                    <a:lnTo>
                      <a:pt x="60" y="468"/>
                    </a:lnTo>
                    <a:lnTo>
                      <a:pt x="78" y="486"/>
                    </a:lnTo>
                    <a:lnTo>
                      <a:pt x="90" y="492"/>
                    </a:lnTo>
                    <a:lnTo>
                      <a:pt x="114" y="498"/>
                    </a:lnTo>
                    <a:lnTo>
                      <a:pt x="132" y="498"/>
                    </a:lnTo>
                    <a:lnTo>
                      <a:pt x="150" y="492"/>
                    </a:lnTo>
                    <a:lnTo>
                      <a:pt x="162" y="486"/>
                    </a:lnTo>
                    <a:lnTo>
                      <a:pt x="168" y="480"/>
                    </a:lnTo>
                    <a:lnTo>
                      <a:pt x="186" y="444"/>
                    </a:lnTo>
                    <a:lnTo>
                      <a:pt x="198" y="432"/>
                    </a:lnTo>
                    <a:lnTo>
                      <a:pt x="210" y="432"/>
                    </a:lnTo>
                    <a:lnTo>
                      <a:pt x="228" y="438"/>
                    </a:lnTo>
                    <a:lnTo>
                      <a:pt x="270" y="438"/>
                    </a:lnTo>
                    <a:lnTo>
                      <a:pt x="324" y="432"/>
                    </a:lnTo>
                    <a:lnTo>
                      <a:pt x="366" y="426"/>
                    </a:lnTo>
                    <a:lnTo>
                      <a:pt x="390" y="414"/>
                    </a:lnTo>
                    <a:lnTo>
                      <a:pt x="402" y="402"/>
                    </a:lnTo>
                    <a:lnTo>
                      <a:pt x="414" y="384"/>
                    </a:lnTo>
                    <a:lnTo>
                      <a:pt x="426" y="372"/>
                    </a:lnTo>
                    <a:lnTo>
                      <a:pt x="450" y="360"/>
                    </a:lnTo>
                    <a:lnTo>
                      <a:pt x="462" y="348"/>
                    </a:lnTo>
                    <a:lnTo>
                      <a:pt x="474" y="342"/>
                    </a:lnTo>
                    <a:lnTo>
                      <a:pt x="486" y="330"/>
                    </a:lnTo>
                    <a:lnTo>
                      <a:pt x="504" y="324"/>
                    </a:lnTo>
                    <a:lnTo>
                      <a:pt x="528" y="312"/>
                    </a:lnTo>
                    <a:lnTo>
                      <a:pt x="546" y="306"/>
                    </a:lnTo>
                    <a:lnTo>
                      <a:pt x="558" y="294"/>
                    </a:lnTo>
                    <a:lnTo>
                      <a:pt x="594" y="276"/>
                    </a:lnTo>
                    <a:lnTo>
                      <a:pt x="666" y="276"/>
                    </a:lnTo>
                    <a:lnTo>
                      <a:pt x="666" y="270"/>
                    </a:lnTo>
                    <a:lnTo>
                      <a:pt x="672" y="264"/>
                    </a:lnTo>
                    <a:lnTo>
                      <a:pt x="684" y="240"/>
                    </a:lnTo>
                    <a:lnTo>
                      <a:pt x="690" y="222"/>
                    </a:lnTo>
                    <a:lnTo>
                      <a:pt x="702" y="210"/>
                    </a:lnTo>
                    <a:lnTo>
                      <a:pt x="708" y="198"/>
                    </a:lnTo>
                    <a:lnTo>
                      <a:pt x="720" y="192"/>
                    </a:lnTo>
                    <a:lnTo>
                      <a:pt x="720" y="186"/>
                    </a:lnTo>
                    <a:lnTo>
                      <a:pt x="732" y="186"/>
                    </a:lnTo>
                    <a:lnTo>
                      <a:pt x="648" y="0"/>
                    </a:lnTo>
                    <a:lnTo>
                      <a:pt x="630" y="0"/>
                    </a:lnTo>
                    <a:lnTo>
                      <a:pt x="588" y="6"/>
                    </a:lnTo>
                    <a:lnTo>
                      <a:pt x="540" y="18"/>
                    </a:lnTo>
                    <a:lnTo>
                      <a:pt x="492" y="24"/>
                    </a:lnTo>
                    <a:lnTo>
                      <a:pt x="468" y="2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Western Sahar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353" y="1740"/>
                <a:ext cx="153" cy="131"/>
              </a:xfrm>
              <a:custGeom>
                <a:avLst/>
                <a:gdLst>
                  <a:gd name="T0" fmla="*/ 2147483647 w 600"/>
                  <a:gd name="T1" fmla="*/ 0 h 510"/>
                  <a:gd name="T2" fmla="*/ 2147483647 w 600"/>
                  <a:gd name="T3" fmla="*/ 0 h 510"/>
                  <a:gd name="T4" fmla="*/ 2147483647 w 600"/>
                  <a:gd name="T5" fmla="*/ 2147483647 h 510"/>
                  <a:gd name="T6" fmla="*/ 2147483647 w 600"/>
                  <a:gd name="T7" fmla="*/ 2147483647 h 510"/>
                  <a:gd name="T8" fmla="*/ 2147483647 w 600"/>
                  <a:gd name="T9" fmla="*/ 2147483647 h 510"/>
                  <a:gd name="T10" fmla="*/ 2147483647 w 600"/>
                  <a:gd name="T11" fmla="*/ 2147483647 h 510"/>
                  <a:gd name="T12" fmla="*/ 2147483647 w 600"/>
                  <a:gd name="T13" fmla="*/ 2147483647 h 510"/>
                  <a:gd name="T14" fmla="*/ 2147483647 w 600"/>
                  <a:gd name="T15" fmla="*/ 2147483647 h 510"/>
                  <a:gd name="T16" fmla="*/ 2147483647 w 600"/>
                  <a:gd name="T17" fmla="*/ 2147483647 h 510"/>
                  <a:gd name="T18" fmla="*/ 2147483647 w 600"/>
                  <a:gd name="T19" fmla="*/ 2147483647 h 510"/>
                  <a:gd name="T20" fmla="*/ 2147483647 w 600"/>
                  <a:gd name="T21" fmla="*/ 2147483647 h 510"/>
                  <a:gd name="T22" fmla="*/ 2147483647 w 600"/>
                  <a:gd name="T23" fmla="*/ 2147483647 h 510"/>
                  <a:gd name="T24" fmla="*/ 2147483647 w 600"/>
                  <a:gd name="T25" fmla="*/ 2147483647 h 510"/>
                  <a:gd name="T26" fmla="*/ 2147483647 w 600"/>
                  <a:gd name="T27" fmla="*/ 2147483647 h 510"/>
                  <a:gd name="T28" fmla="*/ 2147483647 w 600"/>
                  <a:gd name="T29" fmla="*/ 2147483647 h 510"/>
                  <a:gd name="T30" fmla="*/ 2147483647 w 600"/>
                  <a:gd name="T31" fmla="*/ 2147483647 h 510"/>
                  <a:gd name="T32" fmla="*/ 2147483647 w 600"/>
                  <a:gd name="T33" fmla="*/ 2147483647 h 510"/>
                  <a:gd name="T34" fmla="*/ 2147483647 w 600"/>
                  <a:gd name="T35" fmla="*/ 2147483647 h 510"/>
                  <a:gd name="T36" fmla="*/ 2147483647 w 600"/>
                  <a:gd name="T37" fmla="*/ 2147483647 h 510"/>
                  <a:gd name="T38" fmla="*/ 2147483647 w 600"/>
                  <a:gd name="T39" fmla="*/ 2147483647 h 510"/>
                  <a:gd name="T40" fmla="*/ 2147483647 w 600"/>
                  <a:gd name="T41" fmla="*/ 2147483647 h 510"/>
                  <a:gd name="T42" fmla="*/ 2147483647 w 600"/>
                  <a:gd name="T43" fmla="*/ 2147483647 h 510"/>
                  <a:gd name="T44" fmla="*/ 2147483647 w 600"/>
                  <a:gd name="T45" fmla="*/ 2147483647 h 510"/>
                  <a:gd name="T46" fmla="*/ 2147483647 w 600"/>
                  <a:gd name="T47" fmla="*/ 2147483647 h 510"/>
                  <a:gd name="T48" fmla="*/ 2147483647 w 600"/>
                  <a:gd name="T49" fmla="*/ 2147483647 h 510"/>
                  <a:gd name="T50" fmla="*/ 2147483647 w 600"/>
                  <a:gd name="T51" fmla="*/ 2147483647 h 510"/>
                  <a:gd name="T52" fmla="*/ 2147483647 w 600"/>
                  <a:gd name="T53" fmla="*/ 2147483647 h 510"/>
                  <a:gd name="T54" fmla="*/ 2147483647 w 600"/>
                  <a:gd name="T55" fmla="*/ 2147483647 h 510"/>
                  <a:gd name="T56" fmla="*/ 2147483647 w 600"/>
                  <a:gd name="T57" fmla="*/ 2147483647 h 510"/>
                  <a:gd name="T58" fmla="*/ 2147483647 w 600"/>
                  <a:gd name="T59" fmla="*/ 2147483647 h 510"/>
                  <a:gd name="T60" fmla="*/ 2147483647 w 600"/>
                  <a:gd name="T61" fmla="*/ 2147483647 h 510"/>
                  <a:gd name="T62" fmla="*/ 2147483647 w 600"/>
                  <a:gd name="T63" fmla="*/ 2147483647 h 510"/>
                  <a:gd name="T64" fmla="*/ 2147483647 w 600"/>
                  <a:gd name="T65" fmla="*/ 2147483647 h 510"/>
                  <a:gd name="T66" fmla="*/ 2147483647 w 600"/>
                  <a:gd name="T67" fmla="*/ 2147483647 h 510"/>
                  <a:gd name="T68" fmla="*/ 2147483647 w 600"/>
                  <a:gd name="T69" fmla="*/ 2147483647 h 510"/>
                  <a:gd name="T70" fmla="*/ 2147483647 w 600"/>
                  <a:gd name="T71" fmla="*/ 2147483647 h 510"/>
                  <a:gd name="T72" fmla="*/ 2147483647 w 600"/>
                  <a:gd name="T73" fmla="*/ 2147483647 h 510"/>
                  <a:gd name="T74" fmla="*/ 2147483647 w 600"/>
                  <a:gd name="T75" fmla="*/ 2147483647 h 510"/>
                  <a:gd name="T76" fmla="*/ 2147483647 w 600"/>
                  <a:gd name="T77" fmla="*/ 2147483647 h 510"/>
                  <a:gd name="T78" fmla="*/ 0 w 600"/>
                  <a:gd name="T79" fmla="*/ 2147483647 h 510"/>
                  <a:gd name="T80" fmla="*/ 0 w 600"/>
                  <a:gd name="T81" fmla="*/ 2147483647 h 510"/>
                  <a:gd name="T82" fmla="*/ 2147483647 w 600"/>
                  <a:gd name="T83" fmla="*/ 2147483647 h 510"/>
                  <a:gd name="T84" fmla="*/ 2147483647 w 600"/>
                  <a:gd name="T85" fmla="*/ 2147483647 h 510"/>
                  <a:gd name="T86" fmla="*/ 2147483647 w 600"/>
                  <a:gd name="T87" fmla="*/ 2147483647 h 510"/>
                  <a:gd name="T88" fmla="*/ 2147483647 w 600"/>
                  <a:gd name="T89" fmla="*/ 2147483647 h 510"/>
                  <a:gd name="T90" fmla="*/ 2147483647 w 600"/>
                  <a:gd name="T91" fmla="*/ 2147483647 h 510"/>
                  <a:gd name="T92" fmla="*/ 2147483647 w 600"/>
                  <a:gd name="T93" fmla="*/ 2147483647 h 510"/>
                  <a:gd name="T94" fmla="*/ 2147483647 w 600"/>
                  <a:gd name="T95" fmla="*/ 2147483647 h 510"/>
                  <a:gd name="T96" fmla="*/ 2147483647 w 600"/>
                  <a:gd name="T97" fmla="*/ 2147483647 h 510"/>
                  <a:gd name="T98" fmla="*/ 2147483647 w 600"/>
                  <a:gd name="T99" fmla="*/ 2147483647 h 510"/>
                  <a:gd name="T100" fmla="*/ 2147483647 w 600"/>
                  <a:gd name="T101" fmla="*/ 2147483647 h 510"/>
                  <a:gd name="T102" fmla="*/ 2147483647 w 600"/>
                  <a:gd name="T103" fmla="*/ 2147483647 h 510"/>
                  <a:gd name="T104" fmla="*/ 2147483647 w 600"/>
                  <a:gd name="T105" fmla="*/ 2147483647 h 510"/>
                  <a:gd name="T106" fmla="*/ 2147483647 w 600"/>
                  <a:gd name="T107" fmla="*/ 2147483647 h 510"/>
                  <a:gd name="T108" fmla="*/ 2147483647 w 600"/>
                  <a:gd name="T109" fmla="*/ 2147483647 h 510"/>
                  <a:gd name="T110" fmla="*/ 2147483647 w 600"/>
                  <a:gd name="T111" fmla="*/ 2147483647 h 510"/>
                  <a:gd name="T112" fmla="*/ 2147483647 w 600"/>
                  <a:gd name="T113" fmla="*/ 0 h 510"/>
                  <a:gd name="T114" fmla="*/ 2147483647 w 600"/>
                  <a:gd name="T115" fmla="*/ 0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0"/>
                  <a:gd name="T175" fmla="*/ 0 h 510"/>
                  <a:gd name="T176" fmla="*/ 600 w 600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0" h="510">
                    <a:moveTo>
                      <a:pt x="546" y="0"/>
                    </a:moveTo>
                    <a:lnTo>
                      <a:pt x="288" y="0"/>
                    </a:lnTo>
                    <a:lnTo>
                      <a:pt x="282" y="6"/>
                    </a:lnTo>
                    <a:lnTo>
                      <a:pt x="270" y="30"/>
                    </a:lnTo>
                    <a:lnTo>
                      <a:pt x="270" y="42"/>
                    </a:lnTo>
                    <a:lnTo>
                      <a:pt x="264" y="54"/>
                    </a:lnTo>
                    <a:lnTo>
                      <a:pt x="264" y="66"/>
                    </a:lnTo>
                    <a:lnTo>
                      <a:pt x="234" y="96"/>
                    </a:lnTo>
                    <a:lnTo>
                      <a:pt x="198" y="96"/>
                    </a:lnTo>
                    <a:lnTo>
                      <a:pt x="186" y="108"/>
                    </a:lnTo>
                    <a:lnTo>
                      <a:pt x="186" y="144"/>
                    </a:lnTo>
                    <a:lnTo>
                      <a:pt x="156" y="174"/>
                    </a:lnTo>
                    <a:lnTo>
                      <a:pt x="156" y="186"/>
                    </a:lnTo>
                    <a:lnTo>
                      <a:pt x="168" y="210"/>
                    </a:lnTo>
                    <a:lnTo>
                      <a:pt x="168" y="222"/>
                    </a:lnTo>
                    <a:lnTo>
                      <a:pt x="156" y="246"/>
                    </a:lnTo>
                    <a:lnTo>
                      <a:pt x="144" y="252"/>
                    </a:lnTo>
                    <a:lnTo>
                      <a:pt x="138" y="252"/>
                    </a:lnTo>
                    <a:lnTo>
                      <a:pt x="132" y="258"/>
                    </a:lnTo>
                    <a:lnTo>
                      <a:pt x="126" y="270"/>
                    </a:lnTo>
                    <a:lnTo>
                      <a:pt x="114" y="282"/>
                    </a:lnTo>
                    <a:lnTo>
                      <a:pt x="102" y="288"/>
                    </a:lnTo>
                    <a:lnTo>
                      <a:pt x="96" y="294"/>
                    </a:lnTo>
                    <a:lnTo>
                      <a:pt x="84" y="300"/>
                    </a:lnTo>
                    <a:lnTo>
                      <a:pt x="78" y="306"/>
                    </a:lnTo>
                    <a:lnTo>
                      <a:pt x="78" y="318"/>
                    </a:lnTo>
                    <a:lnTo>
                      <a:pt x="90" y="324"/>
                    </a:lnTo>
                    <a:lnTo>
                      <a:pt x="78" y="330"/>
                    </a:lnTo>
                    <a:lnTo>
                      <a:pt x="60" y="366"/>
                    </a:lnTo>
                    <a:lnTo>
                      <a:pt x="60" y="384"/>
                    </a:lnTo>
                    <a:lnTo>
                      <a:pt x="48" y="384"/>
                    </a:lnTo>
                    <a:lnTo>
                      <a:pt x="48" y="390"/>
                    </a:lnTo>
                    <a:lnTo>
                      <a:pt x="54" y="396"/>
                    </a:lnTo>
                    <a:lnTo>
                      <a:pt x="54" y="408"/>
                    </a:lnTo>
                    <a:lnTo>
                      <a:pt x="48" y="420"/>
                    </a:lnTo>
                    <a:lnTo>
                      <a:pt x="36" y="426"/>
                    </a:lnTo>
                    <a:lnTo>
                      <a:pt x="24" y="426"/>
                    </a:lnTo>
                    <a:lnTo>
                      <a:pt x="18" y="432"/>
                    </a:lnTo>
                    <a:lnTo>
                      <a:pt x="6" y="456"/>
                    </a:lnTo>
                    <a:lnTo>
                      <a:pt x="0" y="462"/>
                    </a:lnTo>
                    <a:lnTo>
                      <a:pt x="0" y="510"/>
                    </a:lnTo>
                    <a:lnTo>
                      <a:pt x="276" y="510"/>
                    </a:lnTo>
                    <a:lnTo>
                      <a:pt x="282" y="408"/>
                    </a:lnTo>
                    <a:lnTo>
                      <a:pt x="276" y="396"/>
                    </a:lnTo>
                    <a:lnTo>
                      <a:pt x="276" y="378"/>
                    </a:lnTo>
                    <a:lnTo>
                      <a:pt x="282" y="366"/>
                    </a:lnTo>
                    <a:lnTo>
                      <a:pt x="306" y="354"/>
                    </a:lnTo>
                    <a:lnTo>
                      <a:pt x="336" y="354"/>
                    </a:lnTo>
                    <a:lnTo>
                      <a:pt x="348" y="348"/>
                    </a:lnTo>
                    <a:lnTo>
                      <a:pt x="354" y="342"/>
                    </a:lnTo>
                    <a:lnTo>
                      <a:pt x="354" y="150"/>
                    </a:lnTo>
                    <a:lnTo>
                      <a:pt x="366" y="144"/>
                    </a:lnTo>
                    <a:lnTo>
                      <a:pt x="366" y="132"/>
                    </a:lnTo>
                    <a:lnTo>
                      <a:pt x="588" y="126"/>
                    </a:lnTo>
                    <a:lnTo>
                      <a:pt x="588" y="90"/>
                    </a:lnTo>
                    <a:lnTo>
                      <a:pt x="594" y="84"/>
                    </a:lnTo>
                    <a:lnTo>
                      <a:pt x="600" y="0"/>
                    </a:lnTo>
                    <a:lnTo>
                      <a:pt x="546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" name="West Bank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69" y="1641"/>
                <a:ext cx="11" cy="24"/>
              </a:xfrm>
              <a:custGeom>
                <a:avLst/>
                <a:gdLst>
                  <a:gd name="T0" fmla="*/ 2147483647 w 42"/>
                  <a:gd name="T1" fmla="*/ 2147483647 h 96"/>
                  <a:gd name="T2" fmla="*/ 2147483647 w 42"/>
                  <a:gd name="T3" fmla="*/ 2147483647 h 96"/>
                  <a:gd name="T4" fmla="*/ 2147483647 w 42"/>
                  <a:gd name="T5" fmla="*/ 2147483647 h 96"/>
                  <a:gd name="T6" fmla="*/ 2147483647 w 42"/>
                  <a:gd name="T7" fmla="*/ 0 h 96"/>
                  <a:gd name="T8" fmla="*/ 2147483647 w 42"/>
                  <a:gd name="T9" fmla="*/ 0 h 96"/>
                  <a:gd name="T10" fmla="*/ 0 w 42"/>
                  <a:gd name="T11" fmla="*/ 2147483647 h 96"/>
                  <a:gd name="T12" fmla="*/ 0 w 42"/>
                  <a:gd name="T13" fmla="*/ 2147483647 h 96"/>
                  <a:gd name="T14" fmla="*/ 2147483647 w 42"/>
                  <a:gd name="T15" fmla="*/ 2147483647 h 96"/>
                  <a:gd name="T16" fmla="*/ 2147483647 w 42"/>
                  <a:gd name="T17" fmla="*/ 2147483647 h 96"/>
                  <a:gd name="T18" fmla="*/ 2147483647 w 42"/>
                  <a:gd name="T19" fmla="*/ 2147483647 h 96"/>
                  <a:gd name="T20" fmla="*/ 2147483647 w 42"/>
                  <a:gd name="T21" fmla="*/ 2147483647 h 96"/>
                  <a:gd name="T22" fmla="*/ 2147483647 w 42"/>
                  <a:gd name="T23" fmla="*/ 2147483647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96"/>
                  <a:gd name="T38" fmla="*/ 42 w 42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96">
                    <a:moveTo>
                      <a:pt x="24" y="78"/>
                    </a:moveTo>
                    <a:lnTo>
                      <a:pt x="30" y="84"/>
                    </a:lnTo>
                    <a:lnTo>
                      <a:pt x="42" y="72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" name="Uzbeki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586" y="1374"/>
                <a:ext cx="303" cy="170"/>
              </a:xfrm>
              <a:custGeom>
                <a:avLst/>
                <a:gdLst>
                  <a:gd name="T0" fmla="*/ 2147483647 w 1182"/>
                  <a:gd name="T1" fmla="*/ 2147483647 h 666"/>
                  <a:gd name="T2" fmla="*/ 2147483647 w 1182"/>
                  <a:gd name="T3" fmla="*/ 2147483647 h 666"/>
                  <a:gd name="T4" fmla="*/ 2147483647 w 1182"/>
                  <a:gd name="T5" fmla="*/ 2147483647 h 666"/>
                  <a:gd name="T6" fmla="*/ 2147483647 w 1182"/>
                  <a:gd name="T7" fmla="*/ 2147483647 h 666"/>
                  <a:gd name="T8" fmla="*/ 2147483647 w 1182"/>
                  <a:gd name="T9" fmla="*/ 2147483647 h 666"/>
                  <a:gd name="T10" fmla="*/ 2147483647 w 1182"/>
                  <a:gd name="T11" fmla="*/ 2147483647 h 666"/>
                  <a:gd name="T12" fmla="*/ 2147483647 w 1182"/>
                  <a:gd name="T13" fmla="*/ 2147483647 h 666"/>
                  <a:gd name="T14" fmla="*/ 2147483647 w 1182"/>
                  <a:gd name="T15" fmla="*/ 2147483647 h 666"/>
                  <a:gd name="T16" fmla="*/ 2147483647 w 1182"/>
                  <a:gd name="T17" fmla="*/ 2147483647 h 666"/>
                  <a:gd name="T18" fmla="*/ 2147483647 w 1182"/>
                  <a:gd name="T19" fmla="*/ 2147483647 h 666"/>
                  <a:gd name="T20" fmla="*/ 2147483647 w 1182"/>
                  <a:gd name="T21" fmla="*/ 2147483647 h 666"/>
                  <a:gd name="T22" fmla="*/ 2147483647 w 1182"/>
                  <a:gd name="T23" fmla="*/ 2147483647 h 666"/>
                  <a:gd name="T24" fmla="*/ 2147483647 w 1182"/>
                  <a:gd name="T25" fmla="*/ 2147483647 h 666"/>
                  <a:gd name="T26" fmla="*/ 2147483647 w 1182"/>
                  <a:gd name="T27" fmla="*/ 2147483647 h 666"/>
                  <a:gd name="T28" fmla="*/ 2147483647 w 1182"/>
                  <a:gd name="T29" fmla="*/ 2147483647 h 666"/>
                  <a:gd name="T30" fmla="*/ 2147483647 w 1182"/>
                  <a:gd name="T31" fmla="*/ 2147483647 h 666"/>
                  <a:gd name="T32" fmla="*/ 2147483647 w 1182"/>
                  <a:gd name="T33" fmla="*/ 2147483647 h 666"/>
                  <a:gd name="T34" fmla="*/ 2147483647 w 1182"/>
                  <a:gd name="T35" fmla="*/ 2147483647 h 666"/>
                  <a:gd name="T36" fmla="*/ 2147483647 w 1182"/>
                  <a:gd name="T37" fmla="*/ 2147483647 h 666"/>
                  <a:gd name="T38" fmla="*/ 2147483647 w 1182"/>
                  <a:gd name="T39" fmla="*/ 2147483647 h 666"/>
                  <a:gd name="T40" fmla="*/ 2147483647 w 1182"/>
                  <a:gd name="T41" fmla="*/ 2147483647 h 666"/>
                  <a:gd name="T42" fmla="*/ 2147483647 w 1182"/>
                  <a:gd name="T43" fmla="*/ 2147483647 h 666"/>
                  <a:gd name="T44" fmla="*/ 2147483647 w 1182"/>
                  <a:gd name="T45" fmla="*/ 2147483647 h 666"/>
                  <a:gd name="T46" fmla="*/ 2147483647 w 1182"/>
                  <a:gd name="T47" fmla="*/ 2147483647 h 666"/>
                  <a:gd name="T48" fmla="*/ 2147483647 w 1182"/>
                  <a:gd name="T49" fmla="*/ 2147483647 h 666"/>
                  <a:gd name="T50" fmla="*/ 2147483647 w 1182"/>
                  <a:gd name="T51" fmla="*/ 2147483647 h 666"/>
                  <a:gd name="T52" fmla="*/ 2147483647 w 1182"/>
                  <a:gd name="T53" fmla="*/ 2147483647 h 666"/>
                  <a:gd name="T54" fmla="*/ 2147483647 w 1182"/>
                  <a:gd name="T55" fmla="*/ 2147483647 h 666"/>
                  <a:gd name="T56" fmla="*/ 2147483647 w 1182"/>
                  <a:gd name="T57" fmla="*/ 2147483647 h 666"/>
                  <a:gd name="T58" fmla="*/ 2147483647 w 1182"/>
                  <a:gd name="T59" fmla="*/ 2147483647 h 666"/>
                  <a:gd name="T60" fmla="*/ 2147483647 w 1182"/>
                  <a:gd name="T61" fmla="*/ 2147483647 h 666"/>
                  <a:gd name="T62" fmla="*/ 2147483647 w 1182"/>
                  <a:gd name="T63" fmla="*/ 2147483647 h 666"/>
                  <a:gd name="T64" fmla="*/ 2147483647 w 1182"/>
                  <a:gd name="T65" fmla="*/ 2147483647 h 666"/>
                  <a:gd name="T66" fmla="*/ 2147483647 w 1182"/>
                  <a:gd name="T67" fmla="*/ 2147483647 h 666"/>
                  <a:gd name="T68" fmla="*/ 2147483647 w 1182"/>
                  <a:gd name="T69" fmla="*/ 2147483647 h 666"/>
                  <a:gd name="T70" fmla="*/ 2147483647 w 1182"/>
                  <a:gd name="T71" fmla="*/ 2147483647 h 666"/>
                  <a:gd name="T72" fmla="*/ 2147483647 w 1182"/>
                  <a:gd name="T73" fmla="*/ 2147483647 h 666"/>
                  <a:gd name="T74" fmla="*/ 2147483647 w 1182"/>
                  <a:gd name="T75" fmla="*/ 2147483647 h 666"/>
                  <a:gd name="T76" fmla="*/ 2147483647 w 1182"/>
                  <a:gd name="T77" fmla="*/ 2147483647 h 666"/>
                  <a:gd name="T78" fmla="*/ 2147483647 w 1182"/>
                  <a:gd name="T79" fmla="*/ 2147483647 h 666"/>
                  <a:gd name="T80" fmla="*/ 2147483647 w 1182"/>
                  <a:gd name="T81" fmla="*/ 2147483647 h 666"/>
                  <a:gd name="T82" fmla="*/ 2147483647 w 1182"/>
                  <a:gd name="T83" fmla="*/ 2147483647 h 666"/>
                  <a:gd name="T84" fmla="*/ 2147483647 w 1182"/>
                  <a:gd name="T85" fmla="*/ 2147483647 h 666"/>
                  <a:gd name="T86" fmla="*/ 2147483647 w 1182"/>
                  <a:gd name="T87" fmla="*/ 2147483647 h 666"/>
                  <a:gd name="T88" fmla="*/ 2147483647 w 1182"/>
                  <a:gd name="T89" fmla="*/ 2147483647 h 666"/>
                  <a:gd name="T90" fmla="*/ 2147483647 w 1182"/>
                  <a:gd name="T91" fmla="*/ 2147483647 h 666"/>
                  <a:gd name="T92" fmla="*/ 2147483647 w 1182"/>
                  <a:gd name="T93" fmla="*/ 2147483647 h 666"/>
                  <a:gd name="T94" fmla="*/ 2147483647 w 1182"/>
                  <a:gd name="T95" fmla="*/ 2147483647 h 666"/>
                  <a:gd name="T96" fmla="*/ 2147483647 w 1182"/>
                  <a:gd name="T97" fmla="*/ 2147483647 h 666"/>
                  <a:gd name="T98" fmla="*/ 2147483647 w 1182"/>
                  <a:gd name="T99" fmla="*/ 2147483647 h 666"/>
                  <a:gd name="T100" fmla="*/ 2147483647 w 1182"/>
                  <a:gd name="T101" fmla="*/ 2147483647 h 666"/>
                  <a:gd name="T102" fmla="*/ 2147483647 w 1182"/>
                  <a:gd name="T103" fmla="*/ 2147483647 h 666"/>
                  <a:gd name="T104" fmla="*/ 2147483647 w 1182"/>
                  <a:gd name="T105" fmla="*/ 2147483647 h 666"/>
                  <a:gd name="T106" fmla="*/ 2147483647 w 1182"/>
                  <a:gd name="T107" fmla="*/ 2147483647 h 666"/>
                  <a:gd name="T108" fmla="*/ 2147483647 w 1182"/>
                  <a:gd name="T109" fmla="*/ 2147483647 h 666"/>
                  <a:gd name="T110" fmla="*/ 2147483647 w 1182"/>
                  <a:gd name="T111" fmla="*/ 2147483647 h 666"/>
                  <a:gd name="T112" fmla="*/ 2147483647 w 1182"/>
                  <a:gd name="T113" fmla="*/ 2147483647 h 666"/>
                  <a:gd name="T114" fmla="*/ 2147483647 w 1182"/>
                  <a:gd name="T115" fmla="*/ 2147483647 h 6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82"/>
                  <a:gd name="T175" fmla="*/ 0 h 666"/>
                  <a:gd name="T176" fmla="*/ 1182 w 1182"/>
                  <a:gd name="T177" fmla="*/ 666 h 6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82" h="666">
                    <a:moveTo>
                      <a:pt x="1152" y="372"/>
                    </a:moveTo>
                    <a:lnTo>
                      <a:pt x="1146" y="360"/>
                    </a:lnTo>
                    <a:lnTo>
                      <a:pt x="1122" y="360"/>
                    </a:lnTo>
                    <a:lnTo>
                      <a:pt x="1116" y="342"/>
                    </a:lnTo>
                    <a:lnTo>
                      <a:pt x="1098" y="342"/>
                    </a:lnTo>
                    <a:lnTo>
                      <a:pt x="1080" y="318"/>
                    </a:lnTo>
                    <a:lnTo>
                      <a:pt x="1080" y="330"/>
                    </a:lnTo>
                    <a:lnTo>
                      <a:pt x="1068" y="330"/>
                    </a:lnTo>
                    <a:lnTo>
                      <a:pt x="1068" y="342"/>
                    </a:lnTo>
                    <a:lnTo>
                      <a:pt x="1032" y="342"/>
                    </a:lnTo>
                    <a:lnTo>
                      <a:pt x="1020" y="330"/>
                    </a:lnTo>
                    <a:lnTo>
                      <a:pt x="990" y="318"/>
                    </a:lnTo>
                    <a:lnTo>
                      <a:pt x="1038" y="270"/>
                    </a:lnTo>
                    <a:lnTo>
                      <a:pt x="1038" y="264"/>
                    </a:lnTo>
                    <a:lnTo>
                      <a:pt x="1032" y="264"/>
                    </a:lnTo>
                    <a:lnTo>
                      <a:pt x="1032" y="258"/>
                    </a:lnTo>
                    <a:lnTo>
                      <a:pt x="1002" y="276"/>
                    </a:lnTo>
                    <a:lnTo>
                      <a:pt x="978" y="276"/>
                    </a:lnTo>
                    <a:lnTo>
                      <a:pt x="966" y="300"/>
                    </a:lnTo>
                    <a:lnTo>
                      <a:pt x="960" y="300"/>
                    </a:lnTo>
                    <a:lnTo>
                      <a:pt x="954" y="306"/>
                    </a:lnTo>
                    <a:lnTo>
                      <a:pt x="942" y="306"/>
                    </a:lnTo>
                    <a:lnTo>
                      <a:pt x="930" y="312"/>
                    </a:lnTo>
                    <a:lnTo>
                      <a:pt x="918" y="324"/>
                    </a:lnTo>
                    <a:lnTo>
                      <a:pt x="918" y="342"/>
                    </a:lnTo>
                    <a:lnTo>
                      <a:pt x="912" y="342"/>
                    </a:lnTo>
                    <a:lnTo>
                      <a:pt x="906" y="348"/>
                    </a:lnTo>
                    <a:lnTo>
                      <a:pt x="894" y="354"/>
                    </a:lnTo>
                    <a:lnTo>
                      <a:pt x="882" y="366"/>
                    </a:lnTo>
                    <a:lnTo>
                      <a:pt x="882" y="378"/>
                    </a:lnTo>
                    <a:lnTo>
                      <a:pt x="888" y="384"/>
                    </a:lnTo>
                    <a:lnTo>
                      <a:pt x="888" y="396"/>
                    </a:lnTo>
                    <a:lnTo>
                      <a:pt x="882" y="390"/>
                    </a:lnTo>
                    <a:lnTo>
                      <a:pt x="870" y="390"/>
                    </a:lnTo>
                    <a:lnTo>
                      <a:pt x="858" y="384"/>
                    </a:lnTo>
                    <a:lnTo>
                      <a:pt x="852" y="384"/>
                    </a:lnTo>
                    <a:lnTo>
                      <a:pt x="852" y="372"/>
                    </a:lnTo>
                    <a:lnTo>
                      <a:pt x="858" y="366"/>
                    </a:lnTo>
                    <a:lnTo>
                      <a:pt x="858" y="348"/>
                    </a:lnTo>
                    <a:lnTo>
                      <a:pt x="840" y="342"/>
                    </a:lnTo>
                    <a:lnTo>
                      <a:pt x="762" y="342"/>
                    </a:lnTo>
                    <a:lnTo>
                      <a:pt x="732" y="282"/>
                    </a:lnTo>
                    <a:lnTo>
                      <a:pt x="726" y="276"/>
                    </a:lnTo>
                    <a:lnTo>
                      <a:pt x="714" y="276"/>
                    </a:lnTo>
                    <a:lnTo>
                      <a:pt x="708" y="282"/>
                    </a:lnTo>
                    <a:lnTo>
                      <a:pt x="702" y="282"/>
                    </a:lnTo>
                    <a:lnTo>
                      <a:pt x="696" y="276"/>
                    </a:lnTo>
                    <a:lnTo>
                      <a:pt x="696" y="234"/>
                    </a:lnTo>
                    <a:lnTo>
                      <a:pt x="690" y="216"/>
                    </a:lnTo>
                    <a:lnTo>
                      <a:pt x="690" y="204"/>
                    </a:lnTo>
                    <a:lnTo>
                      <a:pt x="660" y="204"/>
                    </a:lnTo>
                    <a:lnTo>
                      <a:pt x="654" y="192"/>
                    </a:lnTo>
                    <a:lnTo>
                      <a:pt x="642" y="186"/>
                    </a:lnTo>
                    <a:lnTo>
                      <a:pt x="636" y="168"/>
                    </a:lnTo>
                    <a:lnTo>
                      <a:pt x="618" y="150"/>
                    </a:lnTo>
                    <a:lnTo>
                      <a:pt x="612" y="138"/>
                    </a:lnTo>
                    <a:lnTo>
                      <a:pt x="600" y="138"/>
                    </a:lnTo>
                    <a:lnTo>
                      <a:pt x="576" y="150"/>
                    </a:lnTo>
                    <a:lnTo>
                      <a:pt x="570" y="156"/>
                    </a:lnTo>
                    <a:lnTo>
                      <a:pt x="552" y="156"/>
                    </a:lnTo>
                    <a:lnTo>
                      <a:pt x="534" y="150"/>
                    </a:lnTo>
                    <a:lnTo>
                      <a:pt x="474" y="150"/>
                    </a:lnTo>
                    <a:lnTo>
                      <a:pt x="456" y="156"/>
                    </a:lnTo>
                    <a:lnTo>
                      <a:pt x="420" y="156"/>
                    </a:lnTo>
                    <a:lnTo>
                      <a:pt x="414" y="162"/>
                    </a:lnTo>
                    <a:lnTo>
                      <a:pt x="408" y="162"/>
                    </a:lnTo>
                    <a:lnTo>
                      <a:pt x="330" y="90"/>
                    </a:lnTo>
                    <a:lnTo>
                      <a:pt x="264" y="54"/>
                    </a:lnTo>
                    <a:lnTo>
                      <a:pt x="270" y="66"/>
                    </a:lnTo>
                    <a:lnTo>
                      <a:pt x="270" y="90"/>
                    </a:lnTo>
                    <a:lnTo>
                      <a:pt x="264" y="102"/>
                    </a:lnTo>
                    <a:lnTo>
                      <a:pt x="258" y="108"/>
                    </a:lnTo>
                    <a:lnTo>
                      <a:pt x="240" y="108"/>
                    </a:lnTo>
                    <a:lnTo>
                      <a:pt x="228" y="102"/>
                    </a:lnTo>
                    <a:lnTo>
                      <a:pt x="222" y="96"/>
                    </a:lnTo>
                    <a:lnTo>
                      <a:pt x="222" y="78"/>
                    </a:lnTo>
                    <a:lnTo>
                      <a:pt x="210" y="54"/>
                    </a:lnTo>
                    <a:lnTo>
                      <a:pt x="216" y="36"/>
                    </a:lnTo>
                    <a:lnTo>
                      <a:pt x="162" y="12"/>
                    </a:lnTo>
                    <a:lnTo>
                      <a:pt x="156" y="30"/>
                    </a:lnTo>
                    <a:lnTo>
                      <a:pt x="168" y="36"/>
                    </a:lnTo>
                    <a:lnTo>
                      <a:pt x="174" y="48"/>
                    </a:lnTo>
                    <a:lnTo>
                      <a:pt x="174" y="72"/>
                    </a:lnTo>
                    <a:lnTo>
                      <a:pt x="168" y="78"/>
                    </a:lnTo>
                    <a:lnTo>
                      <a:pt x="156" y="84"/>
                    </a:lnTo>
                    <a:lnTo>
                      <a:pt x="150" y="84"/>
                    </a:lnTo>
                    <a:lnTo>
                      <a:pt x="144" y="78"/>
                    </a:lnTo>
                    <a:lnTo>
                      <a:pt x="144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44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0" y="42"/>
                    </a:lnTo>
                    <a:lnTo>
                      <a:pt x="48" y="324"/>
                    </a:lnTo>
                    <a:lnTo>
                      <a:pt x="60" y="324"/>
                    </a:lnTo>
                    <a:lnTo>
                      <a:pt x="72" y="336"/>
                    </a:lnTo>
                    <a:lnTo>
                      <a:pt x="138" y="336"/>
                    </a:lnTo>
                    <a:lnTo>
                      <a:pt x="132" y="324"/>
                    </a:lnTo>
                    <a:lnTo>
                      <a:pt x="120" y="318"/>
                    </a:lnTo>
                    <a:lnTo>
                      <a:pt x="114" y="300"/>
                    </a:lnTo>
                    <a:lnTo>
                      <a:pt x="114" y="288"/>
                    </a:lnTo>
                    <a:lnTo>
                      <a:pt x="132" y="270"/>
                    </a:lnTo>
                    <a:lnTo>
                      <a:pt x="144" y="264"/>
                    </a:lnTo>
                    <a:lnTo>
                      <a:pt x="156" y="264"/>
                    </a:lnTo>
                    <a:lnTo>
                      <a:pt x="162" y="258"/>
                    </a:lnTo>
                    <a:lnTo>
                      <a:pt x="168" y="258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186" y="246"/>
                    </a:lnTo>
                    <a:lnTo>
                      <a:pt x="198" y="246"/>
                    </a:lnTo>
                    <a:lnTo>
                      <a:pt x="204" y="252"/>
                    </a:lnTo>
                    <a:lnTo>
                      <a:pt x="174" y="222"/>
                    </a:lnTo>
                    <a:lnTo>
                      <a:pt x="204" y="228"/>
                    </a:lnTo>
                    <a:lnTo>
                      <a:pt x="210" y="216"/>
                    </a:lnTo>
                    <a:lnTo>
                      <a:pt x="228" y="240"/>
                    </a:lnTo>
                    <a:lnTo>
                      <a:pt x="252" y="240"/>
                    </a:lnTo>
                    <a:lnTo>
                      <a:pt x="252" y="252"/>
                    </a:lnTo>
                    <a:lnTo>
                      <a:pt x="264" y="258"/>
                    </a:lnTo>
                    <a:lnTo>
                      <a:pt x="300" y="258"/>
                    </a:lnTo>
                    <a:lnTo>
                      <a:pt x="306" y="264"/>
                    </a:lnTo>
                    <a:lnTo>
                      <a:pt x="312" y="276"/>
                    </a:lnTo>
                    <a:lnTo>
                      <a:pt x="312" y="288"/>
                    </a:lnTo>
                    <a:lnTo>
                      <a:pt x="324" y="294"/>
                    </a:lnTo>
                    <a:lnTo>
                      <a:pt x="312" y="306"/>
                    </a:lnTo>
                    <a:lnTo>
                      <a:pt x="312" y="318"/>
                    </a:lnTo>
                    <a:lnTo>
                      <a:pt x="330" y="336"/>
                    </a:lnTo>
                    <a:lnTo>
                      <a:pt x="360" y="336"/>
                    </a:lnTo>
                    <a:lnTo>
                      <a:pt x="414" y="342"/>
                    </a:lnTo>
                    <a:lnTo>
                      <a:pt x="414" y="336"/>
                    </a:lnTo>
                    <a:lnTo>
                      <a:pt x="450" y="354"/>
                    </a:lnTo>
                    <a:lnTo>
                      <a:pt x="468" y="384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92" y="414"/>
                    </a:lnTo>
                    <a:lnTo>
                      <a:pt x="510" y="450"/>
                    </a:lnTo>
                    <a:lnTo>
                      <a:pt x="522" y="462"/>
                    </a:lnTo>
                    <a:lnTo>
                      <a:pt x="534" y="468"/>
                    </a:lnTo>
                    <a:lnTo>
                      <a:pt x="552" y="468"/>
                    </a:lnTo>
                    <a:lnTo>
                      <a:pt x="564" y="474"/>
                    </a:lnTo>
                    <a:lnTo>
                      <a:pt x="570" y="474"/>
                    </a:lnTo>
                    <a:lnTo>
                      <a:pt x="582" y="486"/>
                    </a:lnTo>
                    <a:lnTo>
                      <a:pt x="588" y="498"/>
                    </a:lnTo>
                    <a:lnTo>
                      <a:pt x="594" y="504"/>
                    </a:lnTo>
                    <a:lnTo>
                      <a:pt x="624" y="522"/>
                    </a:lnTo>
                    <a:lnTo>
                      <a:pt x="648" y="522"/>
                    </a:lnTo>
                    <a:lnTo>
                      <a:pt x="666" y="534"/>
                    </a:lnTo>
                    <a:lnTo>
                      <a:pt x="690" y="546"/>
                    </a:lnTo>
                    <a:lnTo>
                      <a:pt x="696" y="552"/>
                    </a:lnTo>
                    <a:lnTo>
                      <a:pt x="708" y="558"/>
                    </a:lnTo>
                    <a:lnTo>
                      <a:pt x="720" y="570"/>
                    </a:lnTo>
                    <a:lnTo>
                      <a:pt x="732" y="570"/>
                    </a:lnTo>
                    <a:lnTo>
                      <a:pt x="744" y="582"/>
                    </a:lnTo>
                    <a:lnTo>
                      <a:pt x="750" y="582"/>
                    </a:lnTo>
                    <a:lnTo>
                      <a:pt x="774" y="576"/>
                    </a:lnTo>
                    <a:lnTo>
                      <a:pt x="822" y="606"/>
                    </a:lnTo>
                    <a:lnTo>
                      <a:pt x="816" y="612"/>
                    </a:lnTo>
                    <a:lnTo>
                      <a:pt x="816" y="630"/>
                    </a:lnTo>
                    <a:lnTo>
                      <a:pt x="828" y="642"/>
                    </a:lnTo>
                    <a:lnTo>
                      <a:pt x="828" y="654"/>
                    </a:lnTo>
                    <a:lnTo>
                      <a:pt x="840" y="654"/>
                    </a:lnTo>
                    <a:lnTo>
                      <a:pt x="852" y="642"/>
                    </a:lnTo>
                    <a:lnTo>
                      <a:pt x="870" y="666"/>
                    </a:lnTo>
                    <a:lnTo>
                      <a:pt x="882" y="660"/>
                    </a:lnTo>
                    <a:lnTo>
                      <a:pt x="894" y="660"/>
                    </a:lnTo>
                    <a:lnTo>
                      <a:pt x="900" y="666"/>
                    </a:lnTo>
                    <a:lnTo>
                      <a:pt x="906" y="666"/>
                    </a:lnTo>
                    <a:lnTo>
                      <a:pt x="900" y="666"/>
                    </a:lnTo>
                    <a:lnTo>
                      <a:pt x="900" y="642"/>
                    </a:lnTo>
                    <a:lnTo>
                      <a:pt x="906" y="636"/>
                    </a:lnTo>
                    <a:lnTo>
                      <a:pt x="912" y="624"/>
                    </a:lnTo>
                    <a:lnTo>
                      <a:pt x="924" y="618"/>
                    </a:lnTo>
                    <a:lnTo>
                      <a:pt x="930" y="606"/>
                    </a:lnTo>
                    <a:lnTo>
                      <a:pt x="930" y="588"/>
                    </a:lnTo>
                    <a:lnTo>
                      <a:pt x="918" y="576"/>
                    </a:lnTo>
                    <a:lnTo>
                      <a:pt x="906" y="570"/>
                    </a:lnTo>
                    <a:lnTo>
                      <a:pt x="900" y="564"/>
                    </a:lnTo>
                    <a:lnTo>
                      <a:pt x="900" y="546"/>
                    </a:lnTo>
                    <a:lnTo>
                      <a:pt x="906" y="540"/>
                    </a:lnTo>
                    <a:lnTo>
                      <a:pt x="906" y="534"/>
                    </a:lnTo>
                    <a:lnTo>
                      <a:pt x="894" y="522"/>
                    </a:lnTo>
                    <a:lnTo>
                      <a:pt x="882" y="522"/>
                    </a:lnTo>
                    <a:lnTo>
                      <a:pt x="876" y="516"/>
                    </a:lnTo>
                    <a:lnTo>
                      <a:pt x="870" y="516"/>
                    </a:lnTo>
                    <a:lnTo>
                      <a:pt x="858" y="504"/>
                    </a:lnTo>
                    <a:lnTo>
                      <a:pt x="840" y="504"/>
                    </a:lnTo>
                    <a:lnTo>
                      <a:pt x="840" y="486"/>
                    </a:lnTo>
                    <a:lnTo>
                      <a:pt x="846" y="480"/>
                    </a:lnTo>
                    <a:lnTo>
                      <a:pt x="894" y="480"/>
                    </a:lnTo>
                    <a:lnTo>
                      <a:pt x="918" y="468"/>
                    </a:lnTo>
                    <a:lnTo>
                      <a:pt x="918" y="456"/>
                    </a:lnTo>
                    <a:lnTo>
                      <a:pt x="912" y="456"/>
                    </a:lnTo>
                    <a:lnTo>
                      <a:pt x="930" y="444"/>
                    </a:lnTo>
                    <a:lnTo>
                      <a:pt x="906" y="420"/>
                    </a:lnTo>
                    <a:lnTo>
                      <a:pt x="948" y="420"/>
                    </a:lnTo>
                    <a:lnTo>
                      <a:pt x="948" y="414"/>
                    </a:lnTo>
                    <a:lnTo>
                      <a:pt x="936" y="402"/>
                    </a:lnTo>
                    <a:lnTo>
                      <a:pt x="936" y="390"/>
                    </a:lnTo>
                    <a:lnTo>
                      <a:pt x="942" y="384"/>
                    </a:lnTo>
                    <a:lnTo>
                      <a:pt x="942" y="372"/>
                    </a:lnTo>
                    <a:lnTo>
                      <a:pt x="954" y="372"/>
                    </a:lnTo>
                    <a:lnTo>
                      <a:pt x="972" y="390"/>
                    </a:lnTo>
                    <a:lnTo>
                      <a:pt x="978" y="390"/>
                    </a:lnTo>
                    <a:lnTo>
                      <a:pt x="984" y="378"/>
                    </a:lnTo>
                    <a:lnTo>
                      <a:pt x="996" y="372"/>
                    </a:lnTo>
                    <a:lnTo>
                      <a:pt x="1002" y="360"/>
                    </a:lnTo>
                    <a:lnTo>
                      <a:pt x="1020" y="360"/>
                    </a:lnTo>
                    <a:lnTo>
                      <a:pt x="1032" y="366"/>
                    </a:lnTo>
                    <a:lnTo>
                      <a:pt x="1038" y="372"/>
                    </a:lnTo>
                    <a:lnTo>
                      <a:pt x="1014" y="408"/>
                    </a:lnTo>
                    <a:lnTo>
                      <a:pt x="1026" y="408"/>
                    </a:lnTo>
                    <a:lnTo>
                      <a:pt x="1032" y="414"/>
                    </a:lnTo>
                    <a:lnTo>
                      <a:pt x="1044" y="414"/>
                    </a:lnTo>
                    <a:lnTo>
                      <a:pt x="1050" y="420"/>
                    </a:lnTo>
                    <a:lnTo>
                      <a:pt x="1056" y="420"/>
                    </a:lnTo>
                    <a:lnTo>
                      <a:pt x="1068" y="414"/>
                    </a:lnTo>
                    <a:lnTo>
                      <a:pt x="1086" y="414"/>
                    </a:lnTo>
                    <a:lnTo>
                      <a:pt x="1092" y="420"/>
                    </a:lnTo>
                    <a:lnTo>
                      <a:pt x="1098" y="420"/>
                    </a:lnTo>
                    <a:lnTo>
                      <a:pt x="1104" y="426"/>
                    </a:lnTo>
                    <a:lnTo>
                      <a:pt x="1110" y="426"/>
                    </a:lnTo>
                    <a:lnTo>
                      <a:pt x="1128" y="408"/>
                    </a:lnTo>
                    <a:lnTo>
                      <a:pt x="1146" y="402"/>
                    </a:lnTo>
                    <a:lnTo>
                      <a:pt x="1146" y="396"/>
                    </a:lnTo>
                    <a:lnTo>
                      <a:pt x="1158" y="396"/>
                    </a:lnTo>
                    <a:lnTo>
                      <a:pt x="1170" y="390"/>
                    </a:lnTo>
                    <a:lnTo>
                      <a:pt x="1182" y="378"/>
                    </a:lnTo>
                    <a:lnTo>
                      <a:pt x="1182" y="366"/>
                    </a:lnTo>
                    <a:lnTo>
                      <a:pt x="1170" y="366"/>
                    </a:lnTo>
                    <a:lnTo>
                      <a:pt x="1158" y="372"/>
                    </a:lnTo>
                    <a:lnTo>
                      <a:pt x="1152" y="37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" name="Vietnam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78" y="1828"/>
                <a:ext cx="155" cy="305"/>
              </a:xfrm>
              <a:custGeom>
                <a:avLst/>
                <a:gdLst>
                  <a:gd name="T0" fmla="*/ 2147483647 w 606"/>
                  <a:gd name="T1" fmla="*/ 2147483647 h 1194"/>
                  <a:gd name="T2" fmla="*/ 2147483647 w 606"/>
                  <a:gd name="T3" fmla="*/ 2147483647 h 1194"/>
                  <a:gd name="T4" fmla="*/ 2147483647 w 606"/>
                  <a:gd name="T5" fmla="*/ 2147483647 h 1194"/>
                  <a:gd name="T6" fmla="*/ 2147483647 w 606"/>
                  <a:gd name="T7" fmla="*/ 2147483647 h 1194"/>
                  <a:gd name="T8" fmla="*/ 2147483647 w 606"/>
                  <a:gd name="T9" fmla="*/ 2147483647 h 1194"/>
                  <a:gd name="T10" fmla="*/ 2147483647 w 606"/>
                  <a:gd name="T11" fmla="*/ 2147483647 h 1194"/>
                  <a:gd name="T12" fmla="*/ 2147483647 w 606"/>
                  <a:gd name="T13" fmla="*/ 2147483647 h 1194"/>
                  <a:gd name="T14" fmla="*/ 2147483647 w 606"/>
                  <a:gd name="T15" fmla="*/ 2147483647 h 1194"/>
                  <a:gd name="T16" fmla="*/ 2147483647 w 606"/>
                  <a:gd name="T17" fmla="*/ 2147483647 h 1194"/>
                  <a:gd name="T18" fmla="*/ 2147483647 w 606"/>
                  <a:gd name="T19" fmla="*/ 2147483647 h 1194"/>
                  <a:gd name="T20" fmla="*/ 2147483647 w 606"/>
                  <a:gd name="T21" fmla="*/ 2147483647 h 1194"/>
                  <a:gd name="T22" fmla="*/ 2147483647 w 606"/>
                  <a:gd name="T23" fmla="*/ 2147483647 h 1194"/>
                  <a:gd name="T24" fmla="*/ 2147483647 w 606"/>
                  <a:gd name="T25" fmla="*/ 2147483647 h 1194"/>
                  <a:gd name="T26" fmla="*/ 2147483647 w 606"/>
                  <a:gd name="T27" fmla="*/ 2147483647 h 1194"/>
                  <a:gd name="T28" fmla="*/ 2147483647 w 606"/>
                  <a:gd name="T29" fmla="*/ 2147483647 h 1194"/>
                  <a:gd name="T30" fmla="*/ 2147483647 w 606"/>
                  <a:gd name="T31" fmla="*/ 2147483647 h 1194"/>
                  <a:gd name="T32" fmla="*/ 2147483647 w 606"/>
                  <a:gd name="T33" fmla="*/ 2147483647 h 1194"/>
                  <a:gd name="T34" fmla="*/ 2147483647 w 606"/>
                  <a:gd name="T35" fmla="*/ 2147483647 h 1194"/>
                  <a:gd name="T36" fmla="*/ 2147483647 w 606"/>
                  <a:gd name="T37" fmla="*/ 2147483647 h 1194"/>
                  <a:gd name="T38" fmla="*/ 2147483647 w 606"/>
                  <a:gd name="T39" fmla="*/ 2147483647 h 1194"/>
                  <a:gd name="T40" fmla="*/ 2147483647 w 606"/>
                  <a:gd name="T41" fmla="*/ 2147483647 h 1194"/>
                  <a:gd name="T42" fmla="*/ 2147483647 w 606"/>
                  <a:gd name="T43" fmla="*/ 2147483647 h 1194"/>
                  <a:gd name="T44" fmla="*/ 2147483647 w 606"/>
                  <a:gd name="T45" fmla="*/ 2147483647 h 1194"/>
                  <a:gd name="T46" fmla="*/ 2147483647 w 606"/>
                  <a:gd name="T47" fmla="*/ 2147483647 h 1194"/>
                  <a:gd name="T48" fmla="*/ 2147483647 w 606"/>
                  <a:gd name="T49" fmla="*/ 2147483647 h 1194"/>
                  <a:gd name="T50" fmla="*/ 2147483647 w 606"/>
                  <a:gd name="T51" fmla="*/ 2147483647 h 1194"/>
                  <a:gd name="T52" fmla="*/ 2147483647 w 606"/>
                  <a:gd name="T53" fmla="*/ 2147483647 h 1194"/>
                  <a:gd name="T54" fmla="*/ 2147483647 w 606"/>
                  <a:gd name="T55" fmla="*/ 2147483647 h 1194"/>
                  <a:gd name="T56" fmla="*/ 2147483647 w 606"/>
                  <a:gd name="T57" fmla="*/ 2147483647 h 1194"/>
                  <a:gd name="T58" fmla="*/ 2147483647 w 606"/>
                  <a:gd name="T59" fmla="*/ 2147483647 h 1194"/>
                  <a:gd name="T60" fmla="*/ 2147483647 w 606"/>
                  <a:gd name="T61" fmla="*/ 2147483647 h 1194"/>
                  <a:gd name="T62" fmla="*/ 2147483647 w 606"/>
                  <a:gd name="T63" fmla="*/ 2147483647 h 1194"/>
                  <a:gd name="T64" fmla="*/ 2147483647 w 606"/>
                  <a:gd name="T65" fmla="*/ 2147483647 h 1194"/>
                  <a:gd name="T66" fmla="*/ 2147483647 w 606"/>
                  <a:gd name="T67" fmla="*/ 2147483647 h 1194"/>
                  <a:gd name="T68" fmla="*/ 2147483647 w 606"/>
                  <a:gd name="T69" fmla="*/ 2147483647 h 1194"/>
                  <a:gd name="T70" fmla="*/ 2147483647 w 606"/>
                  <a:gd name="T71" fmla="*/ 2147483647 h 1194"/>
                  <a:gd name="T72" fmla="*/ 2147483647 w 606"/>
                  <a:gd name="T73" fmla="*/ 2147483647 h 1194"/>
                  <a:gd name="T74" fmla="*/ 2147483647 w 606"/>
                  <a:gd name="T75" fmla="*/ 2147483647 h 1194"/>
                  <a:gd name="T76" fmla="*/ 2147483647 w 606"/>
                  <a:gd name="T77" fmla="*/ 2147483647 h 1194"/>
                  <a:gd name="T78" fmla="*/ 2147483647 w 606"/>
                  <a:gd name="T79" fmla="*/ 2147483647 h 1194"/>
                  <a:gd name="T80" fmla="*/ 2147483647 w 606"/>
                  <a:gd name="T81" fmla="*/ 2147483647 h 1194"/>
                  <a:gd name="T82" fmla="*/ 2147483647 w 606"/>
                  <a:gd name="T83" fmla="*/ 2147483647 h 1194"/>
                  <a:gd name="T84" fmla="*/ 2147483647 w 606"/>
                  <a:gd name="T85" fmla="*/ 2147483647 h 1194"/>
                  <a:gd name="T86" fmla="*/ 2147483647 w 606"/>
                  <a:gd name="T87" fmla="*/ 2147483647 h 1194"/>
                  <a:gd name="T88" fmla="*/ 2147483647 w 606"/>
                  <a:gd name="T89" fmla="*/ 2147483647 h 1194"/>
                  <a:gd name="T90" fmla="*/ 2147483647 w 606"/>
                  <a:gd name="T91" fmla="*/ 2147483647 h 1194"/>
                  <a:gd name="T92" fmla="*/ 2147483647 w 606"/>
                  <a:gd name="T93" fmla="*/ 2147483647 h 1194"/>
                  <a:gd name="T94" fmla="*/ 2147483647 w 606"/>
                  <a:gd name="T95" fmla="*/ 2147483647 h 1194"/>
                  <a:gd name="T96" fmla="*/ 2147483647 w 606"/>
                  <a:gd name="T97" fmla="*/ 2147483647 h 1194"/>
                  <a:gd name="T98" fmla="*/ 2147483647 w 606"/>
                  <a:gd name="T99" fmla="*/ 2147483647 h 1194"/>
                  <a:gd name="T100" fmla="*/ 2147483647 w 606"/>
                  <a:gd name="T101" fmla="*/ 2147483647 h 1194"/>
                  <a:gd name="T102" fmla="*/ 2147483647 w 606"/>
                  <a:gd name="T103" fmla="*/ 2147483647 h 1194"/>
                  <a:gd name="T104" fmla="*/ 2147483647 w 606"/>
                  <a:gd name="T105" fmla="*/ 2147483647 h 1194"/>
                  <a:gd name="T106" fmla="*/ 2147483647 w 606"/>
                  <a:gd name="T107" fmla="*/ 2147483647 h 1194"/>
                  <a:gd name="T108" fmla="*/ 2147483647 w 606"/>
                  <a:gd name="T109" fmla="*/ 2147483647 h 1194"/>
                  <a:gd name="T110" fmla="*/ 2147483647 w 606"/>
                  <a:gd name="T111" fmla="*/ 2147483647 h 1194"/>
                  <a:gd name="T112" fmla="*/ 2147483647 w 606"/>
                  <a:gd name="T113" fmla="*/ 2147483647 h 1194"/>
                  <a:gd name="T114" fmla="*/ 2147483647 w 606"/>
                  <a:gd name="T115" fmla="*/ 2147483647 h 1194"/>
                  <a:gd name="T116" fmla="*/ 2147483647 w 606"/>
                  <a:gd name="T117" fmla="*/ 2147483647 h 1194"/>
                  <a:gd name="T118" fmla="*/ 2147483647 w 606"/>
                  <a:gd name="T119" fmla="*/ 2147483647 h 1194"/>
                  <a:gd name="T120" fmla="*/ 2147483647 w 606"/>
                  <a:gd name="T121" fmla="*/ 2147483647 h 1194"/>
                  <a:gd name="T122" fmla="*/ 2147483647 w 606"/>
                  <a:gd name="T123" fmla="*/ 2147483647 h 1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6"/>
                  <a:gd name="T187" fmla="*/ 0 h 1194"/>
                  <a:gd name="T188" fmla="*/ 606 w 606"/>
                  <a:gd name="T189" fmla="*/ 1194 h 1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6" h="1194">
                    <a:moveTo>
                      <a:pt x="6" y="48"/>
                    </a:moveTo>
                    <a:lnTo>
                      <a:pt x="0" y="60"/>
                    </a:lnTo>
                    <a:lnTo>
                      <a:pt x="0" y="72"/>
                    </a:lnTo>
                    <a:lnTo>
                      <a:pt x="12" y="96"/>
                    </a:lnTo>
                    <a:lnTo>
                      <a:pt x="18" y="102"/>
                    </a:lnTo>
                    <a:lnTo>
                      <a:pt x="24" y="114"/>
                    </a:lnTo>
                    <a:lnTo>
                      <a:pt x="36" y="120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26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84" y="198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08" y="216"/>
                    </a:lnTo>
                    <a:lnTo>
                      <a:pt x="120" y="228"/>
                    </a:lnTo>
                    <a:lnTo>
                      <a:pt x="126" y="222"/>
                    </a:lnTo>
                    <a:lnTo>
                      <a:pt x="132" y="210"/>
                    </a:lnTo>
                    <a:lnTo>
                      <a:pt x="132" y="204"/>
                    </a:lnTo>
                    <a:lnTo>
                      <a:pt x="138" y="192"/>
                    </a:lnTo>
                    <a:lnTo>
                      <a:pt x="150" y="192"/>
                    </a:lnTo>
                    <a:lnTo>
                      <a:pt x="162" y="198"/>
                    </a:lnTo>
                    <a:lnTo>
                      <a:pt x="186" y="222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98" y="246"/>
                    </a:lnTo>
                    <a:lnTo>
                      <a:pt x="216" y="252"/>
                    </a:lnTo>
                    <a:lnTo>
                      <a:pt x="228" y="258"/>
                    </a:lnTo>
                    <a:lnTo>
                      <a:pt x="228" y="270"/>
                    </a:lnTo>
                    <a:lnTo>
                      <a:pt x="222" y="282"/>
                    </a:lnTo>
                    <a:lnTo>
                      <a:pt x="210" y="288"/>
                    </a:lnTo>
                    <a:lnTo>
                      <a:pt x="204" y="300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4" y="300"/>
                    </a:lnTo>
                    <a:lnTo>
                      <a:pt x="150" y="300"/>
                    </a:lnTo>
                    <a:lnTo>
                      <a:pt x="156" y="306"/>
                    </a:lnTo>
                    <a:lnTo>
                      <a:pt x="156" y="324"/>
                    </a:lnTo>
                    <a:lnTo>
                      <a:pt x="168" y="330"/>
                    </a:lnTo>
                    <a:lnTo>
                      <a:pt x="174" y="336"/>
                    </a:lnTo>
                    <a:lnTo>
                      <a:pt x="210" y="354"/>
                    </a:lnTo>
                    <a:lnTo>
                      <a:pt x="222" y="366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52" y="378"/>
                    </a:lnTo>
                    <a:lnTo>
                      <a:pt x="252" y="408"/>
                    </a:lnTo>
                    <a:lnTo>
                      <a:pt x="258" y="414"/>
                    </a:lnTo>
                    <a:lnTo>
                      <a:pt x="270" y="414"/>
                    </a:lnTo>
                    <a:lnTo>
                      <a:pt x="282" y="420"/>
                    </a:lnTo>
                    <a:lnTo>
                      <a:pt x="288" y="426"/>
                    </a:lnTo>
                    <a:lnTo>
                      <a:pt x="294" y="426"/>
                    </a:lnTo>
                    <a:lnTo>
                      <a:pt x="294" y="450"/>
                    </a:lnTo>
                    <a:lnTo>
                      <a:pt x="306" y="474"/>
                    </a:lnTo>
                    <a:lnTo>
                      <a:pt x="324" y="486"/>
                    </a:lnTo>
                    <a:lnTo>
                      <a:pt x="342" y="504"/>
                    </a:lnTo>
                    <a:lnTo>
                      <a:pt x="348" y="522"/>
                    </a:lnTo>
                    <a:lnTo>
                      <a:pt x="366" y="522"/>
                    </a:lnTo>
                    <a:lnTo>
                      <a:pt x="366" y="528"/>
                    </a:lnTo>
                    <a:lnTo>
                      <a:pt x="372" y="534"/>
                    </a:lnTo>
                    <a:lnTo>
                      <a:pt x="384" y="558"/>
                    </a:lnTo>
                    <a:lnTo>
                      <a:pt x="396" y="570"/>
                    </a:lnTo>
                    <a:lnTo>
                      <a:pt x="408" y="570"/>
                    </a:lnTo>
                    <a:lnTo>
                      <a:pt x="414" y="576"/>
                    </a:lnTo>
                    <a:lnTo>
                      <a:pt x="426" y="582"/>
                    </a:lnTo>
                    <a:lnTo>
                      <a:pt x="432" y="588"/>
                    </a:lnTo>
                    <a:lnTo>
                      <a:pt x="432" y="600"/>
                    </a:lnTo>
                    <a:lnTo>
                      <a:pt x="426" y="606"/>
                    </a:lnTo>
                    <a:lnTo>
                      <a:pt x="420" y="606"/>
                    </a:lnTo>
                    <a:lnTo>
                      <a:pt x="414" y="612"/>
                    </a:lnTo>
                    <a:lnTo>
                      <a:pt x="408" y="612"/>
                    </a:lnTo>
                    <a:lnTo>
                      <a:pt x="432" y="636"/>
                    </a:lnTo>
                    <a:lnTo>
                      <a:pt x="456" y="648"/>
                    </a:lnTo>
                    <a:lnTo>
                      <a:pt x="462" y="654"/>
                    </a:lnTo>
                    <a:lnTo>
                      <a:pt x="468" y="654"/>
                    </a:lnTo>
                    <a:lnTo>
                      <a:pt x="450" y="690"/>
                    </a:lnTo>
                    <a:lnTo>
                      <a:pt x="456" y="690"/>
                    </a:lnTo>
                    <a:lnTo>
                      <a:pt x="468" y="702"/>
                    </a:lnTo>
                    <a:lnTo>
                      <a:pt x="468" y="708"/>
                    </a:lnTo>
                    <a:lnTo>
                      <a:pt x="456" y="720"/>
                    </a:lnTo>
                    <a:lnTo>
                      <a:pt x="450" y="720"/>
                    </a:lnTo>
                    <a:lnTo>
                      <a:pt x="450" y="762"/>
                    </a:lnTo>
                    <a:lnTo>
                      <a:pt x="456" y="762"/>
                    </a:lnTo>
                    <a:lnTo>
                      <a:pt x="468" y="774"/>
                    </a:lnTo>
                    <a:lnTo>
                      <a:pt x="480" y="798"/>
                    </a:lnTo>
                    <a:lnTo>
                      <a:pt x="480" y="804"/>
                    </a:lnTo>
                    <a:lnTo>
                      <a:pt x="468" y="816"/>
                    </a:lnTo>
                    <a:lnTo>
                      <a:pt x="462" y="816"/>
                    </a:lnTo>
                    <a:lnTo>
                      <a:pt x="462" y="828"/>
                    </a:lnTo>
                    <a:lnTo>
                      <a:pt x="468" y="834"/>
                    </a:lnTo>
                    <a:lnTo>
                      <a:pt x="468" y="864"/>
                    </a:lnTo>
                    <a:lnTo>
                      <a:pt x="474" y="870"/>
                    </a:lnTo>
                    <a:lnTo>
                      <a:pt x="474" y="900"/>
                    </a:lnTo>
                    <a:lnTo>
                      <a:pt x="462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18"/>
                    </a:lnTo>
                    <a:lnTo>
                      <a:pt x="408" y="918"/>
                    </a:lnTo>
                    <a:lnTo>
                      <a:pt x="408" y="942"/>
                    </a:lnTo>
                    <a:lnTo>
                      <a:pt x="366" y="942"/>
                    </a:lnTo>
                    <a:lnTo>
                      <a:pt x="366" y="966"/>
                    </a:lnTo>
                    <a:lnTo>
                      <a:pt x="378" y="990"/>
                    </a:lnTo>
                    <a:lnTo>
                      <a:pt x="396" y="1008"/>
                    </a:lnTo>
                    <a:lnTo>
                      <a:pt x="396" y="1020"/>
                    </a:lnTo>
                    <a:lnTo>
                      <a:pt x="390" y="1014"/>
                    </a:lnTo>
                    <a:lnTo>
                      <a:pt x="378" y="1008"/>
                    </a:lnTo>
                    <a:lnTo>
                      <a:pt x="372" y="1002"/>
                    </a:lnTo>
                    <a:lnTo>
                      <a:pt x="360" y="996"/>
                    </a:lnTo>
                    <a:lnTo>
                      <a:pt x="348" y="996"/>
                    </a:lnTo>
                    <a:lnTo>
                      <a:pt x="342" y="1002"/>
                    </a:lnTo>
                    <a:lnTo>
                      <a:pt x="342" y="1008"/>
                    </a:lnTo>
                    <a:lnTo>
                      <a:pt x="306" y="1008"/>
                    </a:lnTo>
                    <a:lnTo>
                      <a:pt x="312" y="1014"/>
                    </a:lnTo>
                    <a:lnTo>
                      <a:pt x="318" y="1014"/>
                    </a:lnTo>
                    <a:lnTo>
                      <a:pt x="324" y="1020"/>
                    </a:lnTo>
                    <a:lnTo>
                      <a:pt x="324" y="1026"/>
                    </a:lnTo>
                    <a:lnTo>
                      <a:pt x="312" y="1032"/>
                    </a:lnTo>
                    <a:lnTo>
                      <a:pt x="294" y="1032"/>
                    </a:lnTo>
                    <a:lnTo>
                      <a:pt x="276" y="1038"/>
                    </a:lnTo>
                    <a:lnTo>
                      <a:pt x="270" y="1050"/>
                    </a:lnTo>
                    <a:lnTo>
                      <a:pt x="270" y="1056"/>
                    </a:lnTo>
                    <a:lnTo>
                      <a:pt x="288" y="1074"/>
                    </a:lnTo>
                    <a:lnTo>
                      <a:pt x="300" y="1080"/>
                    </a:lnTo>
                    <a:lnTo>
                      <a:pt x="306" y="1086"/>
                    </a:lnTo>
                    <a:lnTo>
                      <a:pt x="312" y="1086"/>
                    </a:lnTo>
                    <a:lnTo>
                      <a:pt x="294" y="1104"/>
                    </a:lnTo>
                    <a:lnTo>
                      <a:pt x="294" y="1110"/>
                    </a:lnTo>
                    <a:lnTo>
                      <a:pt x="300" y="1116"/>
                    </a:lnTo>
                    <a:lnTo>
                      <a:pt x="300" y="1128"/>
                    </a:lnTo>
                    <a:lnTo>
                      <a:pt x="306" y="1140"/>
                    </a:lnTo>
                    <a:lnTo>
                      <a:pt x="306" y="1152"/>
                    </a:lnTo>
                    <a:lnTo>
                      <a:pt x="312" y="1158"/>
                    </a:lnTo>
                    <a:lnTo>
                      <a:pt x="294" y="1176"/>
                    </a:lnTo>
                    <a:lnTo>
                      <a:pt x="294" y="1188"/>
                    </a:lnTo>
                    <a:lnTo>
                      <a:pt x="306" y="1194"/>
                    </a:lnTo>
                    <a:lnTo>
                      <a:pt x="318" y="1194"/>
                    </a:lnTo>
                    <a:lnTo>
                      <a:pt x="330" y="1188"/>
                    </a:lnTo>
                    <a:lnTo>
                      <a:pt x="354" y="1164"/>
                    </a:lnTo>
                    <a:lnTo>
                      <a:pt x="366" y="1158"/>
                    </a:lnTo>
                    <a:lnTo>
                      <a:pt x="378" y="1158"/>
                    </a:lnTo>
                    <a:lnTo>
                      <a:pt x="384" y="1134"/>
                    </a:lnTo>
                    <a:lnTo>
                      <a:pt x="384" y="1110"/>
                    </a:lnTo>
                    <a:lnTo>
                      <a:pt x="396" y="1110"/>
                    </a:lnTo>
                    <a:lnTo>
                      <a:pt x="402" y="1116"/>
                    </a:lnTo>
                    <a:lnTo>
                      <a:pt x="414" y="1116"/>
                    </a:lnTo>
                    <a:lnTo>
                      <a:pt x="426" y="1104"/>
                    </a:lnTo>
                    <a:lnTo>
                      <a:pt x="426" y="1092"/>
                    </a:lnTo>
                    <a:lnTo>
                      <a:pt x="420" y="1086"/>
                    </a:lnTo>
                    <a:lnTo>
                      <a:pt x="414" y="1074"/>
                    </a:lnTo>
                    <a:lnTo>
                      <a:pt x="408" y="1068"/>
                    </a:lnTo>
                    <a:lnTo>
                      <a:pt x="408" y="1062"/>
                    </a:lnTo>
                    <a:lnTo>
                      <a:pt x="414" y="1056"/>
                    </a:lnTo>
                    <a:lnTo>
                      <a:pt x="426" y="1056"/>
                    </a:lnTo>
                    <a:lnTo>
                      <a:pt x="438" y="1050"/>
                    </a:lnTo>
                    <a:lnTo>
                      <a:pt x="444" y="1044"/>
                    </a:lnTo>
                    <a:lnTo>
                      <a:pt x="450" y="1044"/>
                    </a:lnTo>
                    <a:lnTo>
                      <a:pt x="456" y="1050"/>
                    </a:lnTo>
                    <a:lnTo>
                      <a:pt x="468" y="1050"/>
                    </a:lnTo>
                    <a:lnTo>
                      <a:pt x="480" y="1044"/>
                    </a:lnTo>
                    <a:lnTo>
                      <a:pt x="498" y="1038"/>
                    </a:lnTo>
                    <a:lnTo>
                      <a:pt x="546" y="1014"/>
                    </a:lnTo>
                    <a:lnTo>
                      <a:pt x="582" y="978"/>
                    </a:lnTo>
                    <a:lnTo>
                      <a:pt x="588" y="960"/>
                    </a:lnTo>
                    <a:lnTo>
                      <a:pt x="594" y="936"/>
                    </a:lnTo>
                    <a:lnTo>
                      <a:pt x="606" y="876"/>
                    </a:lnTo>
                    <a:lnTo>
                      <a:pt x="606" y="846"/>
                    </a:lnTo>
                    <a:lnTo>
                      <a:pt x="600" y="834"/>
                    </a:lnTo>
                    <a:lnTo>
                      <a:pt x="576" y="810"/>
                    </a:lnTo>
                    <a:lnTo>
                      <a:pt x="594" y="804"/>
                    </a:lnTo>
                    <a:lnTo>
                      <a:pt x="594" y="774"/>
                    </a:lnTo>
                    <a:lnTo>
                      <a:pt x="588" y="756"/>
                    </a:lnTo>
                    <a:lnTo>
                      <a:pt x="588" y="744"/>
                    </a:lnTo>
                    <a:lnTo>
                      <a:pt x="570" y="708"/>
                    </a:lnTo>
                    <a:lnTo>
                      <a:pt x="564" y="690"/>
                    </a:lnTo>
                    <a:lnTo>
                      <a:pt x="558" y="684"/>
                    </a:lnTo>
                    <a:lnTo>
                      <a:pt x="552" y="672"/>
                    </a:lnTo>
                    <a:lnTo>
                      <a:pt x="558" y="666"/>
                    </a:lnTo>
                    <a:lnTo>
                      <a:pt x="558" y="642"/>
                    </a:lnTo>
                    <a:lnTo>
                      <a:pt x="522" y="606"/>
                    </a:lnTo>
                    <a:lnTo>
                      <a:pt x="486" y="576"/>
                    </a:lnTo>
                    <a:lnTo>
                      <a:pt x="456" y="552"/>
                    </a:lnTo>
                    <a:lnTo>
                      <a:pt x="432" y="534"/>
                    </a:lnTo>
                    <a:lnTo>
                      <a:pt x="420" y="528"/>
                    </a:lnTo>
                    <a:lnTo>
                      <a:pt x="402" y="516"/>
                    </a:lnTo>
                    <a:lnTo>
                      <a:pt x="390" y="510"/>
                    </a:lnTo>
                    <a:lnTo>
                      <a:pt x="384" y="504"/>
                    </a:lnTo>
                    <a:lnTo>
                      <a:pt x="384" y="468"/>
                    </a:lnTo>
                    <a:lnTo>
                      <a:pt x="336" y="420"/>
                    </a:lnTo>
                    <a:lnTo>
                      <a:pt x="306" y="384"/>
                    </a:lnTo>
                    <a:lnTo>
                      <a:pt x="288" y="354"/>
                    </a:lnTo>
                    <a:lnTo>
                      <a:pt x="282" y="336"/>
                    </a:lnTo>
                    <a:lnTo>
                      <a:pt x="282" y="318"/>
                    </a:lnTo>
                    <a:lnTo>
                      <a:pt x="276" y="306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94" y="252"/>
                    </a:lnTo>
                    <a:lnTo>
                      <a:pt x="294" y="240"/>
                    </a:lnTo>
                    <a:lnTo>
                      <a:pt x="300" y="240"/>
                    </a:lnTo>
                    <a:lnTo>
                      <a:pt x="312" y="228"/>
                    </a:lnTo>
                    <a:lnTo>
                      <a:pt x="324" y="222"/>
                    </a:lnTo>
                    <a:lnTo>
                      <a:pt x="336" y="210"/>
                    </a:lnTo>
                    <a:lnTo>
                      <a:pt x="336" y="204"/>
                    </a:lnTo>
                    <a:lnTo>
                      <a:pt x="342" y="198"/>
                    </a:lnTo>
                    <a:lnTo>
                      <a:pt x="372" y="198"/>
                    </a:lnTo>
                    <a:lnTo>
                      <a:pt x="384" y="186"/>
                    </a:lnTo>
                    <a:lnTo>
                      <a:pt x="390" y="174"/>
                    </a:lnTo>
                    <a:lnTo>
                      <a:pt x="390" y="156"/>
                    </a:lnTo>
                    <a:lnTo>
                      <a:pt x="396" y="144"/>
                    </a:lnTo>
                    <a:lnTo>
                      <a:pt x="390" y="144"/>
                    </a:lnTo>
                    <a:lnTo>
                      <a:pt x="384" y="138"/>
                    </a:lnTo>
                    <a:lnTo>
                      <a:pt x="354" y="138"/>
                    </a:lnTo>
                    <a:lnTo>
                      <a:pt x="342" y="132"/>
                    </a:lnTo>
                    <a:lnTo>
                      <a:pt x="336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96"/>
                    </a:lnTo>
                    <a:lnTo>
                      <a:pt x="300" y="90"/>
                    </a:lnTo>
                    <a:lnTo>
                      <a:pt x="294" y="72"/>
                    </a:lnTo>
                    <a:lnTo>
                      <a:pt x="312" y="54"/>
                    </a:lnTo>
                    <a:lnTo>
                      <a:pt x="312" y="48"/>
                    </a:lnTo>
                    <a:lnTo>
                      <a:pt x="306" y="42"/>
                    </a:lnTo>
                    <a:lnTo>
                      <a:pt x="276" y="42"/>
                    </a:lnTo>
                    <a:lnTo>
                      <a:pt x="264" y="30"/>
                    </a:lnTo>
                    <a:lnTo>
                      <a:pt x="234" y="36"/>
                    </a:lnTo>
                    <a:lnTo>
                      <a:pt x="204" y="0"/>
                    </a:lnTo>
                    <a:lnTo>
                      <a:pt x="198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74" y="18"/>
                    </a:lnTo>
                    <a:lnTo>
                      <a:pt x="174" y="30"/>
                    </a:lnTo>
                    <a:lnTo>
                      <a:pt x="168" y="42"/>
                    </a:lnTo>
                    <a:lnTo>
                      <a:pt x="168" y="48"/>
                    </a:lnTo>
                    <a:lnTo>
                      <a:pt x="150" y="48"/>
                    </a:lnTo>
                    <a:lnTo>
                      <a:pt x="144" y="54"/>
                    </a:lnTo>
                    <a:lnTo>
                      <a:pt x="138" y="48"/>
                    </a:lnTo>
                    <a:lnTo>
                      <a:pt x="120" y="48"/>
                    </a:lnTo>
                    <a:lnTo>
                      <a:pt x="132" y="60"/>
                    </a:lnTo>
                    <a:lnTo>
                      <a:pt x="132" y="72"/>
                    </a:lnTo>
                    <a:lnTo>
                      <a:pt x="114" y="72"/>
                    </a:lnTo>
                    <a:lnTo>
                      <a:pt x="108" y="66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0" y="66"/>
                    </a:lnTo>
                    <a:lnTo>
                      <a:pt x="54" y="72"/>
                    </a:lnTo>
                    <a:lnTo>
                      <a:pt x="42" y="72"/>
                    </a:lnTo>
                    <a:lnTo>
                      <a:pt x="18" y="48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Venezuel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323" y="2059"/>
                <a:ext cx="244" cy="238"/>
              </a:xfrm>
              <a:custGeom>
                <a:avLst/>
                <a:gdLst>
                  <a:gd name="T0" fmla="*/ 2147483647 w 954"/>
                  <a:gd name="T1" fmla="*/ 2147483647 h 930"/>
                  <a:gd name="T2" fmla="*/ 2147483647 w 954"/>
                  <a:gd name="T3" fmla="*/ 2147483647 h 930"/>
                  <a:gd name="T4" fmla="*/ 2147483647 w 954"/>
                  <a:gd name="T5" fmla="*/ 2147483647 h 930"/>
                  <a:gd name="T6" fmla="*/ 2147483647 w 954"/>
                  <a:gd name="T7" fmla="*/ 2147483647 h 930"/>
                  <a:gd name="T8" fmla="*/ 2147483647 w 954"/>
                  <a:gd name="T9" fmla="*/ 2147483647 h 930"/>
                  <a:gd name="T10" fmla="*/ 2147483647 w 954"/>
                  <a:gd name="T11" fmla="*/ 2147483647 h 930"/>
                  <a:gd name="T12" fmla="*/ 2147483647 w 954"/>
                  <a:gd name="T13" fmla="*/ 2147483647 h 930"/>
                  <a:gd name="T14" fmla="*/ 2147483647 w 954"/>
                  <a:gd name="T15" fmla="*/ 2147483647 h 930"/>
                  <a:gd name="T16" fmla="*/ 2147483647 w 954"/>
                  <a:gd name="T17" fmla="*/ 2147483647 h 930"/>
                  <a:gd name="T18" fmla="*/ 2147483647 w 954"/>
                  <a:gd name="T19" fmla="*/ 2147483647 h 930"/>
                  <a:gd name="T20" fmla="*/ 2147483647 w 954"/>
                  <a:gd name="T21" fmla="*/ 2147483647 h 930"/>
                  <a:gd name="T22" fmla="*/ 2147483647 w 954"/>
                  <a:gd name="T23" fmla="*/ 2147483647 h 930"/>
                  <a:gd name="T24" fmla="*/ 2147483647 w 954"/>
                  <a:gd name="T25" fmla="*/ 2147483647 h 930"/>
                  <a:gd name="T26" fmla="*/ 2147483647 w 954"/>
                  <a:gd name="T27" fmla="*/ 2147483647 h 930"/>
                  <a:gd name="T28" fmla="*/ 2147483647 w 954"/>
                  <a:gd name="T29" fmla="*/ 2147483647 h 930"/>
                  <a:gd name="T30" fmla="*/ 2147483647 w 954"/>
                  <a:gd name="T31" fmla="*/ 2147483647 h 930"/>
                  <a:gd name="T32" fmla="*/ 2147483647 w 954"/>
                  <a:gd name="T33" fmla="*/ 2147483647 h 930"/>
                  <a:gd name="T34" fmla="*/ 2147483647 w 954"/>
                  <a:gd name="T35" fmla="*/ 2147483647 h 930"/>
                  <a:gd name="T36" fmla="*/ 2147483647 w 954"/>
                  <a:gd name="T37" fmla="*/ 2147483647 h 930"/>
                  <a:gd name="T38" fmla="*/ 2147483647 w 954"/>
                  <a:gd name="T39" fmla="*/ 2147483647 h 930"/>
                  <a:gd name="T40" fmla="*/ 2147483647 w 954"/>
                  <a:gd name="T41" fmla="*/ 2147483647 h 930"/>
                  <a:gd name="T42" fmla="*/ 2147483647 w 954"/>
                  <a:gd name="T43" fmla="*/ 2147483647 h 930"/>
                  <a:gd name="T44" fmla="*/ 2147483647 w 954"/>
                  <a:gd name="T45" fmla="*/ 2147483647 h 930"/>
                  <a:gd name="T46" fmla="*/ 2147483647 w 954"/>
                  <a:gd name="T47" fmla="*/ 2147483647 h 930"/>
                  <a:gd name="T48" fmla="*/ 2147483647 w 954"/>
                  <a:gd name="T49" fmla="*/ 2147483647 h 930"/>
                  <a:gd name="T50" fmla="*/ 0 w 954"/>
                  <a:gd name="T51" fmla="*/ 2147483647 h 930"/>
                  <a:gd name="T52" fmla="*/ 2147483647 w 954"/>
                  <a:gd name="T53" fmla="*/ 2147483647 h 930"/>
                  <a:gd name="T54" fmla="*/ 2147483647 w 954"/>
                  <a:gd name="T55" fmla="*/ 2147483647 h 930"/>
                  <a:gd name="T56" fmla="*/ 2147483647 w 954"/>
                  <a:gd name="T57" fmla="*/ 2147483647 h 930"/>
                  <a:gd name="T58" fmla="*/ 2147483647 w 954"/>
                  <a:gd name="T59" fmla="*/ 2147483647 h 930"/>
                  <a:gd name="T60" fmla="*/ 2147483647 w 954"/>
                  <a:gd name="T61" fmla="*/ 2147483647 h 930"/>
                  <a:gd name="T62" fmla="*/ 2147483647 w 954"/>
                  <a:gd name="T63" fmla="*/ 2147483647 h 930"/>
                  <a:gd name="T64" fmla="*/ 2147483647 w 954"/>
                  <a:gd name="T65" fmla="*/ 2147483647 h 930"/>
                  <a:gd name="T66" fmla="*/ 2147483647 w 954"/>
                  <a:gd name="T67" fmla="*/ 2147483647 h 930"/>
                  <a:gd name="T68" fmla="*/ 2147483647 w 954"/>
                  <a:gd name="T69" fmla="*/ 2147483647 h 930"/>
                  <a:gd name="T70" fmla="*/ 2147483647 w 954"/>
                  <a:gd name="T71" fmla="*/ 2147483647 h 930"/>
                  <a:gd name="T72" fmla="*/ 2147483647 w 954"/>
                  <a:gd name="T73" fmla="*/ 2147483647 h 930"/>
                  <a:gd name="T74" fmla="*/ 2147483647 w 954"/>
                  <a:gd name="T75" fmla="*/ 2147483647 h 930"/>
                  <a:gd name="T76" fmla="*/ 2147483647 w 954"/>
                  <a:gd name="T77" fmla="*/ 2147483647 h 930"/>
                  <a:gd name="T78" fmla="*/ 2147483647 w 954"/>
                  <a:gd name="T79" fmla="*/ 2147483647 h 930"/>
                  <a:gd name="T80" fmla="*/ 2147483647 w 954"/>
                  <a:gd name="T81" fmla="*/ 2147483647 h 930"/>
                  <a:gd name="T82" fmla="*/ 2147483647 w 954"/>
                  <a:gd name="T83" fmla="*/ 2147483647 h 930"/>
                  <a:gd name="T84" fmla="*/ 2147483647 w 954"/>
                  <a:gd name="T85" fmla="*/ 2147483647 h 930"/>
                  <a:gd name="T86" fmla="*/ 2147483647 w 954"/>
                  <a:gd name="T87" fmla="*/ 2147483647 h 930"/>
                  <a:gd name="T88" fmla="*/ 2147483647 w 954"/>
                  <a:gd name="T89" fmla="*/ 2147483647 h 930"/>
                  <a:gd name="T90" fmla="*/ 2147483647 w 954"/>
                  <a:gd name="T91" fmla="*/ 2147483647 h 930"/>
                  <a:gd name="T92" fmla="*/ 2147483647 w 954"/>
                  <a:gd name="T93" fmla="*/ 2147483647 h 930"/>
                  <a:gd name="T94" fmla="*/ 2147483647 w 954"/>
                  <a:gd name="T95" fmla="*/ 2147483647 h 930"/>
                  <a:gd name="T96" fmla="*/ 2147483647 w 954"/>
                  <a:gd name="T97" fmla="*/ 2147483647 h 930"/>
                  <a:gd name="T98" fmla="*/ 2147483647 w 954"/>
                  <a:gd name="T99" fmla="*/ 2147483647 h 930"/>
                  <a:gd name="T100" fmla="*/ 2147483647 w 954"/>
                  <a:gd name="T101" fmla="*/ 2147483647 h 930"/>
                  <a:gd name="T102" fmla="*/ 2147483647 w 954"/>
                  <a:gd name="T103" fmla="*/ 2147483647 h 930"/>
                  <a:gd name="T104" fmla="*/ 2147483647 w 954"/>
                  <a:gd name="T105" fmla="*/ 2147483647 h 930"/>
                  <a:gd name="T106" fmla="*/ 2147483647 w 954"/>
                  <a:gd name="T107" fmla="*/ 2147483647 h 930"/>
                  <a:gd name="T108" fmla="*/ 2147483647 w 954"/>
                  <a:gd name="T109" fmla="*/ 2147483647 h 930"/>
                  <a:gd name="T110" fmla="*/ 2147483647 w 954"/>
                  <a:gd name="T111" fmla="*/ 2147483647 h 930"/>
                  <a:gd name="T112" fmla="*/ 2147483647 w 954"/>
                  <a:gd name="T113" fmla="*/ 2147483647 h 930"/>
                  <a:gd name="T114" fmla="*/ 2147483647 w 954"/>
                  <a:gd name="T115" fmla="*/ 2147483647 h 930"/>
                  <a:gd name="T116" fmla="*/ 2147483647 w 954"/>
                  <a:gd name="T117" fmla="*/ 2147483647 h 930"/>
                  <a:gd name="T118" fmla="*/ 2147483647 w 954"/>
                  <a:gd name="T119" fmla="*/ 2147483647 h 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30"/>
                  <a:gd name="T182" fmla="*/ 954 w 954"/>
                  <a:gd name="T183" fmla="*/ 930 h 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30">
                    <a:moveTo>
                      <a:pt x="264" y="42"/>
                    </a:moveTo>
                    <a:lnTo>
                      <a:pt x="264" y="12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8" y="18"/>
                    </a:lnTo>
                    <a:lnTo>
                      <a:pt x="234" y="24"/>
                    </a:lnTo>
                    <a:lnTo>
                      <a:pt x="234" y="36"/>
                    </a:lnTo>
                    <a:lnTo>
                      <a:pt x="240" y="42"/>
                    </a:lnTo>
                    <a:lnTo>
                      <a:pt x="264" y="42"/>
                    </a:lnTo>
                    <a:close/>
                    <a:moveTo>
                      <a:pt x="936" y="276"/>
                    </a:moveTo>
                    <a:lnTo>
                      <a:pt x="930" y="276"/>
                    </a:lnTo>
                    <a:lnTo>
                      <a:pt x="924" y="282"/>
                    </a:lnTo>
                    <a:lnTo>
                      <a:pt x="912" y="288"/>
                    </a:lnTo>
                    <a:lnTo>
                      <a:pt x="906" y="294"/>
                    </a:lnTo>
                    <a:lnTo>
                      <a:pt x="900" y="288"/>
                    </a:lnTo>
                    <a:lnTo>
                      <a:pt x="888" y="288"/>
                    </a:lnTo>
                    <a:lnTo>
                      <a:pt x="882" y="282"/>
                    </a:lnTo>
                    <a:lnTo>
                      <a:pt x="876" y="282"/>
                    </a:lnTo>
                    <a:lnTo>
                      <a:pt x="852" y="306"/>
                    </a:lnTo>
                    <a:lnTo>
                      <a:pt x="822" y="282"/>
                    </a:lnTo>
                    <a:lnTo>
                      <a:pt x="846" y="282"/>
                    </a:lnTo>
                    <a:lnTo>
                      <a:pt x="858" y="276"/>
                    </a:lnTo>
                    <a:lnTo>
                      <a:pt x="864" y="276"/>
                    </a:lnTo>
                    <a:lnTo>
                      <a:pt x="870" y="264"/>
                    </a:lnTo>
                    <a:lnTo>
                      <a:pt x="870" y="246"/>
                    </a:lnTo>
                    <a:lnTo>
                      <a:pt x="882" y="234"/>
                    </a:lnTo>
                    <a:lnTo>
                      <a:pt x="888" y="222"/>
                    </a:lnTo>
                    <a:lnTo>
                      <a:pt x="876" y="210"/>
                    </a:lnTo>
                    <a:lnTo>
                      <a:pt x="846" y="210"/>
                    </a:lnTo>
                    <a:lnTo>
                      <a:pt x="846" y="204"/>
                    </a:lnTo>
                    <a:lnTo>
                      <a:pt x="840" y="198"/>
                    </a:lnTo>
                    <a:lnTo>
                      <a:pt x="840" y="192"/>
                    </a:lnTo>
                    <a:lnTo>
                      <a:pt x="834" y="186"/>
                    </a:lnTo>
                    <a:lnTo>
                      <a:pt x="828" y="186"/>
                    </a:lnTo>
                    <a:lnTo>
                      <a:pt x="822" y="192"/>
                    </a:lnTo>
                    <a:lnTo>
                      <a:pt x="822" y="210"/>
                    </a:lnTo>
                    <a:lnTo>
                      <a:pt x="816" y="198"/>
                    </a:lnTo>
                    <a:lnTo>
                      <a:pt x="816" y="180"/>
                    </a:lnTo>
                    <a:lnTo>
                      <a:pt x="792" y="180"/>
                    </a:lnTo>
                    <a:lnTo>
                      <a:pt x="786" y="210"/>
                    </a:lnTo>
                    <a:lnTo>
                      <a:pt x="780" y="204"/>
                    </a:lnTo>
                    <a:lnTo>
                      <a:pt x="774" y="192"/>
                    </a:lnTo>
                    <a:lnTo>
                      <a:pt x="774" y="186"/>
                    </a:lnTo>
                    <a:lnTo>
                      <a:pt x="768" y="180"/>
                    </a:lnTo>
                    <a:lnTo>
                      <a:pt x="768" y="156"/>
                    </a:lnTo>
                    <a:lnTo>
                      <a:pt x="738" y="168"/>
                    </a:lnTo>
                    <a:lnTo>
                      <a:pt x="744" y="162"/>
                    </a:lnTo>
                    <a:lnTo>
                      <a:pt x="756" y="156"/>
                    </a:lnTo>
                    <a:lnTo>
                      <a:pt x="762" y="156"/>
                    </a:lnTo>
                    <a:lnTo>
                      <a:pt x="762" y="144"/>
                    </a:lnTo>
                    <a:lnTo>
                      <a:pt x="750" y="138"/>
                    </a:lnTo>
                    <a:lnTo>
                      <a:pt x="744" y="138"/>
                    </a:lnTo>
                    <a:lnTo>
                      <a:pt x="744" y="132"/>
                    </a:lnTo>
                    <a:lnTo>
                      <a:pt x="750" y="132"/>
                    </a:lnTo>
                    <a:lnTo>
                      <a:pt x="762" y="126"/>
                    </a:lnTo>
                    <a:lnTo>
                      <a:pt x="774" y="126"/>
                    </a:lnTo>
                    <a:lnTo>
                      <a:pt x="792" y="120"/>
                    </a:lnTo>
                    <a:lnTo>
                      <a:pt x="804" y="120"/>
                    </a:lnTo>
                    <a:lnTo>
                      <a:pt x="810" y="114"/>
                    </a:lnTo>
                    <a:lnTo>
                      <a:pt x="726" y="114"/>
                    </a:lnTo>
                    <a:lnTo>
                      <a:pt x="690" y="120"/>
                    </a:lnTo>
                    <a:lnTo>
                      <a:pt x="678" y="120"/>
                    </a:lnTo>
                    <a:lnTo>
                      <a:pt x="690" y="132"/>
                    </a:lnTo>
                    <a:lnTo>
                      <a:pt x="678" y="132"/>
                    </a:lnTo>
                    <a:lnTo>
                      <a:pt x="666" y="138"/>
                    </a:lnTo>
                    <a:lnTo>
                      <a:pt x="654" y="138"/>
                    </a:lnTo>
                    <a:lnTo>
                      <a:pt x="642" y="144"/>
                    </a:lnTo>
                    <a:lnTo>
                      <a:pt x="636" y="144"/>
                    </a:lnTo>
                    <a:lnTo>
                      <a:pt x="624" y="150"/>
                    </a:lnTo>
                    <a:lnTo>
                      <a:pt x="606" y="168"/>
                    </a:lnTo>
                    <a:lnTo>
                      <a:pt x="594" y="174"/>
                    </a:lnTo>
                    <a:lnTo>
                      <a:pt x="576" y="174"/>
                    </a:lnTo>
                    <a:lnTo>
                      <a:pt x="564" y="162"/>
                    </a:lnTo>
                    <a:lnTo>
                      <a:pt x="546" y="156"/>
                    </a:lnTo>
                    <a:lnTo>
                      <a:pt x="534" y="144"/>
                    </a:lnTo>
                    <a:lnTo>
                      <a:pt x="522" y="138"/>
                    </a:lnTo>
                    <a:lnTo>
                      <a:pt x="510" y="126"/>
                    </a:lnTo>
                    <a:lnTo>
                      <a:pt x="492" y="126"/>
                    </a:lnTo>
                    <a:lnTo>
                      <a:pt x="450" y="132"/>
                    </a:lnTo>
                    <a:lnTo>
                      <a:pt x="372" y="132"/>
                    </a:lnTo>
                    <a:lnTo>
                      <a:pt x="360" y="120"/>
                    </a:lnTo>
                    <a:lnTo>
                      <a:pt x="354" y="108"/>
                    </a:lnTo>
                    <a:lnTo>
                      <a:pt x="354" y="84"/>
                    </a:lnTo>
                    <a:lnTo>
                      <a:pt x="348" y="72"/>
                    </a:lnTo>
                    <a:lnTo>
                      <a:pt x="336" y="60"/>
                    </a:lnTo>
                    <a:lnTo>
                      <a:pt x="324" y="54"/>
                    </a:lnTo>
                    <a:lnTo>
                      <a:pt x="276" y="54"/>
                    </a:lnTo>
                    <a:lnTo>
                      <a:pt x="240" y="60"/>
                    </a:lnTo>
                    <a:lnTo>
                      <a:pt x="222" y="72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80" y="90"/>
                    </a:lnTo>
                    <a:lnTo>
                      <a:pt x="162" y="96"/>
                    </a:lnTo>
                    <a:lnTo>
                      <a:pt x="144" y="108"/>
                    </a:lnTo>
                    <a:lnTo>
                      <a:pt x="138" y="120"/>
                    </a:lnTo>
                    <a:lnTo>
                      <a:pt x="138" y="144"/>
                    </a:lnTo>
                    <a:lnTo>
                      <a:pt x="150" y="168"/>
                    </a:lnTo>
                    <a:lnTo>
                      <a:pt x="156" y="186"/>
                    </a:lnTo>
                    <a:lnTo>
                      <a:pt x="162" y="198"/>
                    </a:lnTo>
                    <a:lnTo>
                      <a:pt x="156" y="210"/>
                    </a:lnTo>
                    <a:lnTo>
                      <a:pt x="150" y="228"/>
                    </a:lnTo>
                    <a:lnTo>
                      <a:pt x="138" y="234"/>
                    </a:lnTo>
                    <a:lnTo>
                      <a:pt x="132" y="246"/>
                    </a:lnTo>
                    <a:lnTo>
                      <a:pt x="126" y="252"/>
                    </a:lnTo>
                    <a:lnTo>
                      <a:pt x="120" y="252"/>
                    </a:lnTo>
                    <a:lnTo>
                      <a:pt x="126" y="222"/>
                    </a:lnTo>
                    <a:lnTo>
                      <a:pt x="114" y="222"/>
                    </a:lnTo>
                    <a:lnTo>
                      <a:pt x="108" y="216"/>
                    </a:lnTo>
                    <a:lnTo>
                      <a:pt x="96" y="210"/>
                    </a:lnTo>
                    <a:lnTo>
                      <a:pt x="90" y="204"/>
                    </a:lnTo>
                    <a:lnTo>
                      <a:pt x="84" y="192"/>
                    </a:lnTo>
                    <a:lnTo>
                      <a:pt x="96" y="168"/>
                    </a:lnTo>
                    <a:lnTo>
                      <a:pt x="108" y="156"/>
                    </a:lnTo>
                    <a:lnTo>
                      <a:pt x="120" y="132"/>
                    </a:lnTo>
                    <a:lnTo>
                      <a:pt x="120" y="78"/>
                    </a:lnTo>
                    <a:lnTo>
                      <a:pt x="114" y="66"/>
                    </a:lnTo>
                    <a:lnTo>
                      <a:pt x="114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2" y="66"/>
                    </a:lnTo>
                    <a:lnTo>
                      <a:pt x="90" y="78"/>
                    </a:lnTo>
                    <a:lnTo>
                      <a:pt x="72" y="84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36" y="162"/>
                    </a:lnTo>
                    <a:lnTo>
                      <a:pt x="30" y="168"/>
                    </a:lnTo>
                    <a:lnTo>
                      <a:pt x="30" y="192"/>
                    </a:lnTo>
                    <a:lnTo>
                      <a:pt x="6" y="216"/>
                    </a:lnTo>
                    <a:lnTo>
                      <a:pt x="0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40"/>
                    </a:lnTo>
                    <a:lnTo>
                      <a:pt x="18" y="228"/>
                    </a:lnTo>
                    <a:lnTo>
                      <a:pt x="24" y="228"/>
                    </a:lnTo>
                    <a:lnTo>
                      <a:pt x="36" y="240"/>
                    </a:lnTo>
                    <a:lnTo>
                      <a:pt x="42" y="252"/>
                    </a:lnTo>
                    <a:lnTo>
                      <a:pt x="42" y="288"/>
                    </a:lnTo>
                    <a:lnTo>
                      <a:pt x="48" y="294"/>
                    </a:lnTo>
                    <a:lnTo>
                      <a:pt x="60" y="300"/>
                    </a:lnTo>
                    <a:lnTo>
                      <a:pt x="66" y="306"/>
                    </a:lnTo>
                    <a:lnTo>
                      <a:pt x="66" y="318"/>
                    </a:lnTo>
                    <a:lnTo>
                      <a:pt x="54" y="342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66" y="396"/>
                    </a:lnTo>
                    <a:lnTo>
                      <a:pt x="72" y="408"/>
                    </a:lnTo>
                    <a:lnTo>
                      <a:pt x="78" y="414"/>
                    </a:lnTo>
                    <a:lnTo>
                      <a:pt x="102" y="414"/>
                    </a:lnTo>
                    <a:lnTo>
                      <a:pt x="108" y="408"/>
                    </a:lnTo>
                    <a:lnTo>
                      <a:pt x="120" y="408"/>
                    </a:lnTo>
                    <a:lnTo>
                      <a:pt x="132" y="414"/>
                    </a:lnTo>
                    <a:lnTo>
                      <a:pt x="138" y="414"/>
                    </a:lnTo>
                    <a:lnTo>
                      <a:pt x="150" y="420"/>
                    </a:lnTo>
                    <a:lnTo>
                      <a:pt x="162" y="420"/>
                    </a:lnTo>
                    <a:lnTo>
                      <a:pt x="168" y="414"/>
                    </a:lnTo>
                    <a:lnTo>
                      <a:pt x="168" y="408"/>
                    </a:lnTo>
                    <a:lnTo>
                      <a:pt x="180" y="408"/>
                    </a:lnTo>
                    <a:lnTo>
                      <a:pt x="186" y="414"/>
                    </a:lnTo>
                    <a:lnTo>
                      <a:pt x="198" y="420"/>
                    </a:lnTo>
                    <a:lnTo>
                      <a:pt x="222" y="420"/>
                    </a:lnTo>
                    <a:lnTo>
                      <a:pt x="222" y="426"/>
                    </a:lnTo>
                    <a:lnTo>
                      <a:pt x="228" y="432"/>
                    </a:lnTo>
                    <a:lnTo>
                      <a:pt x="234" y="444"/>
                    </a:lnTo>
                    <a:lnTo>
                      <a:pt x="240" y="462"/>
                    </a:lnTo>
                    <a:lnTo>
                      <a:pt x="264" y="486"/>
                    </a:lnTo>
                    <a:lnTo>
                      <a:pt x="288" y="486"/>
                    </a:lnTo>
                    <a:lnTo>
                      <a:pt x="288" y="480"/>
                    </a:lnTo>
                    <a:lnTo>
                      <a:pt x="306" y="480"/>
                    </a:lnTo>
                    <a:lnTo>
                      <a:pt x="312" y="486"/>
                    </a:lnTo>
                    <a:lnTo>
                      <a:pt x="336" y="486"/>
                    </a:lnTo>
                    <a:lnTo>
                      <a:pt x="342" y="480"/>
                    </a:lnTo>
                    <a:lnTo>
                      <a:pt x="366" y="486"/>
                    </a:lnTo>
                    <a:lnTo>
                      <a:pt x="372" y="480"/>
                    </a:lnTo>
                    <a:lnTo>
                      <a:pt x="384" y="474"/>
                    </a:lnTo>
                    <a:lnTo>
                      <a:pt x="402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390" y="510"/>
                    </a:lnTo>
                    <a:lnTo>
                      <a:pt x="390" y="534"/>
                    </a:lnTo>
                    <a:lnTo>
                      <a:pt x="384" y="540"/>
                    </a:lnTo>
                    <a:lnTo>
                      <a:pt x="378" y="540"/>
                    </a:lnTo>
                    <a:lnTo>
                      <a:pt x="366" y="552"/>
                    </a:lnTo>
                    <a:lnTo>
                      <a:pt x="366" y="576"/>
                    </a:lnTo>
                    <a:lnTo>
                      <a:pt x="372" y="588"/>
                    </a:lnTo>
                    <a:lnTo>
                      <a:pt x="372" y="618"/>
                    </a:lnTo>
                    <a:lnTo>
                      <a:pt x="366" y="630"/>
                    </a:lnTo>
                    <a:lnTo>
                      <a:pt x="366" y="642"/>
                    </a:lnTo>
                    <a:lnTo>
                      <a:pt x="372" y="648"/>
                    </a:lnTo>
                    <a:lnTo>
                      <a:pt x="384" y="648"/>
                    </a:lnTo>
                    <a:lnTo>
                      <a:pt x="384" y="672"/>
                    </a:lnTo>
                    <a:lnTo>
                      <a:pt x="390" y="684"/>
                    </a:lnTo>
                    <a:lnTo>
                      <a:pt x="402" y="690"/>
                    </a:lnTo>
                    <a:lnTo>
                      <a:pt x="408" y="702"/>
                    </a:lnTo>
                    <a:lnTo>
                      <a:pt x="408" y="708"/>
                    </a:lnTo>
                    <a:lnTo>
                      <a:pt x="402" y="720"/>
                    </a:lnTo>
                    <a:lnTo>
                      <a:pt x="372" y="750"/>
                    </a:lnTo>
                    <a:lnTo>
                      <a:pt x="366" y="750"/>
                    </a:lnTo>
                    <a:lnTo>
                      <a:pt x="390" y="762"/>
                    </a:lnTo>
                    <a:lnTo>
                      <a:pt x="402" y="774"/>
                    </a:lnTo>
                    <a:lnTo>
                      <a:pt x="414" y="774"/>
                    </a:lnTo>
                    <a:lnTo>
                      <a:pt x="414" y="798"/>
                    </a:lnTo>
                    <a:lnTo>
                      <a:pt x="420" y="804"/>
                    </a:lnTo>
                    <a:lnTo>
                      <a:pt x="420" y="822"/>
                    </a:lnTo>
                    <a:lnTo>
                      <a:pt x="426" y="828"/>
                    </a:lnTo>
                    <a:lnTo>
                      <a:pt x="426" y="846"/>
                    </a:lnTo>
                    <a:lnTo>
                      <a:pt x="432" y="858"/>
                    </a:lnTo>
                    <a:lnTo>
                      <a:pt x="432" y="876"/>
                    </a:lnTo>
                    <a:lnTo>
                      <a:pt x="444" y="888"/>
                    </a:lnTo>
                    <a:lnTo>
                      <a:pt x="450" y="900"/>
                    </a:lnTo>
                    <a:lnTo>
                      <a:pt x="450" y="906"/>
                    </a:lnTo>
                    <a:lnTo>
                      <a:pt x="462" y="918"/>
                    </a:lnTo>
                    <a:lnTo>
                      <a:pt x="468" y="918"/>
                    </a:lnTo>
                    <a:lnTo>
                      <a:pt x="480" y="924"/>
                    </a:lnTo>
                    <a:lnTo>
                      <a:pt x="486" y="924"/>
                    </a:lnTo>
                    <a:lnTo>
                      <a:pt x="498" y="918"/>
                    </a:lnTo>
                    <a:lnTo>
                      <a:pt x="504" y="912"/>
                    </a:lnTo>
                    <a:lnTo>
                      <a:pt x="516" y="906"/>
                    </a:lnTo>
                    <a:lnTo>
                      <a:pt x="522" y="900"/>
                    </a:lnTo>
                    <a:lnTo>
                      <a:pt x="528" y="906"/>
                    </a:lnTo>
                    <a:lnTo>
                      <a:pt x="528" y="930"/>
                    </a:lnTo>
                    <a:lnTo>
                      <a:pt x="534" y="930"/>
                    </a:lnTo>
                    <a:lnTo>
                      <a:pt x="546" y="918"/>
                    </a:lnTo>
                    <a:lnTo>
                      <a:pt x="558" y="894"/>
                    </a:lnTo>
                    <a:lnTo>
                      <a:pt x="570" y="882"/>
                    </a:lnTo>
                    <a:lnTo>
                      <a:pt x="588" y="882"/>
                    </a:lnTo>
                    <a:lnTo>
                      <a:pt x="594" y="876"/>
                    </a:lnTo>
                    <a:lnTo>
                      <a:pt x="630" y="858"/>
                    </a:lnTo>
                    <a:lnTo>
                      <a:pt x="636" y="846"/>
                    </a:lnTo>
                    <a:lnTo>
                      <a:pt x="636" y="816"/>
                    </a:lnTo>
                    <a:lnTo>
                      <a:pt x="678" y="816"/>
                    </a:lnTo>
                    <a:lnTo>
                      <a:pt x="684" y="810"/>
                    </a:lnTo>
                    <a:lnTo>
                      <a:pt x="690" y="798"/>
                    </a:lnTo>
                    <a:lnTo>
                      <a:pt x="690" y="792"/>
                    </a:lnTo>
                    <a:lnTo>
                      <a:pt x="684" y="786"/>
                    </a:lnTo>
                    <a:lnTo>
                      <a:pt x="636" y="780"/>
                    </a:lnTo>
                    <a:lnTo>
                      <a:pt x="636" y="750"/>
                    </a:lnTo>
                    <a:lnTo>
                      <a:pt x="630" y="738"/>
                    </a:lnTo>
                    <a:lnTo>
                      <a:pt x="618" y="726"/>
                    </a:lnTo>
                    <a:lnTo>
                      <a:pt x="624" y="720"/>
                    </a:lnTo>
                    <a:lnTo>
                      <a:pt x="624" y="690"/>
                    </a:lnTo>
                    <a:lnTo>
                      <a:pt x="618" y="684"/>
                    </a:lnTo>
                    <a:lnTo>
                      <a:pt x="606" y="678"/>
                    </a:lnTo>
                    <a:lnTo>
                      <a:pt x="588" y="660"/>
                    </a:lnTo>
                    <a:lnTo>
                      <a:pt x="588" y="630"/>
                    </a:lnTo>
                    <a:lnTo>
                      <a:pt x="594" y="636"/>
                    </a:lnTo>
                    <a:lnTo>
                      <a:pt x="594" y="642"/>
                    </a:lnTo>
                    <a:lnTo>
                      <a:pt x="636" y="642"/>
                    </a:lnTo>
                    <a:lnTo>
                      <a:pt x="642" y="648"/>
                    </a:lnTo>
                    <a:lnTo>
                      <a:pt x="642" y="666"/>
                    </a:lnTo>
                    <a:lnTo>
                      <a:pt x="654" y="666"/>
                    </a:lnTo>
                    <a:lnTo>
                      <a:pt x="666" y="660"/>
                    </a:lnTo>
                    <a:lnTo>
                      <a:pt x="678" y="666"/>
                    </a:lnTo>
                    <a:lnTo>
                      <a:pt x="684" y="660"/>
                    </a:lnTo>
                    <a:lnTo>
                      <a:pt x="696" y="660"/>
                    </a:lnTo>
                    <a:lnTo>
                      <a:pt x="702" y="666"/>
                    </a:lnTo>
                    <a:lnTo>
                      <a:pt x="708" y="678"/>
                    </a:lnTo>
                    <a:lnTo>
                      <a:pt x="720" y="690"/>
                    </a:lnTo>
                    <a:lnTo>
                      <a:pt x="732" y="696"/>
                    </a:lnTo>
                    <a:lnTo>
                      <a:pt x="738" y="690"/>
                    </a:lnTo>
                    <a:lnTo>
                      <a:pt x="738" y="672"/>
                    </a:lnTo>
                    <a:lnTo>
                      <a:pt x="744" y="660"/>
                    </a:lnTo>
                    <a:lnTo>
                      <a:pt x="744" y="648"/>
                    </a:lnTo>
                    <a:lnTo>
                      <a:pt x="750" y="642"/>
                    </a:lnTo>
                    <a:lnTo>
                      <a:pt x="768" y="642"/>
                    </a:lnTo>
                    <a:lnTo>
                      <a:pt x="774" y="648"/>
                    </a:lnTo>
                    <a:lnTo>
                      <a:pt x="792" y="648"/>
                    </a:lnTo>
                    <a:lnTo>
                      <a:pt x="804" y="642"/>
                    </a:lnTo>
                    <a:lnTo>
                      <a:pt x="828" y="618"/>
                    </a:lnTo>
                    <a:lnTo>
                      <a:pt x="840" y="612"/>
                    </a:lnTo>
                    <a:lnTo>
                      <a:pt x="864" y="612"/>
                    </a:lnTo>
                    <a:lnTo>
                      <a:pt x="864" y="600"/>
                    </a:lnTo>
                    <a:lnTo>
                      <a:pt x="876" y="600"/>
                    </a:lnTo>
                    <a:lnTo>
                      <a:pt x="882" y="594"/>
                    </a:lnTo>
                    <a:lnTo>
                      <a:pt x="882" y="558"/>
                    </a:lnTo>
                    <a:lnTo>
                      <a:pt x="846" y="522"/>
                    </a:lnTo>
                    <a:lnTo>
                      <a:pt x="840" y="510"/>
                    </a:lnTo>
                    <a:lnTo>
                      <a:pt x="834" y="504"/>
                    </a:lnTo>
                    <a:lnTo>
                      <a:pt x="834" y="492"/>
                    </a:lnTo>
                    <a:lnTo>
                      <a:pt x="846" y="486"/>
                    </a:lnTo>
                    <a:lnTo>
                      <a:pt x="852" y="486"/>
                    </a:lnTo>
                    <a:lnTo>
                      <a:pt x="864" y="480"/>
                    </a:lnTo>
                    <a:lnTo>
                      <a:pt x="864" y="462"/>
                    </a:lnTo>
                    <a:lnTo>
                      <a:pt x="846" y="444"/>
                    </a:lnTo>
                    <a:lnTo>
                      <a:pt x="846" y="438"/>
                    </a:lnTo>
                    <a:lnTo>
                      <a:pt x="876" y="438"/>
                    </a:lnTo>
                    <a:lnTo>
                      <a:pt x="888" y="432"/>
                    </a:lnTo>
                    <a:lnTo>
                      <a:pt x="900" y="432"/>
                    </a:lnTo>
                    <a:lnTo>
                      <a:pt x="912" y="426"/>
                    </a:lnTo>
                    <a:lnTo>
                      <a:pt x="918" y="420"/>
                    </a:lnTo>
                    <a:lnTo>
                      <a:pt x="918" y="402"/>
                    </a:lnTo>
                    <a:lnTo>
                      <a:pt x="894" y="402"/>
                    </a:lnTo>
                    <a:lnTo>
                      <a:pt x="894" y="360"/>
                    </a:lnTo>
                    <a:lnTo>
                      <a:pt x="906" y="348"/>
                    </a:lnTo>
                    <a:lnTo>
                      <a:pt x="918" y="348"/>
                    </a:lnTo>
                    <a:lnTo>
                      <a:pt x="924" y="342"/>
                    </a:lnTo>
                    <a:lnTo>
                      <a:pt x="930" y="342"/>
                    </a:lnTo>
                    <a:lnTo>
                      <a:pt x="936" y="336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942" y="282"/>
                    </a:lnTo>
                    <a:lnTo>
                      <a:pt x="936" y="27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USA (Alaska)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65" y="886"/>
                <a:ext cx="786" cy="340"/>
              </a:xfrm>
              <a:custGeom>
                <a:avLst/>
                <a:gdLst>
                  <a:gd name="T0" fmla="*/ 2147483647 w 3072"/>
                  <a:gd name="T1" fmla="*/ 2147483647 h 1332"/>
                  <a:gd name="T2" fmla="*/ 2147483647 w 3072"/>
                  <a:gd name="T3" fmla="*/ 2147483647 h 1332"/>
                  <a:gd name="T4" fmla="*/ 2147483647 w 3072"/>
                  <a:gd name="T5" fmla="*/ 2147483647 h 1332"/>
                  <a:gd name="T6" fmla="*/ 2147483647 w 3072"/>
                  <a:gd name="T7" fmla="*/ 2147483647 h 1332"/>
                  <a:gd name="T8" fmla="*/ 2147483647 w 3072"/>
                  <a:gd name="T9" fmla="*/ 2147483647 h 1332"/>
                  <a:gd name="T10" fmla="*/ 2147483647 w 3072"/>
                  <a:gd name="T11" fmla="*/ 2147483647 h 1332"/>
                  <a:gd name="T12" fmla="*/ 2147483647 w 3072"/>
                  <a:gd name="T13" fmla="*/ 2147483647 h 1332"/>
                  <a:gd name="T14" fmla="*/ 2147483647 w 3072"/>
                  <a:gd name="T15" fmla="*/ 2147483647 h 1332"/>
                  <a:gd name="T16" fmla="*/ 2147483647 w 3072"/>
                  <a:gd name="T17" fmla="*/ 2147483647 h 1332"/>
                  <a:gd name="T18" fmla="*/ 2147483647 w 3072"/>
                  <a:gd name="T19" fmla="*/ 2147483647 h 1332"/>
                  <a:gd name="T20" fmla="*/ 2147483647 w 3072"/>
                  <a:gd name="T21" fmla="*/ 2147483647 h 1332"/>
                  <a:gd name="T22" fmla="*/ 2147483647 w 3072"/>
                  <a:gd name="T23" fmla="*/ 0 h 1332"/>
                  <a:gd name="T24" fmla="*/ 2147483647 w 3072"/>
                  <a:gd name="T25" fmla="*/ 2147483647 h 1332"/>
                  <a:gd name="T26" fmla="*/ 2147483647 w 3072"/>
                  <a:gd name="T27" fmla="*/ 2147483647 h 1332"/>
                  <a:gd name="T28" fmla="*/ 2147483647 w 3072"/>
                  <a:gd name="T29" fmla="*/ 2147483647 h 1332"/>
                  <a:gd name="T30" fmla="*/ 2147483647 w 3072"/>
                  <a:gd name="T31" fmla="*/ 2147483647 h 1332"/>
                  <a:gd name="T32" fmla="*/ 2147483647 w 3072"/>
                  <a:gd name="T33" fmla="*/ 2147483647 h 1332"/>
                  <a:gd name="T34" fmla="*/ 2147483647 w 3072"/>
                  <a:gd name="T35" fmla="*/ 2147483647 h 1332"/>
                  <a:gd name="T36" fmla="*/ 2147483647 w 3072"/>
                  <a:gd name="T37" fmla="*/ 2147483647 h 1332"/>
                  <a:gd name="T38" fmla="*/ 2147483647 w 3072"/>
                  <a:gd name="T39" fmla="*/ 2147483647 h 1332"/>
                  <a:gd name="T40" fmla="*/ 2147483647 w 3072"/>
                  <a:gd name="T41" fmla="*/ 2147483647 h 1332"/>
                  <a:gd name="T42" fmla="*/ 2147483647 w 3072"/>
                  <a:gd name="T43" fmla="*/ 2147483647 h 1332"/>
                  <a:gd name="T44" fmla="*/ 2147483647 w 3072"/>
                  <a:gd name="T45" fmla="*/ 2147483647 h 1332"/>
                  <a:gd name="T46" fmla="*/ 2147483647 w 3072"/>
                  <a:gd name="T47" fmla="*/ 2147483647 h 1332"/>
                  <a:gd name="T48" fmla="*/ 2147483647 w 3072"/>
                  <a:gd name="T49" fmla="*/ 2147483647 h 1332"/>
                  <a:gd name="T50" fmla="*/ 2147483647 w 3072"/>
                  <a:gd name="T51" fmla="*/ 2147483647 h 1332"/>
                  <a:gd name="T52" fmla="*/ 2147483647 w 3072"/>
                  <a:gd name="T53" fmla="*/ 2147483647 h 1332"/>
                  <a:gd name="T54" fmla="*/ 2147483647 w 3072"/>
                  <a:gd name="T55" fmla="*/ 2147483647 h 1332"/>
                  <a:gd name="T56" fmla="*/ 2147483647 w 3072"/>
                  <a:gd name="T57" fmla="*/ 2147483647 h 1332"/>
                  <a:gd name="T58" fmla="*/ 2147483647 w 3072"/>
                  <a:gd name="T59" fmla="*/ 2147483647 h 1332"/>
                  <a:gd name="T60" fmla="*/ 2147483647 w 3072"/>
                  <a:gd name="T61" fmla="*/ 2147483647 h 1332"/>
                  <a:gd name="T62" fmla="*/ 2147483647 w 3072"/>
                  <a:gd name="T63" fmla="*/ 2147483647 h 1332"/>
                  <a:gd name="T64" fmla="*/ 2147483647 w 3072"/>
                  <a:gd name="T65" fmla="*/ 2147483647 h 1332"/>
                  <a:gd name="T66" fmla="*/ 2147483647 w 3072"/>
                  <a:gd name="T67" fmla="*/ 2147483647 h 1332"/>
                  <a:gd name="T68" fmla="*/ 2147483647 w 3072"/>
                  <a:gd name="T69" fmla="*/ 2147483647 h 1332"/>
                  <a:gd name="T70" fmla="*/ 2147483647 w 3072"/>
                  <a:gd name="T71" fmla="*/ 2147483647 h 1332"/>
                  <a:gd name="T72" fmla="*/ 2147483647 w 3072"/>
                  <a:gd name="T73" fmla="*/ 2147483647 h 1332"/>
                  <a:gd name="T74" fmla="*/ 2147483647 w 3072"/>
                  <a:gd name="T75" fmla="*/ 2147483647 h 1332"/>
                  <a:gd name="T76" fmla="*/ 2147483647 w 3072"/>
                  <a:gd name="T77" fmla="*/ 2147483647 h 1332"/>
                  <a:gd name="T78" fmla="*/ 2147483647 w 3072"/>
                  <a:gd name="T79" fmla="*/ 2147483647 h 1332"/>
                  <a:gd name="T80" fmla="*/ 2147483647 w 3072"/>
                  <a:gd name="T81" fmla="*/ 2147483647 h 1332"/>
                  <a:gd name="T82" fmla="*/ 2147483647 w 3072"/>
                  <a:gd name="T83" fmla="*/ 2147483647 h 1332"/>
                  <a:gd name="T84" fmla="*/ 2147483647 w 3072"/>
                  <a:gd name="T85" fmla="*/ 2147483647 h 1332"/>
                  <a:gd name="T86" fmla="*/ 2147483647 w 3072"/>
                  <a:gd name="T87" fmla="*/ 2147483647 h 1332"/>
                  <a:gd name="T88" fmla="*/ 2147483647 w 3072"/>
                  <a:gd name="T89" fmla="*/ 2147483647 h 1332"/>
                  <a:gd name="T90" fmla="*/ 2147483647 w 3072"/>
                  <a:gd name="T91" fmla="*/ 2147483647 h 1332"/>
                  <a:gd name="T92" fmla="*/ 2147483647 w 3072"/>
                  <a:gd name="T93" fmla="*/ 2147483647 h 1332"/>
                  <a:gd name="T94" fmla="*/ 2147483647 w 3072"/>
                  <a:gd name="T95" fmla="*/ 2147483647 h 1332"/>
                  <a:gd name="T96" fmla="*/ 2147483647 w 3072"/>
                  <a:gd name="T97" fmla="*/ 2147483647 h 1332"/>
                  <a:gd name="T98" fmla="*/ 2147483647 w 3072"/>
                  <a:gd name="T99" fmla="*/ 2147483647 h 1332"/>
                  <a:gd name="T100" fmla="*/ 2147483647 w 3072"/>
                  <a:gd name="T101" fmla="*/ 2147483647 h 1332"/>
                  <a:gd name="T102" fmla="*/ 2147483647 w 3072"/>
                  <a:gd name="T103" fmla="*/ 2147483647 h 1332"/>
                  <a:gd name="T104" fmla="*/ 2147483647 w 3072"/>
                  <a:gd name="T105" fmla="*/ 2147483647 h 1332"/>
                  <a:gd name="T106" fmla="*/ 2147483647 w 3072"/>
                  <a:gd name="T107" fmla="*/ 2147483647 h 1332"/>
                  <a:gd name="T108" fmla="*/ 2147483647 w 3072"/>
                  <a:gd name="T109" fmla="*/ 2147483647 h 1332"/>
                  <a:gd name="T110" fmla="*/ 2147483647 w 3072"/>
                  <a:gd name="T111" fmla="*/ 2147483647 h 1332"/>
                  <a:gd name="T112" fmla="*/ 2147483647 w 3072"/>
                  <a:gd name="T113" fmla="*/ 2147483647 h 1332"/>
                  <a:gd name="T114" fmla="*/ 2147483647 w 3072"/>
                  <a:gd name="T115" fmla="*/ 2147483647 h 1332"/>
                  <a:gd name="T116" fmla="*/ 2147483647 w 3072"/>
                  <a:gd name="T117" fmla="*/ 2147483647 h 1332"/>
                  <a:gd name="T118" fmla="*/ 2147483647 w 3072"/>
                  <a:gd name="T119" fmla="*/ 2147483647 h 1332"/>
                  <a:gd name="T120" fmla="*/ 2147483647 w 3072"/>
                  <a:gd name="T121" fmla="*/ 2147483647 h 13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72"/>
                  <a:gd name="T184" fmla="*/ 0 h 1332"/>
                  <a:gd name="T185" fmla="*/ 3072 w 3072"/>
                  <a:gd name="T186" fmla="*/ 1332 h 13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72" h="1332">
                    <a:moveTo>
                      <a:pt x="2454" y="930"/>
                    </a:moveTo>
                    <a:lnTo>
                      <a:pt x="2418" y="966"/>
                    </a:lnTo>
                    <a:lnTo>
                      <a:pt x="2400" y="1002"/>
                    </a:lnTo>
                    <a:lnTo>
                      <a:pt x="2412" y="1002"/>
                    </a:lnTo>
                    <a:lnTo>
                      <a:pt x="2448" y="984"/>
                    </a:lnTo>
                    <a:lnTo>
                      <a:pt x="2460" y="972"/>
                    </a:lnTo>
                    <a:lnTo>
                      <a:pt x="2460" y="954"/>
                    </a:lnTo>
                    <a:lnTo>
                      <a:pt x="2472" y="942"/>
                    </a:lnTo>
                    <a:lnTo>
                      <a:pt x="2460" y="930"/>
                    </a:lnTo>
                    <a:lnTo>
                      <a:pt x="2454" y="930"/>
                    </a:lnTo>
                    <a:close/>
                    <a:moveTo>
                      <a:pt x="2400" y="930"/>
                    </a:moveTo>
                    <a:lnTo>
                      <a:pt x="2388" y="930"/>
                    </a:lnTo>
                    <a:lnTo>
                      <a:pt x="2376" y="936"/>
                    </a:lnTo>
                    <a:lnTo>
                      <a:pt x="2364" y="948"/>
                    </a:lnTo>
                    <a:lnTo>
                      <a:pt x="2364" y="954"/>
                    </a:lnTo>
                    <a:lnTo>
                      <a:pt x="2370" y="966"/>
                    </a:lnTo>
                    <a:lnTo>
                      <a:pt x="2376" y="972"/>
                    </a:lnTo>
                    <a:lnTo>
                      <a:pt x="2406" y="972"/>
                    </a:lnTo>
                    <a:lnTo>
                      <a:pt x="2412" y="960"/>
                    </a:lnTo>
                    <a:lnTo>
                      <a:pt x="2418" y="954"/>
                    </a:lnTo>
                    <a:lnTo>
                      <a:pt x="2418" y="942"/>
                    </a:lnTo>
                    <a:lnTo>
                      <a:pt x="2406" y="936"/>
                    </a:lnTo>
                    <a:lnTo>
                      <a:pt x="2400" y="930"/>
                    </a:lnTo>
                    <a:close/>
                    <a:moveTo>
                      <a:pt x="2316" y="1188"/>
                    </a:moveTo>
                    <a:lnTo>
                      <a:pt x="2328" y="1188"/>
                    </a:lnTo>
                    <a:lnTo>
                      <a:pt x="2340" y="1152"/>
                    </a:lnTo>
                    <a:lnTo>
                      <a:pt x="2322" y="1158"/>
                    </a:lnTo>
                    <a:lnTo>
                      <a:pt x="2316" y="1188"/>
                    </a:lnTo>
                    <a:close/>
                    <a:moveTo>
                      <a:pt x="2388" y="1074"/>
                    </a:moveTo>
                    <a:lnTo>
                      <a:pt x="2370" y="1086"/>
                    </a:lnTo>
                    <a:lnTo>
                      <a:pt x="2382" y="1098"/>
                    </a:lnTo>
                    <a:lnTo>
                      <a:pt x="2388" y="1098"/>
                    </a:lnTo>
                    <a:lnTo>
                      <a:pt x="2382" y="1104"/>
                    </a:lnTo>
                    <a:lnTo>
                      <a:pt x="2376" y="1104"/>
                    </a:lnTo>
                    <a:lnTo>
                      <a:pt x="2364" y="1116"/>
                    </a:lnTo>
                    <a:lnTo>
                      <a:pt x="2358" y="1116"/>
                    </a:lnTo>
                    <a:lnTo>
                      <a:pt x="2352" y="1122"/>
                    </a:lnTo>
                    <a:lnTo>
                      <a:pt x="2352" y="1152"/>
                    </a:lnTo>
                    <a:lnTo>
                      <a:pt x="2358" y="1164"/>
                    </a:lnTo>
                    <a:lnTo>
                      <a:pt x="2358" y="1188"/>
                    </a:lnTo>
                    <a:lnTo>
                      <a:pt x="2370" y="1182"/>
                    </a:lnTo>
                    <a:lnTo>
                      <a:pt x="2376" y="1170"/>
                    </a:lnTo>
                    <a:lnTo>
                      <a:pt x="2388" y="1164"/>
                    </a:lnTo>
                    <a:lnTo>
                      <a:pt x="2394" y="1158"/>
                    </a:lnTo>
                    <a:lnTo>
                      <a:pt x="2394" y="1146"/>
                    </a:lnTo>
                    <a:lnTo>
                      <a:pt x="2382" y="1134"/>
                    </a:lnTo>
                    <a:lnTo>
                      <a:pt x="2394" y="1134"/>
                    </a:lnTo>
                    <a:lnTo>
                      <a:pt x="2412" y="1116"/>
                    </a:lnTo>
                    <a:lnTo>
                      <a:pt x="2412" y="1098"/>
                    </a:lnTo>
                    <a:lnTo>
                      <a:pt x="2388" y="1074"/>
                    </a:lnTo>
                    <a:close/>
                    <a:moveTo>
                      <a:pt x="2562" y="1080"/>
                    </a:moveTo>
                    <a:lnTo>
                      <a:pt x="2550" y="1080"/>
                    </a:lnTo>
                    <a:lnTo>
                      <a:pt x="2550" y="1074"/>
                    </a:lnTo>
                    <a:lnTo>
                      <a:pt x="2544" y="1068"/>
                    </a:lnTo>
                    <a:lnTo>
                      <a:pt x="2538" y="1068"/>
                    </a:lnTo>
                    <a:lnTo>
                      <a:pt x="2532" y="1062"/>
                    </a:lnTo>
                    <a:lnTo>
                      <a:pt x="2520" y="1056"/>
                    </a:lnTo>
                    <a:lnTo>
                      <a:pt x="2514" y="1050"/>
                    </a:lnTo>
                    <a:lnTo>
                      <a:pt x="2514" y="1044"/>
                    </a:lnTo>
                    <a:lnTo>
                      <a:pt x="2520" y="1032"/>
                    </a:lnTo>
                    <a:lnTo>
                      <a:pt x="2520" y="1020"/>
                    </a:lnTo>
                    <a:lnTo>
                      <a:pt x="2526" y="1008"/>
                    </a:lnTo>
                    <a:lnTo>
                      <a:pt x="2532" y="1002"/>
                    </a:lnTo>
                    <a:lnTo>
                      <a:pt x="2532" y="960"/>
                    </a:lnTo>
                    <a:lnTo>
                      <a:pt x="2550" y="924"/>
                    </a:lnTo>
                    <a:lnTo>
                      <a:pt x="2550" y="906"/>
                    </a:lnTo>
                    <a:lnTo>
                      <a:pt x="2544" y="894"/>
                    </a:lnTo>
                    <a:lnTo>
                      <a:pt x="2526" y="876"/>
                    </a:lnTo>
                    <a:lnTo>
                      <a:pt x="2538" y="864"/>
                    </a:lnTo>
                    <a:lnTo>
                      <a:pt x="2538" y="834"/>
                    </a:lnTo>
                    <a:lnTo>
                      <a:pt x="2544" y="828"/>
                    </a:lnTo>
                    <a:lnTo>
                      <a:pt x="2550" y="828"/>
                    </a:lnTo>
                    <a:lnTo>
                      <a:pt x="2556" y="822"/>
                    </a:lnTo>
                    <a:lnTo>
                      <a:pt x="2550" y="816"/>
                    </a:lnTo>
                    <a:lnTo>
                      <a:pt x="2532" y="810"/>
                    </a:lnTo>
                    <a:lnTo>
                      <a:pt x="2520" y="810"/>
                    </a:lnTo>
                    <a:lnTo>
                      <a:pt x="2502" y="816"/>
                    </a:lnTo>
                    <a:lnTo>
                      <a:pt x="2490" y="816"/>
                    </a:lnTo>
                    <a:lnTo>
                      <a:pt x="2484" y="822"/>
                    </a:lnTo>
                    <a:lnTo>
                      <a:pt x="2478" y="822"/>
                    </a:lnTo>
                    <a:lnTo>
                      <a:pt x="2478" y="834"/>
                    </a:lnTo>
                    <a:lnTo>
                      <a:pt x="2460" y="834"/>
                    </a:lnTo>
                    <a:lnTo>
                      <a:pt x="2454" y="840"/>
                    </a:lnTo>
                    <a:lnTo>
                      <a:pt x="2442" y="846"/>
                    </a:lnTo>
                    <a:lnTo>
                      <a:pt x="2430" y="846"/>
                    </a:lnTo>
                    <a:lnTo>
                      <a:pt x="2418" y="852"/>
                    </a:lnTo>
                    <a:lnTo>
                      <a:pt x="2406" y="852"/>
                    </a:lnTo>
                    <a:lnTo>
                      <a:pt x="2400" y="858"/>
                    </a:lnTo>
                    <a:lnTo>
                      <a:pt x="2394" y="858"/>
                    </a:lnTo>
                    <a:lnTo>
                      <a:pt x="2388" y="864"/>
                    </a:lnTo>
                    <a:lnTo>
                      <a:pt x="2376" y="870"/>
                    </a:lnTo>
                    <a:lnTo>
                      <a:pt x="2370" y="876"/>
                    </a:lnTo>
                    <a:lnTo>
                      <a:pt x="2364" y="876"/>
                    </a:lnTo>
                    <a:lnTo>
                      <a:pt x="2364" y="864"/>
                    </a:lnTo>
                    <a:lnTo>
                      <a:pt x="2382" y="846"/>
                    </a:lnTo>
                    <a:lnTo>
                      <a:pt x="2376" y="840"/>
                    </a:lnTo>
                    <a:lnTo>
                      <a:pt x="2364" y="834"/>
                    </a:lnTo>
                    <a:lnTo>
                      <a:pt x="2358" y="828"/>
                    </a:lnTo>
                    <a:lnTo>
                      <a:pt x="2358" y="810"/>
                    </a:lnTo>
                    <a:lnTo>
                      <a:pt x="2352" y="798"/>
                    </a:lnTo>
                    <a:lnTo>
                      <a:pt x="2352" y="792"/>
                    </a:lnTo>
                    <a:lnTo>
                      <a:pt x="2376" y="768"/>
                    </a:lnTo>
                    <a:lnTo>
                      <a:pt x="2340" y="768"/>
                    </a:lnTo>
                    <a:lnTo>
                      <a:pt x="2328" y="780"/>
                    </a:lnTo>
                    <a:lnTo>
                      <a:pt x="2274" y="780"/>
                    </a:lnTo>
                    <a:lnTo>
                      <a:pt x="2274" y="768"/>
                    </a:lnTo>
                    <a:lnTo>
                      <a:pt x="2280" y="756"/>
                    </a:lnTo>
                    <a:lnTo>
                      <a:pt x="2292" y="750"/>
                    </a:lnTo>
                    <a:lnTo>
                      <a:pt x="2298" y="744"/>
                    </a:lnTo>
                    <a:lnTo>
                      <a:pt x="3072" y="108"/>
                    </a:lnTo>
                    <a:lnTo>
                      <a:pt x="3054" y="108"/>
                    </a:lnTo>
                    <a:lnTo>
                      <a:pt x="3054" y="102"/>
                    </a:lnTo>
                    <a:lnTo>
                      <a:pt x="3048" y="90"/>
                    </a:lnTo>
                    <a:lnTo>
                      <a:pt x="3036" y="84"/>
                    </a:lnTo>
                    <a:lnTo>
                      <a:pt x="3030" y="78"/>
                    </a:lnTo>
                    <a:lnTo>
                      <a:pt x="3012" y="78"/>
                    </a:lnTo>
                    <a:lnTo>
                      <a:pt x="2988" y="84"/>
                    </a:lnTo>
                    <a:lnTo>
                      <a:pt x="2964" y="84"/>
                    </a:lnTo>
                    <a:lnTo>
                      <a:pt x="2928" y="96"/>
                    </a:lnTo>
                    <a:lnTo>
                      <a:pt x="2916" y="96"/>
                    </a:lnTo>
                    <a:lnTo>
                      <a:pt x="2892" y="84"/>
                    </a:lnTo>
                    <a:lnTo>
                      <a:pt x="2886" y="78"/>
                    </a:lnTo>
                    <a:lnTo>
                      <a:pt x="2874" y="72"/>
                    </a:lnTo>
                    <a:lnTo>
                      <a:pt x="2784" y="72"/>
                    </a:lnTo>
                    <a:lnTo>
                      <a:pt x="2772" y="66"/>
                    </a:lnTo>
                    <a:lnTo>
                      <a:pt x="2766" y="60"/>
                    </a:lnTo>
                    <a:lnTo>
                      <a:pt x="2748" y="60"/>
                    </a:lnTo>
                    <a:lnTo>
                      <a:pt x="2736" y="54"/>
                    </a:lnTo>
                    <a:lnTo>
                      <a:pt x="2598" y="54"/>
                    </a:lnTo>
                    <a:lnTo>
                      <a:pt x="2598" y="42"/>
                    </a:lnTo>
                    <a:lnTo>
                      <a:pt x="2604" y="36"/>
                    </a:lnTo>
                    <a:lnTo>
                      <a:pt x="2592" y="36"/>
                    </a:lnTo>
                    <a:lnTo>
                      <a:pt x="2574" y="30"/>
                    </a:lnTo>
                    <a:lnTo>
                      <a:pt x="2562" y="30"/>
                    </a:lnTo>
                    <a:lnTo>
                      <a:pt x="2550" y="24"/>
                    </a:lnTo>
                    <a:lnTo>
                      <a:pt x="2532" y="24"/>
                    </a:lnTo>
                    <a:lnTo>
                      <a:pt x="2520" y="30"/>
                    </a:lnTo>
                    <a:lnTo>
                      <a:pt x="2496" y="30"/>
                    </a:lnTo>
                    <a:lnTo>
                      <a:pt x="2490" y="36"/>
                    </a:lnTo>
                    <a:lnTo>
                      <a:pt x="2484" y="36"/>
                    </a:lnTo>
                    <a:lnTo>
                      <a:pt x="2514" y="0"/>
                    </a:lnTo>
                    <a:lnTo>
                      <a:pt x="2430" y="36"/>
                    </a:lnTo>
                    <a:lnTo>
                      <a:pt x="2460" y="0"/>
                    </a:lnTo>
                    <a:lnTo>
                      <a:pt x="2430" y="0"/>
                    </a:lnTo>
                    <a:lnTo>
                      <a:pt x="2418" y="6"/>
                    </a:lnTo>
                    <a:lnTo>
                      <a:pt x="2412" y="12"/>
                    </a:lnTo>
                    <a:lnTo>
                      <a:pt x="2358" y="30"/>
                    </a:lnTo>
                    <a:lnTo>
                      <a:pt x="2232" y="30"/>
                    </a:lnTo>
                    <a:lnTo>
                      <a:pt x="2214" y="36"/>
                    </a:lnTo>
                    <a:lnTo>
                      <a:pt x="2208" y="42"/>
                    </a:lnTo>
                    <a:lnTo>
                      <a:pt x="2184" y="54"/>
                    </a:lnTo>
                    <a:lnTo>
                      <a:pt x="2172" y="54"/>
                    </a:lnTo>
                    <a:lnTo>
                      <a:pt x="2166" y="60"/>
                    </a:lnTo>
                    <a:lnTo>
                      <a:pt x="2046" y="60"/>
                    </a:lnTo>
                    <a:lnTo>
                      <a:pt x="2004" y="72"/>
                    </a:lnTo>
                    <a:lnTo>
                      <a:pt x="1956" y="102"/>
                    </a:lnTo>
                    <a:lnTo>
                      <a:pt x="1902" y="132"/>
                    </a:lnTo>
                    <a:lnTo>
                      <a:pt x="1854" y="144"/>
                    </a:lnTo>
                    <a:lnTo>
                      <a:pt x="1758" y="156"/>
                    </a:lnTo>
                    <a:lnTo>
                      <a:pt x="1722" y="162"/>
                    </a:lnTo>
                    <a:lnTo>
                      <a:pt x="1704" y="162"/>
                    </a:lnTo>
                    <a:lnTo>
                      <a:pt x="1698" y="168"/>
                    </a:lnTo>
                    <a:lnTo>
                      <a:pt x="1644" y="186"/>
                    </a:lnTo>
                    <a:lnTo>
                      <a:pt x="1632" y="192"/>
                    </a:lnTo>
                    <a:lnTo>
                      <a:pt x="1620" y="192"/>
                    </a:lnTo>
                    <a:lnTo>
                      <a:pt x="1620" y="198"/>
                    </a:lnTo>
                    <a:lnTo>
                      <a:pt x="1626" y="204"/>
                    </a:lnTo>
                    <a:lnTo>
                      <a:pt x="1638" y="210"/>
                    </a:lnTo>
                    <a:lnTo>
                      <a:pt x="1650" y="222"/>
                    </a:lnTo>
                    <a:lnTo>
                      <a:pt x="1656" y="222"/>
                    </a:lnTo>
                    <a:lnTo>
                      <a:pt x="1662" y="234"/>
                    </a:lnTo>
                    <a:lnTo>
                      <a:pt x="1662" y="240"/>
                    </a:lnTo>
                    <a:lnTo>
                      <a:pt x="1668" y="252"/>
                    </a:lnTo>
                    <a:lnTo>
                      <a:pt x="1668" y="264"/>
                    </a:lnTo>
                    <a:lnTo>
                      <a:pt x="1662" y="264"/>
                    </a:lnTo>
                    <a:lnTo>
                      <a:pt x="1650" y="270"/>
                    </a:lnTo>
                    <a:lnTo>
                      <a:pt x="1644" y="282"/>
                    </a:lnTo>
                    <a:lnTo>
                      <a:pt x="1734" y="282"/>
                    </a:lnTo>
                    <a:lnTo>
                      <a:pt x="1704" y="318"/>
                    </a:lnTo>
                    <a:lnTo>
                      <a:pt x="1770" y="318"/>
                    </a:lnTo>
                    <a:lnTo>
                      <a:pt x="1764" y="336"/>
                    </a:lnTo>
                    <a:lnTo>
                      <a:pt x="1710" y="336"/>
                    </a:lnTo>
                    <a:lnTo>
                      <a:pt x="1698" y="348"/>
                    </a:lnTo>
                    <a:lnTo>
                      <a:pt x="1632" y="348"/>
                    </a:lnTo>
                    <a:lnTo>
                      <a:pt x="1614" y="354"/>
                    </a:lnTo>
                    <a:lnTo>
                      <a:pt x="1560" y="354"/>
                    </a:lnTo>
                    <a:lnTo>
                      <a:pt x="1554" y="348"/>
                    </a:lnTo>
                    <a:lnTo>
                      <a:pt x="1548" y="348"/>
                    </a:lnTo>
                    <a:lnTo>
                      <a:pt x="1554" y="342"/>
                    </a:lnTo>
                    <a:lnTo>
                      <a:pt x="1560" y="342"/>
                    </a:lnTo>
                    <a:lnTo>
                      <a:pt x="1572" y="330"/>
                    </a:lnTo>
                    <a:lnTo>
                      <a:pt x="1566" y="324"/>
                    </a:lnTo>
                    <a:lnTo>
                      <a:pt x="1458" y="324"/>
                    </a:lnTo>
                    <a:lnTo>
                      <a:pt x="1452" y="330"/>
                    </a:lnTo>
                    <a:lnTo>
                      <a:pt x="1452" y="348"/>
                    </a:lnTo>
                    <a:lnTo>
                      <a:pt x="1434" y="348"/>
                    </a:lnTo>
                    <a:lnTo>
                      <a:pt x="1422" y="354"/>
                    </a:lnTo>
                    <a:lnTo>
                      <a:pt x="1404" y="354"/>
                    </a:lnTo>
                    <a:lnTo>
                      <a:pt x="1386" y="360"/>
                    </a:lnTo>
                    <a:lnTo>
                      <a:pt x="1338" y="360"/>
                    </a:lnTo>
                    <a:lnTo>
                      <a:pt x="1308" y="366"/>
                    </a:lnTo>
                    <a:lnTo>
                      <a:pt x="1254" y="384"/>
                    </a:lnTo>
                    <a:lnTo>
                      <a:pt x="1254" y="390"/>
                    </a:lnTo>
                    <a:lnTo>
                      <a:pt x="1272" y="396"/>
                    </a:lnTo>
                    <a:lnTo>
                      <a:pt x="1284" y="402"/>
                    </a:lnTo>
                    <a:lnTo>
                      <a:pt x="1314" y="402"/>
                    </a:lnTo>
                    <a:lnTo>
                      <a:pt x="1272" y="420"/>
                    </a:lnTo>
                    <a:lnTo>
                      <a:pt x="1260" y="462"/>
                    </a:lnTo>
                    <a:lnTo>
                      <a:pt x="1272" y="462"/>
                    </a:lnTo>
                    <a:lnTo>
                      <a:pt x="1290" y="468"/>
                    </a:lnTo>
                    <a:lnTo>
                      <a:pt x="1338" y="468"/>
                    </a:lnTo>
                    <a:lnTo>
                      <a:pt x="1350" y="462"/>
                    </a:lnTo>
                    <a:lnTo>
                      <a:pt x="1362" y="462"/>
                    </a:lnTo>
                    <a:lnTo>
                      <a:pt x="1410" y="474"/>
                    </a:lnTo>
                    <a:lnTo>
                      <a:pt x="1422" y="456"/>
                    </a:lnTo>
                    <a:lnTo>
                      <a:pt x="1434" y="474"/>
                    </a:lnTo>
                    <a:lnTo>
                      <a:pt x="1446" y="468"/>
                    </a:lnTo>
                    <a:lnTo>
                      <a:pt x="1452" y="462"/>
                    </a:lnTo>
                    <a:lnTo>
                      <a:pt x="1476" y="450"/>
                    </a:lnTo>
                    <a:lnTo>
                      <a:pt x="1482" y="444"/>
                    </a:lnTo>
                    <a:lnTo>
                      <a:pt x="1494" y="444"/>
                    </a:lnTo>
                    <a:lnTo>
                      <a:pt x="1506" y="450"/>
                    </a:lnTo>
                    <a:lnTo>
                      <a:pt x="1524" y="450"/>
                    </a:lnTo>
                    <a:lnTo>
                      <a:pt x="1536" y="444"/>
                    </a:lnTo>
                    <a:lnTo>
                      <a:pt x="1542" y="438"/>
                    </a:lnTo>
                    <a:lnTo>
                      <a:pt x="1554" y="432"/>
                    </a:lnTo>
                    <a:lnTo>
                      <a:pt x="1560" y="432"/>
                    </a:lnTo>
                    <a:lnTo>
                      <a:pt x="1566" y="426"/>
                    </a:lnTo>
                    <a:lnTo>
                      <a:pt x="1566" y="450"/>
                    </a:lnTo>
                    <a:lnTo>
                      <a:pt x="1560" y="462"/>
                    </a:lnTo>
                    <a:lnTo>
                      <a:pt x="1554" y="468"/>
                    </a:lnTo>
                    <a:lnTo>
                      <a:pt x="1500" y="468"/>
                    </a:lnTo>
                    <a:lnTo>
                      <a:pt x="1506" y="498"/>
                    </a:lnTo>
                    <a:lnTo>
                      <a:pt x="1494" y="504"/>
                    </a:lnTo>
                    <a:lnTo>
                      <a:pt x="1488" y="516"/>
                    </a:lnTo>
                    <a:lnTo>
                      <a:pt x="1476" y="522"/>
                    </a:lnTo>
                    <a:lnTo>
                      <a:pt x="1464" y="534"/>
                    </a:lnTo>
                    <a:lnTo>
                      <a:pt x="1446" y="540"/>
                    </a:lnTo>
                    <a:lnTo>
                      <a:pt x="1380" y="540"/>
                    </a:lnTo>
                    <a:lnTo>
                      <a:pt x="1362" y="522"/>
                    </a:lnTo>
                    <a:lnTo>
                      <a:pt x="1344" y="534"/>
                    </a:lnTo>
                    <a:lnTo>
                      <a:pt x="1344" y="546"/>
                    </a:lnTo>
                    <a:lnTo>
                      <a:pt x="1338" y="546"/>
                    </a:lnTo>
                    <a:lnTo>
                      <a:pt x="1332" y="552"/>
                    </a:lnTo>
                    <a:lnTo>
                      <a:pt x="1320" y="558"/>
                    </a:lnTo>
                    <a:lnTo>
                      <a:pt x="1302" y="564"/>
                    </a:lnTo>
                    <a:lnTo>
                      <a:pt x="1290" y="570"/>
                    </a:lnTo>
                    <a:lnTo>
                      <a:pt x="1266" y="570"/>
                    </a:lnTo>
                    <a:lnTo>
                      <a:pt x="1242" y="558"/>
                    </a:lnTo>
                    <a:lnTo>
                      <a:pt x="1236" y="558"/>
                    </a:lnTo>
                    <a:lnTo>
                      <a:pt x="1140" y="606"/>
                    </a:lnTo>
                    <a:lnTo>
                      <a:pt x="1122" y="624"/>
                    </a:lnTo>
                    <a:lnTo>
                      <a:pt x="1116" y="606"/>
                    </a:lnTo>
                    <a:lnTo>
                      <a:pt x="1080" y="624"/>
                    </a:lnTo>
                    <a:lnTo>
                      <a:pt x="1068" y="624"/>
                    </a:lnTo>
                    <a:lnTo>
                      <a:pt x="1044" y="636"/>
                    </a:lnTo>
                    <a:lnTo>
                      <a:pt x="1020" y="660"/>
                    </a:lnTo>
                    <a:lnTo>
                      <a:pt x="990" y="648"/>
                    </a:lnTo>
                    <a:lnTo>
                      <a:pt x="990" y="672"/>
                    </a:lnTo>
                    <a:lnTo>
                      <a:pt x="984" y="666"/>
                    </a:lnTo>
                    <a:lnTo>
                      <a:pt x="972" y="666"/>
                    </a:lnTo>
                    <a:lnTo>
                      <a:pt x="966" y="672"/>
                    </a:lnTo>
                    <a:lnTo>
                      <a:pt x="966" y="690"/>
                    </a:lnTo>
                    <a:lnTo>
                      <a:pt x="954" y="708"/>
                    </a:lnTo>
                    <a:lnTo>
                      <a:pt x="1014" y="684"/>
                    </a:lnTo>
                    <a:lnTo>
                      <a:pt x="990" y="702"/>
                    </a:lnTo>
                    <a:lnTo>
                      <a:pt x="990" y="714"/>
                    </a:lnTo>
                    <a:lnTo>
                      <a:pt x="972" y="726"/>
                    </a:lnTo>
                    <a:lnTo>
                      <a:pt x="1026" y="726"/>
                    </a:lnTo>
                    <a:lnTo>
                      <a:pt x="1032" y="732"/>
                    </a:lnTo>
                    <a:lnTo>
                      <a:pt x="1032" y="738"/>
                    </a:lnTo>
                    <a:lnTo>
                      <a:pt x="1020" y="744"/>
                    </a:lnTo>
                    <a:lnTo>
                      <a:pt x="984" y="744"/>
                    </a:lnTo>
                    <a:lnTo>
                      <a:pt x="960" y="750"/>
                    </a:lnTo>
                    <a:lnTo>
                      <a:pt x="972" y="738"/>
                    </a:lnTo>
                    <a:lnTo>
                      <a:pt x="960" y="732"/>
                    </a:lnTo>
                    <a:lnTo>
                      <a:pt x="954" y="732"/>
                    </a:lnTo>
                    <a:lnTo>
                      <a:pt x="948" y="738"/>
                    </a:lnTo>
                    <a:lnTo>
                      <a:pt x="936" y="744"/>
                    </a:lnTo>
                    <a:lnTo>
                      <a:pt x="930" y="750"/>
                    </a:lnTo>
                    <a:lnTo>
                      <a:pt x="924" y="750"/>
                    </a:lnTo>
                    <a:lnTo>
                      <a:pt x="918" y="756"/>
                    </a:lnTo>
                    <a:lnTo>
                      <a:pt x="924" y="756"/>
                    </a:lnTo>
                    <a:lnTo>
                      <a:pt x="930" y="762"/>
                    </a:lnTo>
                    <a:lnTo>
                      <a:pt x="930" y="768"/>
                    </a:lnTo>
                    <a:lnTo>
                      <a:pt x="924" y="774"/>
                    </a:lnTo>
                    <a:lnTo>
                      <a:pt x="924" y="780"/>
                    </a:lnTo>
                    <a:lnTo>
                      <a:pt x="918" y="792"/>
                    </a:lnTo>
                    <a:lnTo>
                      <a:pt x="918" y="804"/>
                    </a:lnTo>
                    <a:lnTo>
                      <a:pt x="990" y="804"/>
                    </a:lnTo>
                    <a:lnTo>
                      <a:pt x="1038" y="774"/>
                    </a:lnTo>
                    <a:lnTo>
                      <a:pt x="1104" y="750"/>
                    </a:lnTo>
                    <a:lnTo>
                      <a:pt x="1098" y="750"/>
                    </a:lnTo>
                    <a:lnTo>
                      <a:pt x="1092" y="756"/>
                    </a:lnTo>
                    <a:lnTo>
                      <a:pt x="1080" y="762"/>
                    </a:lnTo>
                    <a:lnTo>
                      <a:pt x="1062" y="768"/>
                    </a:lnTo>
                    <a:lnTo>
                      <a:pt x="1050" y="780"/>
                    </a:lnTo>
                    <a:lnTo>
                      <a:pt x="1038" y="786"/>
                    </a:lnTo>
                    <a:lnTo>
                      <a:pt x="1026" y="798"/>
                    </a:lnTo>
                    <a:lnTo>
                      <a:pt x="1026" y="816"/>
                    </a:lnTo>
                    <a:lnTo>
                      <a:pt x="1020" y="828"/>
                    </a:lnTo>
                    <a:lnTo>
                      <a:pt x="990" y="828"/>
                    </a:lnTo>
                    <a:lnTo>
                      <a:pt x="978" y="834"/>
                    </a:lnTo>
                    <a:lnTo>
                      <a:pt x="972" y="852"/>
                    </a:lnTo>
                    <a:lnTo>
                      <a:pt x="966" y="864"/>
                    </a:lnTo>
                    <a:lnTo>
                      <a:pt x="954" y="870"/>
                    </a:lnTo>
                    <a:lnTo>
                      <a:pt x="942" y="882"/>
                    </a:lnTo>
                    <a:lnTo>
                      <a:pt x="930" y="888"/>
                    </a:lnTo>
                    <a:lnTo>
                      <a:pt x="924" y="894"/>
                    </a:lnTo>
                    <a:lnTo>
                      <a:pt x="978" y="888"/>
                    </a:lnTo>
                    <a:lnTo>
                      <a:pt x="972" y="906"/>
                    </a:lnTo>
                    <a:lnTo>
                      <a:pt x="978" y="894"/>
                    </a:lnTo>
                    <a:lnTo>
                      <a:pt x="990" y="888"/>
                    </a:lnTo>
                    <a:lnTo>
                      <a:pt x="1002" y="876"/>
                    </a:lnTo>
                    <a:lnTo>
                      <a:pt x="1026" y="864"/>
                    </a:lnTo>
                    <a:lnTo>
                      <a:pt x="1038" y="864"/>
                    </a:lnTo>
                    <a:lnTo>
                      <a:pt x="1050" y="870"/>
                    </a:lnTo>
                    <a:lnTo>
                      <a:pt x="1056" y="870"/>
                    </a:lnTo>
                    <a:lnTo>
                      <a:pt x="1056" y="876"/>
                    </a:lnTo>
                    <a:lnTo>
                      <a:pt x="1050" y="876"/>
                    </a:lnTo>
                    <a:lnTo>
                      <a:pt x="1074" y="870"/>
                    </a:lnTo>
                    <a:lnTo>
                      <a:pt x="1068" y="876"/>
                    </a:lnTo>
                    <a:lnTo>
                      <a:pt x="1068" y="906"/>
                    </a:lnTo>
                    <a:lnTo>
                      <a:pt x="1074" y="912"/>
                    </a:lnTo>
                    <a:lnTo>
                      <a:pt x="1092" y="912"/>
                    </a:lnTo>
                    <a:lnTo>
                      <a:pt x="1098" y="900"/>
                    </a:lnTo>
                    <a:lnTo>
                      <a:pt x="1110" y="894"/>
                    </a:lnTo>
                    <a:lnTo>
                      <a:pt x="1116" y="888"/>
                    </a:lnTo>
                    <a:lnTo>
                      <a:pt x="1122" y="876"/>
                    </a:lnTo>
                    <a:lnTo>
                      <a:pt x="1164" y="858"/>
                    </a:lnTo>
                    <a:lnTo>
                      <a:pt x="1176" y="870"/>
                    </a:lnTo>
                    <a:lnTo>
                      <a:pt x="1146" y="870"/>
                    </a:lnTo>
                    <a:lnTo>
                      <a:pt x="1140" y="876"/>
                    </a:lnTo>
                    <a:lnTo>
                      <a:pt x="1140" y="882"/>
                    </a:lnTo>
                    <a:lnTo>
                      <a:pt x="1134" y="888"/>
                    </a:lnTo>
                    <a:lnTo>
                      <a:pt x="1134" y="894"/>
                    </a:lnTo>
                    <a:lnTo>
                      <a:pt x="1152" y="894"/>
                    </a:lnTo>
                    <a:lnTo>
                      <a:pt x="1164" y="888"/>
                    </a:lnTo>
                    <a:lnTo>
                      <a:pt x="1182" y="888"/>
                    </a:lnTo>
                    <a:lnTo>
                      <a:pt x="1200" y="882"/>
                    </a:lnTo>
                    <a:lnTo>
                      <a:pt x="1218" y="882"/>
                    </a:lnTo>
                    <a:lnTo>
                      <a:pt x="1224" y="876"/>
                    </a:lnTo>
                    <a:lnTo>
                      <a:pt x="1230" y="876"/>
                    </a:lnTo>
                    <a:lnTo>
                      <a:pt x="1272" y="858"/>
                    </a:lnTo>
                    <a:lnTo>
                      <a:pt x="1224" y="882"/>
                    </a:lnTo>
                    <a:lnTo>
                      <a:pt x="1224" y="894"/>
                    </a:lnTo>
                    <a:lnTo>
                      <a:pt x="1212" y="894"/>
                    </a:lnTo>
                    <a:lnTo>
                      <a:pt x="1200" y="900"/>
                    </a:lnTo>
                    <a:lnTo>
                      <a:pt x="1188" y="900"/>
                    </a:lnTo>
                    <a:lnTo>
                      <a:pt x="1176" y="906"/>
                    </a:lnTo>
                    <a:lnTo>
                      <a:pt x="1170" y="912"/>
                    </a:lnTo>
                    <a:lnTo>
                      <a:pt x="1158" y="918"/>
                    </a:lnTo>
                    <a:lnTo>
                      <a:pt x="1152" y="930"/>
                    </a:lnTo>
                    <a:lnTo>
                      <a:pt x="1122" y="930"/>
                    </a:lnTo>
                    <a:lnTo>
                      <a:pt x="1086" y="960"/>
                    </a:lnTo>
                    <a:lnTo>
                      <a:pt x="1086" y="978"/>
                    </a:lnTo>
                    <a:lnTo>
                      <a:pt x="1038" y="978"/>
                    </a:lnTo>
                    <a:lnTo>
                      <a:pt x="1032" y="984"/>
                    </a:lnTo>
                    <a:lnTo>
                      <a:pt x="1020" y="984"/>
                    </a:lnTo>
                    <a:lnTo>
                      <a:pt x="1002" y="990"/>
                    </a:lnTo>
                    <a:lnTo>
                      <a:pt x="990" y="996"/>
                    </a:lnTo>
                    <a:lnTo>
                      <a:pt x="978" y="996"/>
                    </a:lnTo>
                    <a:lnTo>
                      <a:pt x="966" y="1008"/>
                    </a:lnTo>
                    <a:lnTo>
                      <a:pt x="966" y="1020"/>
                    </a:lnTo>
                    <a:lnTo>
                      <a:pt x="960" y="1026"/>
                    </a:lnTo>
                    <a:lnTo>
                      <a:pt x="960" y="1038"/>
                    </a:lnTo>
                    <a:lnTo>
                      <a:pt x="876" y="1038"/>
                    </a:lnTo>
                    <a:lnTo>
                      <a:pt x="858" y="1044"/>
                    </a:lnTo>
                    <a:lnTo>
                      <a:pt x="828" y="1062"/>
                    </a:lnTo>
                    <a:lnTo>
                      <a:pt x="804" y="1080"/>
                    </a:lnTo>
                    <a:lnTo>
                      <a:pt x="780" y="1092"/>
                    </a:lnTo>
                    <a:lnTo>
                      <a:pt x="774" y="1098"/>
                    </a:lnTo>
                    <a:lnTo>
                      <a:pt x="750" y="1104"/>
                    </a:lnTo>
                    <a:lnTo>
                      <a:pt x="738" y="1122"/>
                    </a:lnTo>
                    <a:lnTo>
                      <a:pt x="732" y="1104"/>
                    </a:lnTo>
                    <a:lnTo>
                      <a:pt x="672" y="1104"/>
                    </a:lnTo>
                    <a:lnTo>
                      <a:pt x="648" y="1116"/>
                    </a:lnTo>
                    <a:lnTo>
                      <a:pt x="630" y="1122"/>
                    </a:lnTo>
                    <a:lnTo>
                      <a:pt x="624" y="1128"/>
                    </a:lnTo>
                    <a:lnTo>
                      <a:pt x="606" y="1128"/>
                    </a:lnTo>
                    <a:lnTo>
                      <a:pt x="606" y="1140"/>
                    </a:lnTo>
                    <a:lnTo>
                      <a:pt x="576" y="1146"/>
                    </a:lnTo>
                    <a:lnTo>
                      <a:pt x="564" y="1152"/>
                    </a:lnTo>
                    <a:lnTo>
                      <a:pt x="540" y="1152"/>
                    </a:lnTo>
                    <a:lnTo>
                      <a:pt x="516" y="1170"/>
                    </a:lnTo>
                    <a:lnTo>
                      <a:pt x="522" y="1182"/>
                    </a:lnTo>
                    <a:lnTo>
                      <a:pt x="540" y="1164"/>
                    </a:lnTo>
                    <a:lnTo>
                      <a:pt x="558" y="1176"/>
                    </a:lnTo>
                    <a:lnTo>
                      <a:pt x="582" y="1158"/>
                    </a:lnTo>
                    <a:lnTo>
                      <a:pt x="582" y="1170"/>
                    </a:lnTo>
                    <a:lnTo>
                      <a:pt x="594" y="1170"/>
                    </a:lnTo>
                    <a:lnTo>
                      <a:pt x="606" y="1164"/>
                    </a:lnTo>
                    <a:lnTo>
                      <a:pt x="618" y="1164"/>
                    </a:lnTo>
                    <a:lnTo>
                      <a:pt x="642" y="1140"/>
                    </a:lnTo>
                    <a:lnTo>
                      <a:pt x="654" y="1134"/>
                    </a:lnTo>
                    <a:lnTo>
                      <a:pt x="666" y="1122"/>
                    </a:lnTo>
                    <a:lnTo>
                      <a:pt x="684" y="1122"/>
                    </a:lnTo>
                    <a:lnTo>
                      <a:pt x="684" y="1134"/>
                    </a:lnTo>
                    <a:lnTo>
                      <a:pt x="690" y="1140"/>
                    </a:lnTo>
                    <a:lnTo>
                      <a:pt x="708" y="1140"/>
                    </a:lnTo>
                    <a:lnTo>
                      <a:pt x="732" y="1128"/>
                    </a:lnTo>
                    <a:lnTo>
                      <a:pt x="744" y="1128"/>
                    </a:lnTo>
                    <a:lnTo>
                      <a:pt x="756" y="1122"/>
                    </a:lnTo>
                    <a:lnTo>
                      <a:pt x="762" y="1116"/>
                    </a:lnTo>
                    <a:lnTo>
                      <a:pt x="768" y="1116"/>
                    </a:lnTo>
                    <a:lnTo>
                      <a:pt x="804" y="1128"/>
                    </a:lnTo>
                    <a:lnTo>
                      <a:pt x="822" y="1110"/>
                    </a:lnTo>
                    <a:lnTo>
                      <a:pt x="834" y="1110"/>
                    </a:lnTo>
                    <a:lnTo>
                      <a:pt x="852" y="1104"/>
                    </a:lnTo>
                    <a:lnTo>
                      <a:pt x="870" y="1104"/>
                    </a:lnTo>
                    <a:lnTo>
                      <a:pt x="894" y="1092"/>
                    </a:lnTo>
                    <a:lnTo>
                      <a:pt x="918" y="1068"/>
                    </a:lnTo>
                    <a:lnTo>
                      <a:pt x="942" y="1056"/>
                    </a:lnTo>
                    <a:lnTo>
                      <a:pt x="972" y="1056"/>
                    </a:lnTo>
                    <a:lnTo>
                      <a:pt x="978" y="1044"/>
                    </a:lnTo>
                    <a:lnTo>
                      <a:pt x="1014" y="1044"/>
                    </a:lnTo>
                    <a:lnTo>
                      <a:pt x="1026" y="1038"/>
                    </a:lnTo>
                    <a:lnTo>
                      <a:pt x="1032" y="1038"/>
                    </a:lnTo>
                    <a:lnTo>
                      <a:pt x="1038" y="1032"/>
                    </a:lnTo>
                    <a:lnTo>
                      <a:pt x="1050" y="1032"/>
                    </a:lnTo>
                    <a:lnTo>
                      <a:pt x="1086" y="1020"/>
                    </a:lnTo>
                    <a:lnTo>
                      <a:pt x="1110" y="1008"/>
                    </a:lnTo>
                    <a:lnTo>
                      <a:pt x="1122" y="996"/>
                    </a:lnTo>
                    <a:lnTo>
                      <a:pt x="1134" y="990"/>
                    </a:lnTo>
                    <a:lnTo>
                      <a:pt x="1140" y="984"/>
                    </a:lnTo>
                    <a:lnTo>
                      <a:pt x="1206" y="972"/>
                    </a:lnTo>
                    <a:lnTo>
                      <a:pt x="1260" y="942"/>
                    </a:lnTo>
                    <a:lnTo>
                      <a:pt x="1296" y="942"/>
                    </a:lnTo>
                    <a:lnTo>
                      <a:pt x="1314" y="936"/>
                    </a:lnTo>
                    <a:lnTo>
                      <a:pt x="1326" y="936"/>
                    </a:lnTo>
                    <a:lnTo>
                      <a:pt x="1338" y="930"/>
                    </a:lnTo>
                    <a:lnTo>
                      <a:pt x="1368" y="900"/>
                    </a:lnTo>
                    <a:lnTo>
                      <a:pt x="1380" y="900"/>
                    </a:lnTo>
                    <a:lnTo>
                      <a:pt x="1404" y="888"/>
                    </a:lnTo>
                    <a:lnTo>
                      <a:pt x="1416" y="888"/>
                    </a:lnTo>
                    <a:lnTo>
                      <a:pt x="1428" y="882"/>
                    </a:lnTo>
                    <a:lnTo>
                      <a:pt x="1434" y="876"/>
                    </a:lnTo>
                    <a:lnTo>
                      <a:pt x="1434" y="864"/>
                    </a:lnTo>
                    <a:lnTo>
                      <a:pt x="1422" y="864"/>
                    </a:lnTo>
                    <a:lnTo>
                      <a:pt x="1428" y="858"/>
                    </a:lnTo>
                    <a:lnTo>
                      <a:pt x="1452" y="846"/>
                    </a:lnTo>
                    <a:lnTo>
                      <a:pt x="1458" y="840"/>
                    </a:lnTo>
                    <a:lnTo>
                      <a:pt x="1470" y="834"/>
                    </a:lnTo>
                    <a:lnTo>
                      <a:pt x="1476" y="828"/>
                    </a:lnTo>
                    <a:lnTo>
                      <a:pt x="1488" y="828"/>
                    </a:lnTo>
                    <a:lnTo>
                      <a:pt x="1500" y="822"/>
                    </a:lnTo>
                    <a:lnTo>
                      <a:pt x="1512" y="822"/>
                    </a:lnTo>
                    <a:lnTo>
                      <a:pt x="1518" y="816"/>
                    </a:lnTo>
                    <a:lnTo>
                      <a:pt x="1524" y="816"/>
                    </a:lnTo>
                    <a:lnTo>
                      <a:pt x="1596" y="786"/>
                    </a:lnTo>
                    <a:lnTo>
                      <a:pt x="1590" y="768"/>
                    </a:lnTo>
                    <a:lnTo>
                      <a:pt x="1602" y="768"/>
                    </a:lnTo>
                    <a:lnTo>
                      <a:pt x="1608" y="774"/>
                    </a:lnTo>
                    <a:lnTo>
                      <a:pt x="1626" y="774"/>
                    </a:lnTo>
                    <a:lnTo>
                      <a:pt x="1638" y="762"/>
                    </a:lnTo>
                    <a:lnTo>
                      <a:pt x="1650" y="762"/>
                    </a:lnTo>
                    <a:lnTo>
                      <a:pt x="1674" y="750"/>
                    </a:lnTo>
                    <a:lnTo>
                      <a:pt x="1680" y="744"/>
                    </a:lnTo>
                    <a:lnTo>
                      <a:pt x="1704" y="732"/>
                    </a:lnTo>
                    <a:lnTo>
                      <a:pt x="1740" y="720"/>
                    </a:lnTo>
                    <a:lnTo>
                      <a:pt x="1770" y="708"/>
                    </a:lnTo>
                    <a:lnTo>
                      <a:pt x="1794" y="702"/>
                    </a:lnTo>
                    <a:lnTo>
                      <a:pt x="1812" y="702"/>
                    </a:lnTo>
                    <a:lnTo>
                      <a:pt x="1818" y="708"/>
                    </a:lnTo>
                    <a:lnTo>
                      <a:pt x="1842" y="720"/>
                    </a:lnTo>
                    <a:lnTo>
                      <a:pt x="1848" y="726"/>
                    </a:lnTo>
                    <a:lnTo>
                      <a:pt x="1812" y="726"/>
                    </a:lnTo>
                    <a:lnTo>
                      <a:pt x="1794" y="714"/>
                    </a:lnTo>
                    <a:lnTo>
                      <a:pt x="1758" y="738"/>
                    </a:lnTo>
                    <a:lnTo>
                      <a:pt x="1728" y="738"/>
                    </a:lnTo>
                    <a:lnTo>
                      <a:pt x="1722" y="744"/>
                    </a:lnTo>
                    <a:lnTo>
                      <a:pt x="1710" y="750"/>
                    </a:lnTo>
                    <a:lnTo>
                      <a:pt x="1704" y="762"/>
                    </a:lnTo>
                    <a:lnTo>
                      <a:pt x="1692" y="768"/>
                    </a:lnTo>
                    <a:lnTo>
                      <a:pt x="1686" y="774"/>
                    </a:lnTo>
                    <a:lnTo>
                      <a:pt x="1680" y="774"/>
                    </a:lnTo>
                    <a:lnTo>
                      <a:pt x="1668" y="780"/>
                    </a:lnTo>
                    <a:lnTo>
                      <a:pt x="1656" y="780"/>
                    </a:lnTo>
                    <a:lnTo>
                      <a:pt x="1638" y="786"/>
                    </a:lnTo>
                    <a:lnTo>
                      <a:pt x="1614" y="798"/>
                    </a:lnTo>
                    <a:lnTo>
                      <a:pt x="1614" y="804"/>
                    </a:lnTo>
                    <a:lnTo>
                      <a:pt x="1620" y="810"/>
                    </a:lnTo>
                    <a:lnTo>
                      <a:pt x="1632" y="816"/>
                    </a:lnTo>
                    <a:lnTo>
                      <a:pt x="1650" y="816"/>
                    </a:lnTo>
                    <a:lnTo>
                      <a:pt x="1644" y="816"/>
                    </a:lnTo>
                    <a:lnTo>
                      <a:pt x="1638" y="822"/>
                    </a:lnTo>
                    <a:lnTo>
                      <a:pt x="1632" y="822"/>
                    </a:lnTo>
                    <a:lnTo>
                      <a:pt x="1620" y="828"/>
                    </a:lnTo>
                    <a:lnTo>
                      <a:pt x="1572" y="828"/>
                    </a:lnTo>
                    <a:lnTo>
                      <a:pt x="1566" y="834"/>
                    </a:lnTo>
                    <a:lnTo>
                      <a:pt x="1560" y="834"/>
                    </a:lnTo>
                    <a:lnTo>
                      <a:pt x="1560" y="846"/>
                    </a:lnTo>
                    <a:lnTo>
                      <a:pt x="1572" y="858"/>
                    </a:lnTo>
                    <a:lnTo>
                      <a:pt x="1584" y="858"/>
                    </a:lnTo>
                    <a:lnTo>
                      <a:pt x="1596" y="852"/>
                    </a:lnTo>
                    <a:lnTo>
                      <a:pt x="1638" y="834"/>
                    </a:lnTo>
                    <a:lnTo>
                      <a:pt x="1680" y="810"/>
                    </a:lnTo>
                    <a:lnTo>
                      <a:pt x="1722" y="798"/>
                    </a:lnTo>
                    <a:lnTo>
                      <a:pt x="1788" y="798"/>
                    </a:lnTo>
                    <a:lnTo>
                      <a:pt x="1818" y="792"/>
                    </a:lnTo>
                    <a:lnTo>
                      <a:pt x="1824" y="786"/>
                    </a:lnTo>
                    <a:lnTo>
                      <a:pt x="1848" y="774"/>
                    </a:lnTo>
                    <a:lnTo>
                      <a:pt x="1854" y="762"/>
                    </a:lnTo>
                    <a:lnTo>
                      <a:pt x="1866" y="756"/>
                    </a:lnTo>
                    <a:lnTo>
                      <a:pt x="1872" y="750"/>
                    </a:lnTo>
                    <a:lnTo>
                      <a:pt x="1866" y="738"/>
                    </a:lnTo>
                    <a:lnTo>
                      <a:pt x="1878" y="732"/>
                    </a:lnTo>
                    <a:lnTo>
                      <a:pt x="1908" y="720"/>
                    </a:lnTo>
                    <a:lnTo>
                      <a:pt x="1944" y="714"/>
                    </a:lnTo>
                    <a:lnTo>
                      <a:pt x="1962" y="708"/>
                    </a:lnTo>
                    <a:lnTo>
                      <a:pt x="1968" y="708"/>
                    </a:lnTo>
                    <a:lnTo>
                      <a:pt x="1980" y="720"/>
                    </a:lnTo>
                    <a:lnTo>
                      <a:pt x="1980" y="726"/>
                    </a:lnTo>
                    <a:lnTo>
                      <a:pt x="2046" y="702"/>
                    </a:lnTo>
                    <a:lnTo>
                      <a:pt x="2004" y="738"/>
                    </a:lnTo>
                    <a:lnTo>
                      <a:pt x="2022" y="744"/>
                    </a:lnTo>
                    <a:lnTo>
                      <a:pt x="2022" y="762"/>
                    </a:lnTo>
                    <a:lnTo>
                      <a:pt x="2028" y="762"/>
                    </a:lnTo>
                    <a:lnTo>
                      <a:pt x="2034" y="756"/>
                    </a:lnTo>
                    <a:lnTo>
                      <a:pt x="2094" y="726"/>
                    </a:lnTo>
                    <a:lnTo>
                      <a:pt x="2082" y="732"/>
                    </a:lnTo>
                    <a:lnTo>
                      <a:pt x="2076" y="744"/>
                    </a:lnTo>
                    <a:lnTo>
                      <a:pt x="2064" y="750"/>
                    </a:lnTo>
                    <a:lnTo>
                      <a:pt x="2058" y="762"/>
                    </a:lnTo>
                    <a:lnTo>
                      <a:pt x="2046" y="774"/>
                    </a:lnTo>
                    <a:lnTo>
                      <a:pt x="2052" y="780"/>
                    </a:lnTo>
                    <a:lnTo>
                      <a:pt x="2064" y="780"/>
                    </a:lnTo>
                    <a:lnTo>
                      <a:pt x="2076" y="786"/>
                    </a:lnTo>
                    <a:lnTo>
                      <a:pt x="2106" y="786"/>
                    </a:lnTo>
                    <a:lnTo>
                      <a:pt x="2208" y="798"/>
                    </a:lnTo>
                    <a:lnTo>
                      <a:pt x="2238" y="780"/>
                    </a:lnTo>
                    <a:lnTo>
                      <a:pt x="2232" y="786"/>
                    </a:lnTo>
                    <a:lnTo>
                      <a:pt x="2232" y="810"/>
                    </a:lnTo>
                    <a:lnTo>
                      <a:pt x="2298" y="810"/>
                    </a:lnTo>
                    <a:lnTo>
                      <a:pt x="2334" y="804"/>
                    </a:lnTo>
                    <a:lnTo>
                      <a:pt x="2328" y="804"/>
                    </a:lnTo>
                    <a:lnTo>
                      <a:pt x="2322" y="810"/>
                    </a:lnTo>
                    <a:lnTo>
                      <a:pt x="2310" y="810"/>
                    </a:lnTo>
                    <a:lnTo>
                      <a:pt x="2286" y="822"/>
                    </a:lnTo>
                    <a:lnTo>
                      <a:pt x="2280" y="828"/>
                    </a:lnTo>
                    <a:lnTo>
                      <a:pt x="2280" y="834"/>
                    </a:lnTo>
                    <a:lnTo>
                      <a:pt x="2292" y="846"/>
                    </a:lnTo>
                    <a:lnTo>
                      <a:pt x="2304" y="852"/>
                    </a:lnTo>
                    <a:lnTo>
                      <a:pt x="2310" y="858"/>
                    </a:lnTo>
                    <a:lnTo>
                      <a:pt x="2310" y="882"/>
                    </a:lnTo>
                    <a:lnTo>
                      <a:pt x="2316" y="888"/>
                    </a:lnTo>
                    <a:lnTo>
                      <a:pt x="2316" y="900"/>
                    </a:lnTo>
                    <a:lnTo>
                      <a:pt x="2322" y="912"/>
                    </a:lnTo>
                    <a:lnTo>
                      <a:pt x="2358" y="912"/>
                    </a:lnTo>
                    <a:lnTo>
                      <a:pt x="2370" y="906"/>
                    </a:lnTo>
                    <a:lnTo>
                      <a:pt x="2388" y="906"/>
                    </a:lnTo>
                    <a:lnTo>
                      <a:pt x="2382" y="876"/>
                    </a:lnTo>
                    <a:lnTo>
                      <a:pt x="2400" y="870"/>
                    </a:lnTo>
                    <a:lnTo>
                      <a:pt x="2412" y="888"/>
                    </a:lnTo>
                    <a:lnTo>
                      <a:pt x="2442" y="876"/>
                    </a:lnTo>
                    <a:lnTo>
                      <a:pt x="2430" y="888"/>
                    </a:lnTo>
                    <a:lnTo>
                      <a:pt x="2430" y="900"/>
                    </a:lnTo>
                    <a:lnTo>
                      <a:pt x="2424" y="906"/>
                    </a:lnTo>
                    <a:lnTo>
                      <a:pt x="2424" y="912"/>
                    </a:lnTo>
                    <a:lnTo>
                      <a:pt x="2430" y="918"/>
                    </a:lnTo>
                    <a:lnTo>
                      <a:pt x="2436" y="918"/>
                    </a:lnTo>
                    <a:lnTo>
                      <a:pt x="2448" y="912"/>
                    </a:lnTo>
                    <a:lnTo>
                      <a:pt x="2454" y="906"/>
                    </a:lnTo>
                    <a:lnTo>
                      <a:pt x="2460" y="894"/>
                    </a:lnTo>
                    <a:lnTo>
                      <a:pt x="2466" y="888"/>
                    </a:lnTo>
                    <a:lnTo>
                      <a:pt x="2472" y="876"/>
                    </a:lnTo>
                    <a:lnTo>
                      <a:pt x="2502" y="834"/>
                    </a:lnTo>
                    <a:lnTo>
                      <a:pt x="2478" y="900"/>
                    </a:lnTo>
                    <a:lnTo>
                      <a:pt x="2484" y="924"/>
                    </a:lnTo>
                    <a:lnTo>
                      <a:pt x="2520" y="912"/>
                    </a:lnTo>
                    <a:lnTo>
                      <a:pt x="2496" y="936"/>
                    </a:lnTo>
                    <a:lnTo>
                      <a:pt x="2520" y="954"/>
                    </a:lnTo>
                    <a:lnTo>
                      <a:pt x="2502" y="954"/>
                    </a:lnTo>
                    <a:lnTo>
                      <a:pt x="2502" y="972"/>
                    </a:lnTo>
                    <a:lnTo>
                      <a:pt x="2472" y="990"/>
                    </a:lnTo>
                    <a:lnTo>
                      <a:pt x="2454" y="1002"/>
                    </a:lnTo>
                    <a:lnTo>
                      <a:pt x="2484" y="1020"/>
                    </a:lnTo>
                    <a:lnTo>
                      <a:pt x="2478" y="1050"/>
                    </a:lnTo>
                    <a:lnTo>
                      <a:pt x="2460" y="1068"/>
                    </a:lnTo>
                    <a:lnTo>
                      <a:pt x="2478" y="1080"/>
                    </a:lnTo>
                    <a:lnTo>
                      <a:pt x="2460" y="1098"/>
                    </a:lnTo>
                    <a:lnTo>
                      <a:pt x="2490" y="1098"/>
                    </a:lnTo>
                    <a:lnTo>
                      <a:pt x="2526" y="1086"/>
                    </a:lnTo>
                    <a:lnTo>
                      <a:pt x="2496" y="1122"/>
                    </a:lnTo>
                    <a:lnTo>
                      <a:pt x="2478" y="1140"/>
                    </a:lnTo>
                    <a:lnTo>
                      <a:pt x="2502" y="1146"/>
                    </a:lnTo>
                    <a:lnTo>
                      <a:pt x="2454" y="1164"/>
                    </a:lnTo>
                    <a:lnTo>
                      <a:pt x="2436" y="1176"/>
                    </a:lnTo>
                    <a:lnTo>
                      <a:pt x="2454" y="1188"/>
                    </a:lnTo>
                    <a:lnTo>
                      <a:pt x="2454" y="1200"/>
                    </a:lnTo>
                    <a:lnTo>
                      <a:pt x="2472" y="1188"/>
                    </a:lnTo>
                    <a:lnTo>
                      <a:pt x="2490" y="1182"/>
                    </a:lnTo>
                    <a:lnTo>
                      <a:pt x="2502" y="1170"/>
                    </a:lnTo>
                    <a:lnTo>
                      <a:pt x="2514" y="1164"/>
                    </a:lnTo>
                    <a:lnTo>
                      <a:pt x="2532" y="1146"/>
                    </a:lnTo>
                    <a:lnTo>
                      <a:pt x="2538" y="1134"/>
                    </a:lnTo>
                    <a:lnTo>
                      <a:pt x="2538" y="1122"/>
                    </a:lnTo>
                    <a:lnTo>
                      <a:pt x="2550" y="1116"/>
                    </a:lnTo>
                    <a:lnTo>
                      <a:pt x="2562" y="1104"/>
                    </a:lnTo>
                    <a:lnTo>
                      <a:pt x="2574" y="1098"/>
                    </a:lnTo>
                    <a:lnTo>
                      <a:pt x="2574" y="1086"/>
                    </a:lnTo>
                    <a:lnTo>
                      <a:pt x="2568" y="1080"/>
                    </a:lnTo>
                    <a:lnTo>
                      <a:pt x="2562" y="1080"/>
                    </a:lnTo>
                    <a:close/>
                    <a:moveTo>
                      <a:pt x="2394" y="1056"/>
                    </a:moveTo>
                    <a:lnTo>
                      <a:pt x="2400" y="1062"/>
                    </a:lnTo>
                    <a:lnTo>
                      <a:pt x="2418" y="1062"/>
                    </a:lnTo>
                    <a:lnTo>
                      <a:pt x="2436" y="1044"/>
                    </a:lnTo>
                    <a:lnTo>
                      <a:pt x="2460" y="1038"/>
                    </a:lnTo>
                    <a:lnTo>
                      <a:pt x="2454" y="1020"/>
                    </a:lnTo>
                    <a:lnTo>
                      <a:pt x="2430" y="1020"/>
                    </a:lnTo>
                    <a:lnTo>
                      <a:pt x="2418" y="1026"/>
                    </a:lnTo>
                    <a:lnTo>
                      <a:pt x="2412" y="1032"/>
                    </a:lnTo>
                    <a:lnTo>
                      <a:pt x="2406" y="1044"/>
                    </a:lnTo>
                    <a:lnTo>
                      <a:pt x="2394" y="1050"/>
                    </a:lnTo>
                    <a:lnTo>
                      <a:pt x="2394" y="1056"/>
                    </a:lnTo>
                    <a:close/>
                    <a:moveTo>
                      <a:pt x="2376" y="984"/>
                    </a:moveTo>
                    <a:lnTo>
                      <a:pt x="2358" y="984"/>
                    </a:lnTo>
                    <a:lnTo>
                      <a:pt x="2346" y="990"/>
                    </a:lnTo>
                    <a:lnTo>
                      <a:pt x="2334" y="1002"/>
                    </a:lnTo>
                    <a:lnTo>
                      <a:pt x="2334" y="1014"/>
                    </a:lnTo>
                    <a:lnTo>
                      <a:pt x="2322" y="1026"/>
                    </a:lnTo>
                    <a:lnTo>
                      <a:pt x="2322" y="1044"/>
                    </a:lnTo>
                    <a:lnTo>
                      <a:pt x="2310" y="1056"/>
                    </a:lnTo>
                    <a:lnTo>
                      <a:pt x="2310" y="1074"/>
                    </a:lnTo>
                    <a:lnTo>
                      <a:pt x="2316" y="1080"/>
                    </a:lnTo>
                    <a:lnTo>
                      <a:pt x="2322" y="1074"/>
                    </a:lnTo>
                    <a:lnTo>
                      <a:pt x="2328" y="1062"/>
                    </a:lnTo>
                    <a:lnTo>
                      <a:pt x="2340" y="1050"/>
                    </a:lnTo>
                    <a:lnTo>
                      <a:pt x="2352" y="1044"/>
                    </a:lnTo>
                    <a:lnTo>
                      <a:pt x="2376" y="1020"/>
                    </a:lnTo>
                    <a:lnTo>
                      <a:pt x="2382" y="1008"/>
                    </a:lnTo>
                    <a:lnTo>
                      <a:pt x="2382" y="990"/>
                    </a:lnTo>
                    <a:lnTo>
                      <a:pt x="2376" y="984"/>
                    </a:lnTo>
                    <a:close/>
                    <a:moveTo>
                      <a:pt x="786" y="810"/>
                    </a:moveTo>
                    <a:lnTo>
                      <a:pt x="798" y="810"/>
                    </a:lnTo>
                    <a:lnTo>
                      <a:pt x="834" y="798"/>
                    </a:lnTo>
                    <a:lnTo>
                      <a:pt x="858" y="786"/>
                    </a:lnTo>
                    <a:lnTo>
                      <a:pt x="864" y="780"/>
                    </a:lnTo>
                    <a:lnTo>
                      <a:pt x="870" y="780"/>
                    </a:lnTo>
                    <a:lnTo>
                      <a:pt x="864" y="774"/>
                    </a:lnTo>
                    <a:lnTo>
                      <a:pt x="828" y="762"/>
                    </a:lnTo>
                    <a:lnTo>
                      <a:pt x="810" y="762"/>
                    </a:lnTo>
                    <a:lnTo>
                      <a:pt x="798" y="768"/>
                    </a:lnTo>
                    <a:lnTo>
                      <a:pt x="792" y="774"/>
                    </a:lnTo>
                    <a:lnTo>
                      <a:pt x="786" y="768"/>
                    </a:lnTo>
                    <a:lnTo>
                      <a:pt x="774" y="768"/>
                    </a:lnTo>
                    <a:lnTo>
                      <a:pt x="768" y="774"/>
                    </a:lnTo>
                    <a:lnTo>
                      <a:pt x="768" y="804"/>
                    </a:lnTo>
                    <a:lnTo>
                      <a:pt x="774" y="810"/>
                    </a:lnTo>
                    <a:lnTo>
                      <a:pt x="786" y="810"/>
                    </a:lnTo>
                    <a:close/>
                    <a:moveTo>
                      <a:pt x="0" y="1332"/>
                    </a:moveTo>
                    <a:lnTo>
                      <a:pt x="60" y="1320"/>
                    </a:lnTo>
                    <a:lnTo>
                      <a:pt x="72" y="1302"/>
                    </a:lnTo>
                    <a:lnTo>
                      <a:pt x="132" y="1296"/>
                    </a:lnTo>
                    <a:lnTo>
                      <a:pt x="114" y="1272"/>
                    </a:lnTo>
                    <a:lnTo>
                      <a:pt x="0" y="1332"/>
                    </a:lnTo>
                    <a:close/>
                    <a:moveTo>
                      <a:pt x="1362" y="954"/>
                    </a:moveTo>
                    <a:lnTo>
                      <a:pt x="1350" y="954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14" y="954"/>
                    </a:lnTo>
                    <a:lnTo>
                      <a:pt x="1314" y="978"/>
                    </a:lnTo>
                    <a:lnTo>
                      <a:pt x="1290" y="996"/>
                    </a:lnTo>
                    <a:lnTo>
                      <a:pt x="1290" y="972"/>
                    </a:lnTo>
                    <a:lnTo>
                      <a:pt x="1278" y="966"/>
                    </a:lnTo>
                    <a:lnTo>
                      <a:pt x="1272" y="966"/>
                    </a:lnTo>
                    <a:lnTo>
                      <a:pt x="1248" y="978"/>
                    </a:lnTo>
                    <a:lnTo>
                      <a:pt x="1242" y="978"/>
                    </a:lnTo>
                    <a:lnTo>
                      <a:pt x="1230" y="990"/>
                    </a:lnTo>
                    <a:lnTo>
                      <a:pt x="1224" y="1002"/>
                    </a:lnTo>
                    <a:lnTo>
                      <a:pt x="1218" y="1008"/>
                    </a:lnTo>
                    <a:lnTo>
                      <a:pt x="1218" y="1014"/>
                    </a:lnTo>
                    <a:lnTo>
                      <a:pt x="1224" y="1014"/>
                    </a:lnTo>
                    <a:lnTo>
                      <a:pt x="1230" y="1020"/>
                    </a:lnTo>
                    <a:lnTo>
                      <a:pt x="1278" y="1020"/>
                    </a:lnTo>
                    <a:lnTo>
                      <a:pt x="1296" y="1014"/>
                    </a:lnTo>
                    <a:lnTo>
                      <a:pt x="1308" y="1014"/>
                    </a:lnTo>
                    <a:lnTo>
                      <a:pt x="1320" y="1008"/>
                    </a:lnTo>
                    <a:lnTo>
                      <a:pt x="1320" y="996"/>
                    </a:lnTo>
                    <a:lnTo>
                      <a:pt x="1350" y="990"/>
                    </a:lnTo>
                    <a:lnTo>
                      <a:pt x="1350" y="984"/>
                    </a:lnTo>
                    <a:lnTo>
                      <a:pt x="1386" y="978"/>
                    </a:lnTo>
                    <a:lnTo>
                      <a:pt x="1398" y="954"/>
                    </a:lnTo>
                    <a:lnTo>
                      <a:pt x="1380" y="960"/>
                    </a:lnTo>
                    <a:lnTo>
                      <a:pt x="1374" y="954"/>
                    </a:lnTo>
                    <a:lnTo>
                      <a:pt x="1362" y="954"/>
                    </a:lnTo>
                    <a:close/>
                    <a:moveTo>
                      <a:pt x="162" y="1290"/>
                    </a:moveTo>
                    <a:lnTo>
                      <a:pt x="204" y="1290"/>
                    </a:lnTo>
                    <a:lnTo>
                      <a:pt x="240" y="1260"/>
                    </a:lnTo>
                    <a:lnTo>
                      <a:pt x="228" y="1242"/>
                    </a:lnTo>
                    <a:lnTo>
                      <a:pt x="162" y="1290"/>
                    </a:lnTo>
                    <a:close/>
                    <a:moveTo>
                      <a:pt x="2466" y="1140"/>
                    </a:moveTo>
                    <a:lnTo>
                      <a:pt x="2472" y="1128"/>
                    </a:lnTo>
                    <a:lnTo>
                      <a:pt x="2454" y="1110"/>
                    </a:lnTo>
                    <a:lnTo>
                      <a:pt x="2448" y="1110"/>
                    </a:lnTo>
                    <a:lnTo>
                      <a:pt x="2436" y="1122"/>
                    </a:lnTo>
                    <a:lnTo>
                      <a:pt x="2430" y="1134"/>
                    </a:lnTo>
                    <a:lnTo>
                      <a:pt x="2424" y="1152"/>
                    </a:lnTo>
                    <a:lnTo>
                      <a:pt x="2418" y="1164"/>
                    </a:lnTo>
                    <a:lnTo>
                      <a:pt x="2418" y="1176"/>
                    </a:lnTo>
                    <a:lnTo>
                      <a:pt x="2436" y="1158"/>
                    </a:lnTo>
                    <a:lnTo>
                      <a:pt x="2454" y="1158"/>
                    </a:lnTo>
                    <a:lnTo>
                      <a:pt x="2460" y="1152"/>
                    </a:lnTo>
                    <a:lnTo>
                      <a:pt x="2466" y="1140"/>
                    </a:lnTo>
                    <a:close/>
                    <a:moveTo>
                      <a:pt x="1428" y="912"/>
                    </a:moveTo>
                    <a:lnTo>
                      <a:pt x="1404" y="924"/>
                    </a:lnTo>
                    <a:lnTo>
                      <a:pt x="1386" y="942"/>
                    </a:lnTo>
                    <a:lnTo>
                      <a:pt x="1386" y="948"/>
                    </a:lnTo>
                    <a:lnTo>
                      <a:pt x="1398" y="954"/>
                    </a:lnTo>
                    <a:lnTo>
                      <a:pt x="1410" y="954"/>
                    </a:lnTo>
                    <a:lnTo>
                      <a:pt x="1422" y="948"/>
                    </a:lnTo>
                    <a:lnTo>
                      <a:pt x="1428" y="948"/>
                    </a:lnTo>
                    <a:lnTo>
                      <a:pt x="1440" y="942"/>
                    </a:lnTo>
                    <a:lnTo>
                      <a:pt x="1446" y="930"/>
                    </a:lnTo>
                    <a:lnTo>
                      <a:pt x="1470" y="930"/>
                    </a:lnTo>
                    <a:lnTo>
                      <a:pt x="1470" y="924"/>
                    </a:lnTo>
                    <a:lnTo>
                      <a:pt x="1458" y="912"/>
                    </a:lnTo>
                    <a:lnTo>
                      <a:pt x="1452" y="912"/>
                    </a:lnTo>
                    <a:lnTo>
                      <a:pt x="1440" y="906"/>
                    </a:lnTo>
                    <a:lnTo>
                      <a:pt x="1428" y="912"/>
                    </a:lnTo>
                    <a:close/>
                    <a:moveTo>
                      <a:pt x="498" y="1164"/>
                    </a:moveTo>
                    <a:lnTo>
                      <a:pt x="486" y="1164"/>
                    </a:lnTo>
                    <a:lnTo>
                      <a:pt x="474" y="1170"/>
                    </a:lnTo>
                    <a:lnTo>
                      <a:pt x="462" y="1170"/>
                    </a:lnTo>
                    <a:lnTo>
                      <a:pt x="450" y="1176"/>
                    </a:lnTo>
                    <a:lnTo>
                      <a:pt x="444" y="1182"/>
                    </a:lnTo>
                    <a:lnTo>
                      <a:pt x="432" y="1182"/>
                    </a:lnTo>
                    <a:lnTo>
                      <a:pt x="426" y="1188"/>
                    </a:lnTo>
                    <a:lnTo>
                      <a:pt x="414" y="1188"/>
                    </a:lnTo>
                    <a:lnTo>
                      <a:pt x="390" y="1200"/>
                    </a:lnTo>
                    <a:lnTo>
                      <a:pt x="384" y="1206"/>
                    </a:lnTo>
                    <a:lnTo>
                      <a:pt x="384" y="1218"/>
                    </a:lnTo>
                    <a:lnTo>
                      <a:pt x="402" y="1218"/>
                    </a:lnTo>
                    <a:lnTo>
                      <a:pt x="420" y="1212"/>
                    </a:lnTo>
                    <a:lnTo>
                      <a:pt x="432" y="1206"/>
                    </a:lnTo>
                    <a:lnTo>
                      <a:pt x="504" y="1206"/>
                    </a:lnTo>
                    <a:lnTo>
                      <a:pt x="510" y="1200"/>
                    </a:lnTo>
                    <a:lnTo>
                      <a:pt x="510" y="1176"/>
                    </a:lnTo>
                    <a:lnTo>
                      <a:pt x="498" y="1164"/>
                    </a:lnTo>
                    <a:close/>
                    <a:moveTo>
                      <a:pt x="330" y="1242"/>
                    </a:moveTo>
                    <a:lnTo>
                      <a:pt x="330" y="1224"/>
                    </a:lnTo>
                    <a:lnTo>
                      <a:pt x="276" y="1242"/>
                    </a:lnTo>
                    <a:lnTo>
                      <a:pt x="330" y="124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" name="US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79" y="1295"/>
                <a:ext cx="1002" cy="497"/>
              </a:xfrm>
              <a:custGeom>
                <a:avLst/>
                <a:gdLst>
                  <a:gd name="T0" fmla="*/ 2147483647 w 3918"/>
                  <a:gd name="T1" fmla="*/ 2147483647 h 1944"/>
                  <a:gd name="T2" fmla="*/ 2147483647 w 3918"/>
                  <a:gd name="T3" fmla="*/ 2147483647 h 1944"/>
                  <a:gd name="T4" fmla="*/ 2147483647 w 3918"/>
                  <a:gd name="T5" fmla="*/ 2147483647 h 1944"/>
                  <a:gd name="T6" fmla="*/ 2147483647 w 3918"/>
                  <a:gd name="T7" fmla="*/ 2147483647 h 1944"/>
                  <a:gd name="T8" fmla="*/ 2147483647 w 3918"/>
                  <a:gd name="T9" fmla="*/ 2147483647 h 1944"/>
                  <a:gd name="T10" fmla="*/ 2147483647 w 3918"/>
                  <a:gd name="T11" fmla="*/ 2147483647 h 1944"/>
                  <a:gd name="T12" fmla="*/ 2147483647 w 3918"/>
                  <a:gd name="T13" fmla="*/ 2147483647 h 1944"/>
                  <a:gd name="T14" fmla="*/ 2147483647 w 3918"/>
                  <a:gd name="T15" fmla="*/ 2147483647 h 1944"/>
                  <a:gd name="T16" fmla="*/ 2147483647 w 3918"/>
                  <a:gd name="T17" fmla="*/ 2147483647 h 1944"/>
                  <a:gd name="T18" fmla="*/ 2147483647 w 3918"/>
                  <a:gd name="T19" fmla="*/ 2147483647 h 1944"/>
                  <a:gd name="T20" fmla="*/ 2147483647 w 3918"/>
                  <a:gd name="T21" fmla="*/ 2147483647 h 1944"/>
                  <a:gd name="T22" fmla="*/ 2147483647 w 3918"/>
                  <a:gd name="T23" fmla="*/ 2147483647 h 1944"/>
                  <a:gd name="T24" fmla="*/ 2147483647 w 3918"/>
                  <a:gd name="T25" fmla="*/ 2147483647 h 1944"/>
                  <a:gd name="T26" fmla="*/ 2147483647 w 3918"/>
                  <a:gd name="T27" fmla="*/ 2147483647 h 1944"/>
                  <a:gd name="T28" fmla="*/ 2147483647 w 3918"/>
                  <a:gd name="T29" fmla="*/ 2147483647 h 1944"/>
                  <a:gd name="T30" fmla="*/ 2147483647 w 3918"/>
                  <a:gd name="T31" fmla="*/ 2147483647 h 1944"/>
                  <a:gd name="T32" fmla="*/ 2147483647 w 3918"/>
                  <a:gd name="T33" fmla="*/ 2147483647 h 1944"/>
                  <a:gd name="T34" fmla="*/ 2147483647 w 3918"/>
                  <a:gd name="T35" fmla="*/ 2147483647 h 1944"/>
                  <a:gd name="T36" fmla="*/ 2147483647 w 3918"/>
                  <a:gd name="T37" fmla="*/ 2147483647 h 1944"/>
                  <a:gd name="T38" fmla="*/ 2147483647 w 3918"/>
                  <a:gd name="T39" fmla="*/ 2147483647 h 1944"/>
                  <a:gd name="T40" fmla="*/ 2147483647 w 3918"/>
                  <a:gd name="T41" fmla="*/ 2147483647 h 1944"/>
                  <a:gd name="T42" fmla="*/ 2147483647 w 3918"/>
                  <a:gd name="T43" fmla="*/ 2147483647 h 1944"/>
                  <a:gd name="T44" fmla="*/ 2147483647 w 3918"/>
                  <a:gd name="T45" fmla="*/ 2147483647 h 1944"/>
                  <a:gd name="T46" fmla="*/ 2147483647 w 3918"/>
                  <a:gd name="T47" fmla="*/ 2147483647 h 1944"/>
                  <a:gd name="T48" fmla="*/ 2147483647 w 3918"/>
                  <a:gd name="T49" fmla="*/ 2147483647 h 1944"/>
                  <a:gd name="T50" fmla="*/ 2147483647 w 3918"/>
                  <a:gd name="T51" fmla="*/ 2147483647 h 1944"/>
                  <a:gd name="T52" fmla="*/ 2147483647 w 3918"/>
                  <a:gd name="T53" fmla="*/ 2147483647 h 1944"/>
                  <a:gd name="T54" fmla="*/ 2147483647 w 3918"/>
                  <a:gd name="T55" fmla="*/ 2147483647 h 1944"/>
                  <a:gd name="T56" fmla="*/ 2147483647 w 3918"/>
                  <a:gd name="T57" fmla="*/ 2147483647 h 1944"/>
                  <a:gd name="T58" fmla="*/ 2147483647 w 3918"/>
                  <a:gd name="T59" fmla="*/ 2147483647 h 1944"/>
                  <a:gd name="T60" fmla="*/ 2147483647 w 3918"/>
                  <a:gd name="T61" fmla="*/ 2147483647 h 1944"/>
                  <a:gd name="T62" fmla="*/ 2147483647 w 3918"/>
                  <a:gd name="T63" fmla="*/ 2147483647 h 1944"/>
                  <a:gd name="T64" fmla="*/ 2147483647 w 3918"/>
                  <a:gd name="T65" fmla="*/ 2147483647 h 1944"/>
                  <a:gd name="T66" fmla="*/ 2147483647 w 3918"/>
                  <a:gd name="T67" fmla="*/ 2147483647 h 1944"/>
                  <a:gd name="T68" fmla="*/ 2147483647 w 3918"/>
                  <a:gd name="T69" fmla="*/ 2147483647 h 1944"/>
                  <a:gd name="T70" fmla="*/ 2147483647 w 3918"/>
                  <a:gd name="T71" fmla="*/ 2147483647 h 1944"/>
                  <a:gd name="T72" fmla="*/ 2147483647 w 3918"/>
                  <a:gd name="T73" fmla="*/ 2147483647 h 1944"/>
                  <a:gd name="T74" fmla="*/ 2147483647 w 3918"/>
                  <a:gd name="T75" fmla="*/ 2147483647 h 1944"/>
                  <a:gd name="T76" fmla="*/ 2147483647 w 3918"/>
                  <a:gd name="T77" fmla="*/ 2147483647 h 1944"/>
                  <a:gd name="T78" fmla="*/ 2147483647 w 3918"/>
                  <a:gd name="T79" fmla="*/ 2147483647 h 1944"/>
                  <a:gd name="T80" fmla="*/ 2147483647 w 3918"/>
                  <a:gd name="T81" fmla="*/ 2147483647 h 1944"/>
                  <a:gd name="T82" fmla="*/ 2147483647 w 3918"/>
                  <a:gd name="T83" fmla="*/ 2147483647 h 1944"/>
                  <a:gd name="T84" fmla="*/ 2147483647 w 3918"/>
                  <a:gd name="T85" fmla="*/ 2147483647 h 1944"/>
                  <a:gd name="T86" fmla="*/ 2147483647 w 3918"/>
                  <a:gd name="T87" fmla="*/ 2147483647 h 1944"/>
                  <a:gd name="T88" fmla="*/ 2147483647 w 3918"/>
                  <a:gd name="T89" fmla="*/ 2147483647 h 1944"/>
                  <a:gd name="T90" fmla="*/ 2147483647 w 3918"/>
                  <a:gd name="T91" fmla="*/ 2147483647 h 1944"/>
                  <a:gd name="T92" fmla="*/ 2147483647 w 3918"/>
                  <a:gd name="T93" fmla="*/ 2147483647 h 1944"/>
                  <a:gd name="T94" fmla="*/ 2147483647 w 3918"/>
                  <a:gd name="T95" fmla="*/ 2147483647 h 1944"/>
                  <a:gd name="T96" fmla="*/ 2147483647 w 3918"/>
                  <a:gd name="T97" fmla="*/ 2147483647 h 1944"/>
                  <a:gd name="T98" fmla="*/ 2147483647 w 3918"/>
                  <a:gd name="T99" fmla="*/ 2147483647 h 1944"/>
                  <a:gd name="T100" fmla="*/ 2147483647 w 3918"/>
                  <a:gd name="T101" fmla="*/ 2147483647 h 1944"/>
                  <a:gd name="T102" fmla="*/ 2147483647 w 3918"/>
                  <a:gd name="T103" fmla="*/ 2147483647 h 1944"/>
                  <a:gd name="T104" fmla="*/ 2147483647 w 3918"/>
                  <a:gd name="T105" fmla="*/ 2147483647 h 1944"/>
                  <a:gd name="T106" fmla="*/ 2147483647 w 3918"/>
                  <a:gd name="T107" fmla="*/ 2147483647 h 1944"/>
                  <a:gd name="T108" fmla="*/ 2147483647 w 3918"/>
                  <a:gd name="T109" fmla="*/ 2147483647 h 1944"/>
                  <a:gd name="T110" fmla="*/ 2147483647 w 3918"/>
                  <a:gd name="T111" fmla="*/ 2147483647 h 1944"/>
                  <a:gd name="T112" fmla="*/ 2147483647 w 3918"/>
                  <a:gd name="T113" fmla="*/ 2147483647 h 1944"/>
                  <a:gd name="T114" fmla="*/ 2147483647 w 3918"/>
                  <a:gd name="T115" fmla="*/ 2147483647 h 1944"/>
                  <a:gd name="T116" fmla="*/ 2147483647 w 3918"/>
                  <a:gd name="T117" fmla="*/ 2147483647 h 1944"/>
                  <a:gd name="T118" fmla="*/ 2147483647 w 3918"/>
                  <a:gd name="T119" fmla="*/ 2147483647 h 1944"/>
                  <a:gd name="T120" fmla="*/ 2147483647 w 3918"/>
                  <a:gd name="T121" fmla="*/ 2147483647 h 1944"/>
                  <a:gd name="T122" fmla="*/ 2147483647 w 3918"/>
                  <a:gd name="T123" fmla="*/ 2147483647 h 1944"/>
                  <a:gd name="T124" fmla="*/ 2147483647 w 3918"/>
                  <a:gd name="T125" fmla="*/ 2147483647 h 19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18"/>
                  <a:gd name="T190" fmla="*/ 0 h 1944"/>
                  <a:gd name="T191" fmla="*/ 3918 w 3918"/>
                  <a:gd name="T192" fmla="*/ 1944 h 19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18" h="1944">
                    <a:moveTo>
                      <a:pt x="3858" y="168"/>
                    </a:moveTo>
                    <a:lnTo>
                      <a:pt x="3852" y="168"/>
                    </a:lnTo>
                    <a:lnTo>
                      <a:pt x="3846" y="162"/>
                    </a:lnTo>
                    <a:lnTo>
                      <a:pt x="3846" y="156"/>
                    </a:lnTo>
                    <a:lnTo>
                      <a:pt x="3840" y="150"/>
                    </a:lnTo>
                    <a:lnTo>
                      <a:pt x="3828" y="150"/>
                    </a:lnTo>
                    <a:lnTo>
                      <a:pt x="3804" y="174"/>
                    </a:lnTo>
                    <a:lnTo>
                      <a:pt x="3798" y="186"/>
                    </a:lnTo>
                    <a:lnTo>
                      <a:pt x="3756" y="210"/>
                    </a:lnTo>
                    <a:lnTo>
                      <a:pt x="3756" y="234"/>
                    </a:lnTo>
                    <a:lnTo>
                      <a:pt x="3744" y="246"/>
                    </a:lnTo>
                    <a:lnTo>
                      <a:pt x="3738" y="246"/>
                    </a:lnTo>
                    <a:lnTo>
                      <a:pt x="3726" y="258"/>
                    </a:lnTo>
                    <a:lnTo>
                      <a:pt x="3720" y="270"/>
                    </a:lnTo>
                    <a:lnTo>
                      <a:pt x="3720" y="294"/>
                    </a:lnTo>
                    <a:lnTo>
                      <a:pt x="3714" y="294"/>
                    </a:lnTo>
                    <a:lnTo>
                      <a:pt x="3708" y="288"/>
                    </a:lnTo>
                    <a:lnTo>
                      <a:pt x="3696" y="288"/>
                    </a:lnTo>
                    <a:lnTo>
                      <a:pt x="3690" y="294"/>
                    </a:lnTo>
                    <a:lnTo>
                      <a:pt x="3678" y="300"/>
                    </a:lnTo>
                    <a:lnTo>
                      <a:pt x="3666" y="312"/>
                    </a:lnTo>
                    <a:lnTo>
                      <a:pt x="3666" y="318"/>
                    </a:lnTo>
                    <a:lnTo>
                      <a:pt x="3660" y="318"/>
                    </a:lnTo>
                    <a:lnTo>
                      <a:pt x="3648" y="324"/>
                    </a:lnTo>
                    <a:lnTo>
                      <a:pt x="3630" y="324"/>
                    </a:lnTo>
                    <a:lnTo>
                      <a:pt x="3618" y="336"/>
                    </a:lnTo>
                    <a:lnTo>
                      <a:pt x="3618" y="342"/>
                    </a:lnTo>
                    <a:lnTo>
                      <a:pt x="3384" y="342"/>
                    </a:lnTo>
                    <a:lnTo>
                      <a:pt x="3372" y="354"/>
                    </a:lnTo>
                    <a:lnTo>
                      <a:pt x="3360" y="360"/>
                    </a:lnTo>
                    <a:lnTo>
                      <a:pt x="3336" y="384"/>
                    </a:lnTo>
                    <a:lnTo>
                      <a:pt x="3324" y="390"/>
                    </a:lnTo>
                    <a:lnTo>
                      <a:pt x="3312" y="402"/>
                    </a:lnTo>
                    <a:lnTo>
                      <a:pt x="3282" y="402"/>
                    </a:lnTo>
                    <a:lnTo>
                      <a:pt x="3282" y="408"/>
                    </a:lnTo>
                    <a:lnTo>
                      <a:pt x="3276" y="408"/>
                    </a:lnTo>
                    <a:lnTo>
                      <a:pt x="3282" y="414"/>
                    </a:lnTo>
                    <a:lnTo>
                      <a:pt x="3282" y="420"/>
                    </a:lnTo>
                    <a:lnTo>
                      <a:pt x="3288" y="426"/>
                    </a:lnTo>
                    <a:lnTo>
                      <a:pt x="3282" y="432"/>
                    </a:lnTo>
                    <a:lnTo>
                      <a:pt x="3282" y="438"/>
                    </a:lnTo>
                    <a:lnTo>
                      <a:pt x="3276" y="444"/>
                    </a:lnTo>
                    <a:lnTo>
                      <a:pt x="3270" y="456"/>
                    </a:lnTo>
                    <a:lnTo>
                      <a:pt x="3264" y="462"/>
                    </a:lnTo>
                    <a:lnTo>
                      <a:pt x="3264" y="468"/>
                    </a:lnTo>
                    <a:lnTo>
                      <a:pt x="3246" y="468"/>
                    </a:lnTo>
                    <a:lnTo>
                      <a:pt x="3246" y="474"/>
                    </a:lnTo>
                    <a:lnTo>
                      <a:pt x="3240" y="474"/>
                    </a:lnTo>
                    <a:lnTo>
                      <a:pt x="3228" y="480"/>
                    </a:lnTo>
                    <a:lnTo>
                      <a:pt x="3204" y="480"/>
                    </a:lnTo>
                    <a:lnTo>
                      <a:pt x="3198" y="474"/>
                    </a:lnTo>
                    <a:lnTo>
                      <a:pt x="3186" y="486"/>
                    </a:lnTo>
                    <a:lnTo>
                      <a:pt x="3162" y="486"/>
                    </a:lnTo>
                    <a:lnTo>
                      <a:pt x="3150" y="480"/>
                    </a:lnTo>
                    <a:lnTo>
                      <a:pt x="3144" y="474"/>
                    </a:lnTo>
                    <a:lnTo>
                      <a:pt x="3114" y="474"/>
                    </a:lnTo>
                    <a:lnTo>
                      <a:pt x="3096" y="486"/>
                    </a:lnTo>
                    <a:lnTo>
                      <a:pt x="3078" y="492"/>
                    </a:lnTo>
                    <a:lnTo>
                      <a:pt x="3072" y="492"/>
                    </a:lnTo>
                    <a:lnTo>
                      <a:pt x="3072" y="516"/>
                    </a:lnTo>
                    <a:lnTo>
                      <a:pt x="3066" y="522"/>
                    </a:lnTo>
                    <a:lnTo>
                      <a:pt x="3078" y="522"/>
                    </a:lnTo>
                    <a:lnTo>
                      <a:pt x="3066" y="528"/>
                    </a:lnTo>
                    <a:lnTo>
                      <a:pt x="3036" y="546"/>
                    </a:lnTo>
                    <a:lnTo>
                      <a:pt x="3000" y="564"/>
                    </a:lnTo>
                    <a:lnTo>
                      <a:pt x="2964" y="576"/>
                    </a:lnTo>
                    <a:lnTo>
                      <a:pt x="2946" y="588"/>
                    </a:lnTo>
                    <a:lnTo>
                      <a:pt x="2934" y="594"/>
                    </a:lnTo>
                    <a:lnTo>
                      <a:pt x="2928" y="594"/>
                    </a:lnTo>
                    <a:lnTo>
                      <a:pt x="2856" y="618"/>
                    </a:lnTo>
                    <a:lnTo>
                      <a:pt x="2850" y="624"/>
                    </a:lnTo>
                    <a:lnTo>
                      <a:pt x="2838" y="624"/>
                    </a:lnTo>
                    <a:lnTo>
                      <a:pt x="2826" y="630"/>
                    </a:lnTo>
                    <a:lnTo>
                      <a:pt x="2808" y="630"/>
                    </a:lnTo>
                    <a:lnTo>
                      <a:pt x="2802" y="636"/>
                    </a:lnTo>
                    <a:lnTo>
                      <a:pt x="2778" y="636"/>
                    </a:lnTo>
                    <a:lnTo>
                      <a:pt x="2772" y="630"/>
                    </a:lnTo>
                    <a:lnTo>
                      <a:pt x="2772" y="624"/>
                    </a:lnTo>
                    <a:lnTo>
                      <a:pt x="2760" y="624"/>
                    </a:lnTo>
                    <a:lnTo>
                      <a:pt x="2748" y="618"/>
                    </a:lnTo>
                    <a:lnTo>
                      <a:pt x="2736" y="606"/>
                    </a:lnTo>
                    <a:lnTo>
                      <a:pt x="2742" y="606"/>
                    </a:lnTo>
                    <a:lnTo>
                      <a:pt x="2748" y="600"/>
                    </a:lnTo>
                    <a:lnTo>
                      <a:pt x="2772" y="588"/>
                    </a:lnTo>
                    <a:lnTo>
                      <a:pt x="2772" y="582"/>
                    </a:lnTo>
                    <a:lnTo>
                      <a:pt x="2796" y="558"/>
                    </a:lnTo>
                    <a:lnTo>
                      <a:pt x="2832" y="540"/>
                    </a:lnTo>
                    <a:lnTo>
                      <a:pt x="2838" y="540"/>
                    </a:lnTo>
                    <a:lnTo>
                      <a:pt x="2844" y="534"/>
                    </a:lnTo>
                    <a:lnTo>
                      <a:pt x="2844" y="510"/>
                    </a:lnTo>
                    <a:lnTo>
                      <a:pt x="2850" y="504"/>
                    </a:lnTo>
                    <a:lnTo>
                      <a:pt x="2856" y="492"/>
                    </a:lnTo>
                    <a:lnTo>
                      <a:pt x="2850" y="486"/>
                    </a:lnTo>
                    <a:lnTo>
                      <a:pt x="2850" y="480"/>
                    </a:lnTo>
                    <a:lnTo>
                      <a:pt x="2856" y="468"/>
                    </a:lnTo>
                    <a:lnTo>
                      <a:pt x="2856" y="444"/>
                    </a:lnTo>
                    <a:lnTo>
                      <a:pt x="2862" y="432"/>
                    </a:lnTo>
                    <a:lnTo>
                      <a:pt x="2862" y="426"/>
                    </a:lnTo>
                    <a:lnTo>
                      <a:pt x="2856" y="420"/>
                    </a:lnTo>
                    <a:lnTo>
                      <a:pt x="2850" y="420"/>
                    </a:lnTo>
                    <a:lnTo>
                      <a:pt x="2844" y="426"/>
                    </a:lnTo>
                    <a:lnTo>
                      <a:pt x="2832" y="426"/>
                    </a:lnTo>
                    <a:lnTo>
                      <a:pt x="2814" y="444"/>
                    </a:lnTo>
                    <a:lnTo>
                      <a:pt x="2802" y="450"/>
                    </a:lnTo>
                    <a:lnTo>
                      <a:pt x="2796" y="456"/>
                    </a:lnTo>
                    <a:lnTo>
                      <a:pt x="2778" y="456"/>
                    </a:lnTo>
                    <a:lnTo>
                      <a:pt x="2772" y="450"/>
                    </a:lnTo>
                    <a:lnTo>
                      <a:pt x="2778" y="444"/>
                    </a:lnTo>
                    <a:lnTo>
                      <a:pt x="2784" y="432"/>
                    </a:lnTo>
                    <a:lnTo>
                      <a:pt x="2808" y="420"/>
                    </a:lnTo>
                    <a:lnTo>
                      <a:pt x="2826" y="402"/>
                    </a:lnTo>
                    <a:lnTo>
                      <a:pt x="2850" y="390"/>
                    </a:lnTo>
                    <a:lnTo>
                      <a:pt x="2856" y="384"/>
                    </a:lnTo>
                    <a:lnTo>
                      <a:pt x="2856" y="366"/>
                    </a:lnTo>
                    <a:lnTo>
                      <a:pt x="2850" y="360"/>
                    </a:lnTo>
                    <a:lnTo>
                      <a:pt x="2850" y="348"/>
                    </a:lnTo>
                    <a:lnTo>
                      <a:pt x="2856" y="348"/>
                    </a:lnTo>
                    <a:lnTo>
                      <a:pt x="2862" y="342"/>
                    </a:lnTo>
                    <a:lnTo>
                      <a:pt x="2868" y="330"/>
                    </a:lnTo>
                    <a:lnTo>
                      <a:pt x="2868" y="318"/>
                    </a:lnTo>
                    <a:lnTo>
                      <a:pt x="2862" y="312"/>
                    </a:lnTo>
                    <a:lnTo>
                      <a:pt x="2850" y="312"/>
                    </a:lnTo>
                    <a:lnTo>
                      <a:pt x="2838" y="306"/>
                    </a:lnTo>
                    <a:lnTo>
                      <a:pt x="2832" y="306"/>
                    </a:lnTo>
                    <a:lnTo>
                      <a:pt x="2826" y="294"/>
                    </a:lnTo>
                    <a:lnTo>
                      <a:pt x="2820" y="288"/>
                    </a:lnTo>
                    <a:lnTo>
                      <a:pt x="2820" y="282"/>
                    </a:lnTo>
                    <a:lnTo>
                      <a:pt x="2814" y="288"/>
                    </a:lnTo>
                    <a:lnTo>
                      <a:pt x="2808" y="288"/>
                    </a:lnTo>
                    <a:lnTo>
                      <a:pt x="2808" y="264"/>
                    </a:lnTo>
                    <a:lnTo>
                      <a:pt x="2844" y="270"/>
                    </a:lnTo>
                    <a:lnTo>
                      <a:pt x="2850" y="264"/>
                    </a:lnTo>
                    <a:lnTo>
                      <a:pt x="2850" y="246"/>
                    </a:lnTo>
                    <a:lnTo>
                      <a:pt x="2862" y="246"/>
                    </a:lnTo>
                    <a:lnTo>
                      <a:pt x="2868" y="228"/>
                    </a:lnTo>
                    <a:lnTo>
                      <a:pt x="2850" y="228"/>
                    </a:lnTo>
                    <a:lnTo>
                      <a:pt x="2844" y="240"/>
                    </a:lnTo>
                    <a:lnTo>
                      <a:pt x="2820" y="228"/>
                    </a:lnTo>
                    <a:lnTo>
                      <a:pt x="2820" y="210"/>
                    </a:lnTo>
                    <a:lnTo>
                      <a:pt x="2802" y="210"/>
                    </a:lnTo>
                    <a:lnTo>
                      <a:pt x="2790" y="216"/>
                    </a:lnTo>
                    <a:lnTo>
                      <a:pt x="2736" y="216"/>
                    </a:lnTo>
                    <a:lnTo>
                      <a:pt x="2724" y="222"/>
                    </a:lnTo>
                    <a:lnTo>
                      <a:pt x="2712" y="222"/>
                    </a:lnTo>
                    <a:lnTo>
                      <a:pt x="2700" y="228"/>
                    </a:lnTo>
                    <a:lnTo>
                      <a:pt x="2682" y="228"/>
                    </a:lnTo>
                    <a:lnTo>
                      <a:pt x="2658" y="216"/>
                    </a:lnTo>
                    <a:lnTo>
                      <a:pt x="2658" y="210"/>
                    </a:lnTo>
                    <a:lnTo>
                      <a:pt x="2652" y="204"/>
                    </a:lnTo>
                    <a:lnTo>
                      <a:pt x="2652" y="198"/>
                    </a:lnTo>
                    <a:lnTo>
                      <a:pt x="2646" y="192"/>
                    </a:lnTo>
                    <a:lnTo>
                      <a:pt x="2628" y="192"/>
                    </a:lnTo>
                    <a:lnTo>
                      <a:pt x="2622" y="198"/>
                    </a:lnTo>
                    <a:lnTo>
                      <a:pt x="2616" y="198"/>
                    </a:lnTo>
                    <a:lnTo>
                      <a:pt x="2610" y="192"/>
                    </a:lnTo>
                    <a:lnTo>
                      <a:pt x="2670" y="162"/>
                    </a:lnTo>
                    <a:lnTo>
                      <a:pt x="2658" y="150"/>
                    </a:lnTo>
                    <a:lnTo>
                      <a:pt x="2640" y="150"/>
                    </a:lnTo>
                    <a:lnTo>
                      <a:pt x="2628" y="162"/>
                    </a:lnTo>
                    <a:lnTo>
                      <a:pt x="2616" y="168"/>
                    </a:lnTo>
                    <a:lnTo>
                      <a:pt x="2610" y="174"/>
                    </a:lnTo>
                    <a:lnTo>
                      <a:pt x="2604" y="174"/>
                    </a:lnTo>
                    <a:lnTo>
                      <a:pt x="2580" y="186"/>
                    </a:lnTo>
                    <a:lnTo>
                      <a:pt x="2562" y="192"/>
                    </a:lnTo>
                    <a:lnTo>
                      <a:pt x="2538" y="204"/>
                    </a:lnTo>
                    <a:lnTo>
                      <a:pt x="2508" y="204"/>
                    </a:lnTo>
                    <a:lnTo>
                      <a:pt x="2496" y="216"/>
                    </a:lnTo>
                    <a:lnTo>
                      <a:pt x="2448" y="216"/>
                    </a:lnTo>
                    <a:lnTo>
                      <a:pt x="2448" y="210"/>
                    </a:lnTo>
                    <a:lnTo>
                      <a:pt x="2454" y="204"/>
                    </a:lnTo>
                    <a:lnTo>
                      <a:pt x="2460" y="204"/>
                    </a:lnTo>
                    <a:lnTo>
                      <a:pt x="2472" y="192"/>
                    </a:lnTo>
                    <a:lnTo>
                      <a:pt x="2460" y="192"/>
                    </a:lnTo>
                    <a:lnTo>
                      <a:pt x="2448" y="198"/>
                    </a:lnTo>
                    <a:lnTo>
                      <a:pt x="2412" y="198"/>
                    </a:lnTo>
                    <a:lnTo>
                      <a:pt x="2400" y="204"/>
                    </a:lnTo>
                    <a:lnTo>
                      <a:pt x="2394" y="210"/>
                    </a:lnTo>
                    <a:lnTo>
                      <a:pt x="2370" y="210"/>
                    </a:lnTo>
                    <a:lnTo>
                      <a:pt x="2370" y="198"/>
                    </a:lnTo>
                    <a:lnTo>
                      <a:pt x="2400" y="180"/>
                    </a:lnTo>
                    <a:lnTo>
                      <a:pt x="2442" y="168"/>
                    </a:lnTo>
                    <a:lnTo>
                      <a:pt x="2502" y="138"/>
                    </a:lnTo>
                    <a:lnTo>
                      <a:pt x="2520" y="126"/>
                    </a:lnTo>
                    <a:lnTo>
                      <a:pt x="2544" y="120"/>
                    </a:lnTo>
                    <a:lnTo>
                      <a:pt x="2574" y="114"/>
                    </a:lnTo>
                    <a:lnTo>
                      <a:pt x="2580" y="114"/>
                    </a:lnTo>
                    <a:lnTo>
                      <a:pt x="2592" y="108"/>
                    </a:lnTo>
                    <a:lnTo>
                      <a:pt x="2574" y="108"/>
                    </a:lnTo>
                    <a:lnTo>
                      <a:pt x="2562" y="102"/>
                    </a:lnTo>
                    <a:lnTo>
                      <a:pt x="2556" y="102"/>
                    </a:lnTo>
                    <a:lnTo>
                      <a:pt x="2556" y="96"/>
                    </a:lnTo>
                    <a:lnTo>
                      <a:pt x="2508" y="102"/>
                    </a:lnTo>
                    <a:lnTo>
                      <a:pt x="2508" y="84"/>
                    </a:lnTo>
                    <a:lnTo>
                      <a:pt x="2502" y="90"/>
                    </a:lnTo>
                    <a:lnTo>
                      <a:pt x="2490" y="96"/>
                    </a:lnTo>
                    <a:lnTo>
                      <a:pt x="2478" y="108"/>
                    </a:lnTo>
                    <a:lnTo>
                      <a:pt x="2466" y="108"/>
                    </a:lnTo>
                    <a:lnTo>
                      <a:pt x="2448" y="90"/>
                    </a:lnTo>
                    <a:lnTo>
                      <a:pt x="2418" y="90"/>
                    </a:lnTo>
                    <a:lnTo>
                      <a:pt x="2412" y="84"/>
                    </a:lnTo>
                    <a:lnTo>
                      <a:pt x="2412" y="78"/>
                    </a:lnTo>
                    <a:lnTo>
                      <a:pt x="2400" y="66"/>
                    </a:lnTo>
                    <a:lnTo>
                      <a:pt x="2388" y="60"/>
                    </a:lnTo>
                    <a:lnTo>
                      <a:pt x="2376" y="60"/>
                    </a:lnTo>
                    <a:lnTo>
                      <a:pt x="2364" y="72"/>
                    </a:lnTo>
                    <a:lnTo>
                      <a:pt x="2364" y="78"/>
                    </a:lnTo>
                    <a:lnTo>
                      <a:pt x="2352" y="78"/>
                    </a:lnTo>
                    <a:lnTo>
                      <a:pt x="2334" y="60"/>
                    </a:lnTo>
                    <a:lnTo>
                      <a:pt x="2322" y="60"/>
                    </a:lnTo>
                    <a:lnTo>
                      <a:pt x="2304" y="54"/>
                    </a:lnTo>
                    <a:lnTo>
                      <a:pt x="2292" y="48"/>
                    </a:lnTo>
                    <a:lnTo>
                      <a:pt x="2292" y="36"/>
                    </a:lnTo>
                    <a:lnTo>
                      <a:pt x="2298" y="24"/>
                    </a:lnTo>
                    <a:lnTo>
                      <a:pt x="2310" y="12"/>
                    </a:lnTo>
                    <a:lnTo>
                      <a:pt x="2298" y="0"/>
                    </a:lnTo>
                    <a:lnTo>
                      <a:pt x="2286" y="6"/>
                    </a:lnTo>
                    <a:lnTo>
                      <a:pt x="2280" y="12"/>
                    </a:lnTo>
                    <a:lnTo>
                      <a:pt x="2274" y="24"/>
                    </a:lnTo>
                    <a:lnTo>
                      <a:pt x="2274" y="30"/>
                    </a:lnTo>
                    <a:lnTo>
                      <a:pt x="2268" y="42"/>
                    </a:lnTo>
                    <a:lnTo>
                      <a:pt x="558" y="42"/>
                    </a:lnTo>
                    <a:lnTo>
                      <a:pt x="552" y="54"/>
                    </a:lnTo>
                    <a:lnTo>
                      <a:pt x="552" y="60"/>
                    </a:lnTo>
                    <a:lnTo>
                      <a:pt x="546" y="60"/>
                    </a:lnTo>
                    <a:lnTo>
                      <a:pt x="546" y="72"/>
                    </a:lnTo>
                    <a:lnTo>
                      <a:pt x="540" y="84"/>
                    </a:lnTo>
                    <a:lnTo>
                      <a:pt x="540" y="108"/>
                    </a:lnTo>
                    <a:lnTo>
                      <a:pt x="510" y="126"/>
                    </a:lnTo>
                    <a:lnTo>
                      <a:pt x="504" y="144"/>
                    </a:lnTo>
                    <a:lnTo>
                      <a:pt x="486" y="168"/>
                    </a:lnTo>
                    <a:lnTo>
                      <a:pt x="438" y="180"/>
                    </a:lnTo>
                    <a:lnTo>
                      <a:pt x="474" y="162"/>
                    </a:lnTo>
                    <a:lnTo>
                      <a:pt x="450" y="162"/>
                    </a:lnTo>
                    <a:lnTo>
                      <a:pt x="456" y="156"/>
                    </a:lnTo>
                    <a:lnTo>
                      <a:pt x="462" y="144"/>
                    </a:lnTo>
                    <a:lnTo>
                      <a:pt x="486" y="120"/>
                    </a:lnTo>
                    <a:lnTo>
                      <a:pt x="492" y="120"/>
                    </a:lnTo>
                    <a:lnTo>
                      <a:pt x="504" y="108"/>
                    </a:lnTo>
                    <a:lnTo>
                      <a:pt x="504" y="102"/>
                    </a:lnTo>
                    <a:lnTo>
                      <a:pt x="456" y="102"/>
                    </a:lnTo>
                    <a:lnTo>
                      <a:pt x="450" y="96"/>
                    </a:lnTo>
                    <a:lnTo>
                      <a:pt x="438" y="90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2" y="78"/>
                    </a:lnTo>
                    <a:lnTo>
                      <a:pt x="390" y="90"/>
                    </a:lnTo>
                    <a:lnTo>
                      <a:pt x="384" y="102"/>
                    </a:lnTo>
                    <a:lnTo>
                      <a:pt x="384" y="150"/>
                    </a:lnTo>
                    <a:lnTo>
                      <a:pt x="378" y="156"/>
                    </a:lnTo>
                    <a:lnTo>
                      <a:pt x="378" y="162"/>
                    </a:lnTo>
                    <a:lnTo>
                      <a:pt x="360" y="180"/>
                    </a:lnTo>
                    <a:lnTo>
                      <a:pt x="390" y="186"/>
                    </a:lnTo>
                    <a:lnTo>
                      <a:pt x="360" y="192"/>
                    </a:lnTo>
                    <a:lnTo>
                      <a:pt x="366" y="210"/>
                    </a:lnTo>
                    <a:lnTo>
                      <a:pt x="348" y="234"/>
                    </a:lnTo>
                    <a:lnTo>
                      <a:pt x="354" y="234"/>
                    </a:lnTo>
                    <a:lnTo>
                      <a:pt x="366" y="246"/>
                    </a:lnTo>
                    <a:lnTo>
                      <a:pt x="372" y="246"/>
                    </a:lnTo>
                    <a:lnTo>
                      <a:pt x="378" y="252"/>
                    </a:lnTo>
                    <a:lnTo>
                      <a:pt x="330" y="252"/>
                    </a:lnTo>
                    <a:lnTo>
                      <a:pt x="324" y="264"/>
                    </a:lnTo>
                    <a:lnTo>
                      <a:pt x="306" y="282"/>
                    </a:lnTo>
                    <a:lnTo>
                      <a:pt x="270" y="342"/>
                    </a:lnTo>
                    <a:lnTo>
                      <a:pt x="258" y="360"/>
                    </a:lnTo>
                    <a:lnTo>
                      <a:pt x="216" y="402"/>
                    </a:lnTo>
                    <a:lnTo>
                      <a:pt x="192" y="432"/>
                    </a:lnTo>
                    <a:lnTo>
                      <a:pt x="174" y="456"/>
                    </a:lnTo>
                    <a:lnTo>
                      <a:pt x="168" y="462"/>
                    </a:lnTo>
                    <a:lnTo>
                      <a:pt x="174" y="480"/>
                    </a:lnTo>
                    <a:lnTo>
                      <a:pt x="168" y="480"/>
                    </a:lnTo>
                    <a:lnTo>
                      <a:pt x="162" y="486"/>
                    </a:lnTo>
                    <a:lnTo>
                      <a:pt x="150" y="492"/>
                    </a:lnTo>
                    <a:lnTo>
                      <a:pt x="126" y="516"/>
                    </a:lnTo>
                    <a:lnTo>
                      <a:pt x="120" y="534"/>
                    </a:lnTo>
                    <a:lnTo>
                      <a:pt x="120" y="546"/>
                    </a:lnTo>
                    <a:lnTo>
                      <a:pt x="102" y="570"/>
                    </a:lnTo>
                    <a:lnTo>
                      <a:pt x="96" y="618"/>
                    </a:lnTo>
                    <a:lnTo>
                      <a:pt x="90" y="630"/>
                    </a:lnTo>
                    <a:lnTo>
                      <a:pt x="72" y="648"/>
                    </a:lnTo>
                    <a:lnTo>
                      <a:pt x="60" y="672"/>
                    </a:lnTo>
                    <a:lnTo>
                      <a:pt x="54" y="678"/>
                    </a:lnTo>
                    <a:lnTo>
                      <a:pt x="42" y="684"/>
                    </a:lnTo>
                    <a:lnTo>
                      <a:pt x="18" y="708"/>
                    </a:lnTo>
                    <a:lnTo>
                      <a:pt x="12" y="720"/>
                    </a:lnTo>
                    <a:lnTo>
                      <a:pt x="18" y="732"/>
                    </a:lnTo>
                    <a:lnTo>
                      <a:pt x="36" y="750"/>
                    </a:lnTo>
                    <a:lnTo>
                      <a:pt x="36" y="762"/>
                    </a:lnTo>
                    <a:lnTo>
                      <a:pt x="30" y="774"/>
                    </a:lnTo>
                    <a:lnTo>
                      <a:pt x="18" y="786"/>
                    </a:lnTo>
                    <a:lnTo>
                      <a:pt x="12" y="798"/>
                    </a:lnTo>
                    <a:lnTo>
                      <a:pt x="6" y="816"/>
                    </a:lnTo>
                    <a:lnTo>
                      <a:pt x="0" y="828"/>
                    </a:lnTo>
                    <a:lnTo>
                      <a:pt x="0" y="840"/>
                    </a:lnTo>
                    <a:lnTo>
                      <a:pt x="6" y="852"/>
                    </a:lnTo>
                    <a:lnTo>
                      <a:pt x="12" y="870"/>
                    </a:lnTo>
                    <a:lnTo>
                      <a:pt x="12" y="882"/>
                    </a:lnTo>
                    <a:lnTo>
                      <a:pt x="18" y="900"/>
                    </a:lnTo>
                    <a:lnTo>
                      <a:pt x="24" y="906"/>
                    </a:lnTo>
                    <a:lnTo>
                      <a:pt x="24" y="912"/>
                    </a:lnTo>
                    <a:lnTo>
                      <a:pt x="48" y="894"/>
                    </a:lnTo>
                    <a:lnTo>
                      <a:pt x="114" y="900"/>
                    </a:lnTo>
                    <a:lnTo>
                      <a:pt x="78" y="900"/>
                    </a:lnTo>
                    <a:lnTo>
                      <a:pt x="66" y="906"/>
                    </a:lnTo>
                    <a:lnTo>
                      <a:pt x="60" y="906"/>
                    </a:lnTo>
                    <a:lnTo>
                      <a:pt x="48" y="918"/>
                    </a:lnTo>
                    <a:lnTo>
                      <a:pt x="48" y="942"/>
                    </a:lnTo>
                    <a:lnTo>
                      <a:pt x="30" y="924"/>
                    </a:lnTo>
                    <a:lnTo>
                      <a:pt x="24" y="924"/>
                    </a:lnTo>
                    <a:lnTo>
                      <a:pt x="18" y="936"/>
                    </a:lnTo>
                    <a:lnTo>
                      <a:pt x="18" y="942"/>
                    </a:lnTo>
                    <a:lnTo>
                      <a:pt x="12" y="960"/>
                    </a:lnTo>
                    <a:lnTo>
                      <a:pt x="12" y="978"/>
                    </a:lnTo>
                    <a:lnTo>
                      <a:pt x="18" y="984"/>
                    </a:lnTo>
                    <a:lnTo>
                      <a:pt x="30" y="990"/>
                    </a:lnTo>
                    <a:lnTo>
                      <a:pt x="42" y="990"/>
                    </a:lnTo>
                    <a:lnTo>
                      <a:pt x="42" y="1002"/>
                    </a:lnTo>
                    <a:lnTo>
                      <a:pt x="36" y="1008"/>
                    </a:lnTo>
                    <a:lnTo>
                      <a:pt x="36" y="1014"/>
                    </a:lnTo>
                    <a:lnTo>
                      <a:pt x="18" y="1032"/>
                    </a:lnTo>
                    <a:lnTo>
                      <a:pt x="12" y="1044"/>
                    </a:lnTo>
                    <a:lnTo>
                      <a:pt x="12" y="1056"/>
                    </a:lnTo>
                    <a:lnTo>
                      <a:pt x="18" y="1068"/>
                    </a:lnTo>
                    <a:lnTo>
                      <a:pt x="24" y="1074"/>
                    </a:lnTo>
                    <a:lnTo>
                      <a:pt x="36" y="1098"/>
                    </a:lnTo>
                    <a:lnTo>
                      <a:pt x="42" y="1104"/>
                    </a:lnTo>
                    <a:lnTo>
                      <a:pt x="54" y="1128"/>
                    </a:lnTo>
                    <a:lnTo>
                      <a:pt x="60" y="1134"/>
                    </a:lnTo>
                    <a:lnTo>
                      <a:pt x="60" y="1146"/>
                    </a:lnTo>
                    <a:lnTo>
                      <a:pt x="54" y="1152"/>
                    </a:lnTo>
                    <a:lnTo>
                      <a:pt x="42" y="1176"/>
                    </a:lnTo>
                    <a:lnTo>
                      <a:pt x="36" y="1182"/>
                    </a:lnTo>
                    <a:lnTo>
                      <a:pt x="36" y="1188"/>
                    </a:lnTo>
                    <a:lnTo>
                      <a:pt x="42" y="1194"/>
                    </a:lnTo>
                    <a:lnTo>
                      <a:pt x="54" y="1194"/>
                    </a:lnTo>
                    <a:lnTo>
                      <a:pt x="72" y="1200"/>
                    </a:lnTo>
                    <a:lnTo>
                      <a:pt x="102" y="1200"/>
                    </a:lnTo>
                    <a:lnTo>
                      <a:pt x="102" y="1212"/>
                    </a:lnTo>
                    <a:lnTo>
                      <a:pt x="120" y="1230"/>
                    </a:lnTo>
                    <a:lnTo>
                      <a:pt x="132" y="1230"/>
                    </a:lnTo>
                    <a:lnTo>
                      <a:pt x="144" y="1224"/>
                    </a:lnTo>
                    <a:lnTo>
                      <a:pt x="150" y="1224"/>
                    </a:lnTo>
                    <a:lnTo>
                      <a:pt x="162" y="1218"/>
                    </a:lnTo>
                    <a:lnTo>
                      <a:pt x="168" y="1248"/>
                    </a:lnTo>
                    <a:lnTo>
                      <a:pt x="174" y="1248"/>
                    </a:lnTo>
                    <a:lnTo>
                      <a:pt x="180" y="1254"/>
                    </a:lnTo>
                    <a:lnTo>
                      <a:pt x="204" y="1266"/>
                    </a:lnTo>
                    <a:lnTo>
                      <a:pt x="216" y="1290"/>
                    </a:lnTo>
                    <a:lnTo>
                      <a:pt x="216" y="1314"/>
                    </a:lnTo>
                    <a:lnTo>
                      <a:pt x="210" y="1338"/>
                    </a:lnTo>
                    <a:lnTo>
                      <a:pt x="216" y="1344"/>
                    </a:lnTo>
                    <a:lnTo>
                      <a:pt x="360" y="1338"/>
                    </a:lnTo>
                    <a:lnTo>
                      <a:pt x="354" y="1344"/>
                    </a:lnTo>
                    <a:lnTo>
                      <a:pt x="354" y="1350"/>
                    </a:lnTo>
                    <a:lnTo>
                      <a:pt x="360" y="1350"/>
                    </a:lnTo>
                    <a:lnTo>
                      <a:pt x="570" y="1446"/>
                    </a:lnTo>
                    <a:lnTo>
                      <a:pt x="774" y="1446"/>
                    </a:lnTo>
                    <a:lnTo>
                      <a:pt x="774" y="1440"/>
                    </a:lnTo>
                    <a:lnTo>
                      <a:pt x="780" y="1428"/>
                    </a:lnTo>
                    <a:lnTo>
                      <a:pt x="780" y="1410"/>
                    </a:lnTo>
                    <a:lnTo>
                      <a:pt x="786" y="1404"/>
                    </a:lnTo>
                    <a:lnTo>
                      <a:pt x="900" y="1404"/>
                    </a:lnTo>
                    <a:lnTo>
                      <a:pt x="912" y="1416"/>
                    </a:lnTo>
                    <a:lnTo>
                      <a:pt x="912" y="1440"/>
                    </a:lnTo>
                    <a:lnTo>
                      <a:pt x="942" y="1452"/>
                    </a:lnTo>
                    <a:lnTo>
                      <a:pt x="948" y="1482"/>
                    </a:lnTo>
                    <a:lnTo>
                      <a:pt x="960" y="1482"/>
                    </a:lnTo>
                    <a:lnTo>
                      <a:pt x="972" y="1488"/>
                    </a:lnTo>
                    <a:lnTo>
                      <a:pt x="984" y="1500"/>
                    </a:lnTo>
                    <a:lnTo>
                      <a:pt x="990" y="1512"/>
                    </a:lnTo>
                    <a:lnTo>
                      <a:pt x="990" y="1554"/>
                    </a:lnTo>
                    <a:lnTo>
                      <a:pt x="984" y="1566"/>
                    </a:lnTo>
                    <a:lnTo>
                      <a:pt x="984" y="1578"/>
                    </a:lnTo>
                    <a:lnTo>
                      <a:pt x="1014" y="1608"/>
                    </a:lnTo>
                    <a:lnTo>
                      <a:pt x="1026" y="1614"/>
                    </a:lnTo>
                    <a:lnTo>
                      <a:pt x="1044" y="1626"/>
                    </a:lnTo>
                    <a:lnTo>
                      <a:pt x="1056" y="1626"/>
                    </a:lnTo>
                    <a:lnTo>
                      <a:pt x="1080" y="1614"/>
                    </a:lnTo>
                    <a:lnTo>
                      <a:pt x="1092" y="1602"/>
                    </a:lnTo>
                    <a:lnTo>
                      <a:pt x="1104" y="1578"/>
                    </a:lnTo>
                    <a:lnTo>
                      <a:pt x="1116" y="1566"/>
                    </a:lnTo>
                    <a:lnTo>
                      <a:pt x="1134" y="1566"/>
                    </a:lnTo>
                    <a:lnTo>
                      <a:pt x="1134" y="1560"/>
                    </a:lnTo>
                    <a:lnTo>
                      <a:pt x="1152" y="1566"/>
                    </a:lnTo>
                    <a:lnTo>
                      <a:pt x="1194" y="1566"/>
                    </a:lnTo>
                    <a:lnTo>
                      <a:pt x="1200" y="1578"/>
                    </a:lnTo>
                    <a:lnTo>
                      <a:pt x="1206" y="1584"/>
                    </a:lnTo>
                    <a:lnTo>
                      <a:pt x="1212" y="1596"/>
                    </a:lnTo>
                    <a:lnTo>
                      <a:pt x="1224" y="1608"/>
                    </a:lnTo>
                    <a:lnTo>
                      <a:pt x="1230" y="1620"/>
                    </a:lnTo>
                    <a:lnTo>
                      <a:pt x="1242" y="1632"/>
                    </a:lnTo>
                    <a:lnTo>
                      <a:pt x="1242" y="1656"/>
                    </a:lnTo>
                    <a:lnTo>
                      <a:pt x="1236" y="1668"/>
                    </a:lnTo>
                    <a:lnTo>
                      <a:pt x="1236" y="1680"/>
                    </a:lnTo>
                    <a:lnTo>
                      <a:pt x="1242" y="1692"/>
                    </a:lnTo>
                    <a:lnTo>
                      <a:pt x="1254" y="1698"/>
                    </a:lnTo>
                    <a:lnTo>
                      <a:pt x="1254" y="1722"/>
                    </a:lnTo>
                    <a:lnTo>
                      <a:pt x="1260" y="1728"/>
                    </a:lnTo>
                    <a:lnTo>
                      <a:pt x="1272" y="1734"/>
                    </a:lnTo>
                    <a:lnTo>
                      <a:pt x="1284" y="1746"/>
                    </a:lnTo>
                    <a:lnTo>
                      <a:pt x="1284" y="1752"/>
                    </a:lnTo>
                    <a:lnTo>
                      <a:pt x="1278" y="1758"/>
                    </a:lnTo>
                    <a:lnTo>
                      <a:pt x="1272" y="1758"/>
                    </a:lnTo>
                    <a:lnTo>
                      <a:pt x="1272" y="1794"/>
                    </a:lnTo>
                    <a:lnTo>
                      <a:pt x="1284" y="1806"/>
                    </a:lnTo>
                    <a:lnTo>
                      <a:pt x="1284" y="1836"/>
                    </a:lnTo>
                    <a:lnTo>
                      <a:pt x="1296" y="1848"/>
                    </a:lnTo>
                    <a:lnTo>
                      <a:pt x="1314" y="1854"/>
                    </a:lnTo>
                    <a:lnTo>
                      <a:pt x="1326" y="1854"/>
                    </a:lnTo>
                    <a:lnTo>
                      <a:pt x="1338" y="1866"/>
                    </a:lnTo>
                    <a:lnTo>
                      <a:pt x="1380" y="1866"/>
                    </a:lnTo>
                    <a:lnTo>
                      <a:pt x="1380" y="1872"/>
                    </a:lnTo>
                    <a:lnTo>
                      <a:pt x="1386" y="1884"/>
                    </a:lnTo>
                    <a:lnTo>
                      <a:pt x="1410" y="1884"/>
                    </a:lnTo>
                    <a:lnTo>
                      <a:pt x="1410" y="1878"/>
                    </a:lnTo>
                    <a:lnTo>
                      <a:pt x="1398" y="1806"/>
                    </a:lnTo>
                    <a:lnTo>
                      <a:pt x="1416" y="1788"/>
                    </a:lnTo>
                    <a:lnTo>
                      <a:pt x="1398" y="1776"/>
                    </a:lnTo>
                    <a:lnTo>
                      <a:pt x="1398" y="1758"/>
                    </a:lnTo>
                    <a:lnTo>
                      <a:pt x="1404" y="1764"/>
                    </a:lnTo>
                    <a:lnTo>
                      <a:pt x="1422" y="1764"/>
                    </a:lnTo>
                    <a:lnTo>
                      <a:pt x="1428" y="1758"/>
                    </a:lnTo>
                    <a:lnTo>
                      <a:pt x="1428" y="1728"/>
                    </a:lnTo>
                    <a:lnTo>
                      <a:pt x="1452" y="1722"/>
                    </a:lnTo>
                    <a:lnTo>
                      <a:pt x="1458" y="1698"/>
                    </a:lnTo>
                    <a:lnTo>
                      <a:pt x="1476" y="1704"/>
                    </a:lnTo>
                    <a:lnTo>
                      <a:pt x="1494" y="1692"/>
                    </a:lnTo>
                    <a:lnTo>
                      <a:pt x="1488" y="1668"/>
                    </a:lnTo>
                    <a:lnTo>
                      <a:pt x="1500" y="1680"/>
                    </a:lnTo>
                    <a:lnTo>
                      <a:pt x="1500" y="1668"/>
                    </a:lnTo>
                    <a:lnTo>
                      <a:pt x="1506" y="1656"/>
                    </a:lnTo>
                    <a:lnTo>
                      <a:pt x="1512" y="1650"/>
                    </a:lnTo>
                    <a:lnTo>
                      <a:pt x="1518" y="1650"/>
                    </a:lnTo>
                    <a:lnTo>
                      <a:pt x="1524" y="1656"/>
                    </a:lnTo>
                    <a:lnTo>
                      <a:pt x="1524" y="1668"/>
                    </a:lnTo>
                    <a:lnTo>
                      <a:pt x="1542" y="1668"/>
                    </a:lnTo>
                    <a:lnTo>
                      <a:pt x="1554" y="1662"/>
                    </a:lnTo>
                    <a:lnTo>
                      <a:pt x="1572" y="1656"/>
                    </a:lnTo>
                    <a:lnTo>
                      <a:pt x="1596" y="1644"/>
                    </a:lnTo>
                    <a:lnTo>
                      <a:pt x="1602" y="1638"/>
                    </a:lnTo>
                    <a:lnTo>
                      <a:pt x="1608" y="1626"/>
                    </a:lnTo>
                    <a:lnTo>
                      <a:pt x="1620" y="1620"/>
                    </a:lnTo>
                    <a:lnTo>
                      <a:pt x="1626" y="1608"/>
                    </a:lnTo>
                    <a:lnTo>
                      <a:pt x="1632" y="1602"/>
                    </a:lnTo>
                    <a:lnTo>
                      <a:pt x="1632" y="1590"/>
                    </a:lnTo>
                    <a:lnTo>
                      <a:pt x="1626" y="1584"/>
                    </a:lnTo>
                    <a:lnTo>
                      <a:pt x="1626" y="1566"/>
                    </a:lnTo>
                    <a:lnTo>
                      <a:pt x="1632" y="1566"/>
                    </a:lnTo>
                    <a:lnTo>
                      <a:pt x="1656" y="1578"/>
                    </a:lnTo>
                    <a:lnTo>
                      <a:pt x="1662" y="1584"/>
                    </a:lnTo>
                    <a:lnTo>
                      <a:pt x="1674" y="1590"/>
                    </a:lnTo>
                    <a:lnTo>
                      <a:pt x="1686" y="1590"/>
                    </a:lnTo>
                    <a:lnTo>
                      <a:pt x="1692" y="1584"/>
                    </a:lnTo>
                    <a:lnTo>
                      <a:pt x="1710" y="1548"/>
                    </a:lnTo>
                    <a:lnTo>
                      <a:pt x="1716" y="1548"/>
                    </a:lnTo>
                    <a:lnTo>
                      <a:pt x="1734" y="1566"/>
                    </a:lnTo>
                    <a:lnTo>
                      <a:pt x="1746" y="1566"/>
                    </a:lnTo>
                    <a:lnTo>
                      <a:pt x="1752" y="1560"/>
                    </a:lnTo>
                    <a:lnTo>
                      <a:pt x="1758" y="1548"/>
                    </a:lnTo>
                    <a:lnTo>
                      <a:pt x="1764" y="1542"/>
                    </a:lnTo>
                    <a:lnTo>
                      <a:pt x="1770" y="1554"/>
                    </a:lnTo>
                    <a:lnTo>
                      <a:pt x="1776" y="1560"/>
                    </a:lnTo>
                    <a:lnTo>
                      <a:pt x="1782" y="1572"/>
                    </a:lnTo>
                    <a:lnTo>
                      <a:pt x="1794" y="1578"/>
                    </a:lnTo>
                    <a:lnTo>
                      <a:pt x="1800" y="1584"/>
                    </a:lnTo>
                    <a:lnTo>
                      <a:pt x="1818" y="1584"/>
                    </a:lnTo>
                    <a:lnTo>
                      <a:pt x="1824" y="1578"/>
                    </a:lnTo>
                    <a:lnTo>
                      <a:pt x="1830" y="1566"/>
                    </a:lnTo>
                    <a:lnTo>
                      <a:pt x="1842" y="1554"/>
                    </a:lnTo>
                    <a:lnTo>
                      <a:pt x="1848" y="1554"/>
                    </a:lnTo>
                    <a:lnTo>
                      <a:pt x="1860" y="1560"/>
                    </a:lnTo>
                    <a:lnTo>
                      <a:pt x="1872" y="1572"/>
                    </a:lnTo>
                    <a:lnTo>
                      <a:pt x="1872" y="1584"/>
                    </a:lnTo>
                    <a:lnTo>
                      <a:pt x="1878" y="1596"/>
                    </a:lnTo>
                    <a:lnTo>
                      <a:pt x="1878" y="1614"/>
                    </a:lnTo>
                    <a:lnTo>
                      <a:pt x="1914" y="1614"/>
                    </a:lnTo>
                    <a:lnTo>
                      <a:pt x="1920" y="1620"/>
                    </a:lnTo>
                    <a:lnTo>
                      <a:pt x="1926" y="1620"/>
                    </a:lnTo>
                    <a:lnTo>
                      <a:pt x="1926" y="1608"/>
                    </a:lnTo>
                    <a:lnTo>
                      <a:pt x="1932" y="1602"/>
                    </a:lnTo>
                    <a:lnTo>
                      <a:pt x="1932" y="1608"/>
                    </a:lnTo>
                    <a:lnTo>
                      <a:pt x="1956" y="1632"/>
                    </a:lnTo>
                    <a:lnTo>
                      <a:pt x="1962" y="1626"/>
                    </a:lnTo>
                    <a:lnTo>
                      <a:pt x="1968" y="1614"/>
                    </a:lnTo>
                    <a:lnTo>
                      <a:pt x="1968" y="1596"/>
                    </a:lnTo>
                    <a:lnTo>
                      <a:pt x="1962" y="1584"/>
                    </a:lnTo>
                    <a:lnTo>
                      <a:pt x="1980" y="1590"/>
                    </a:lnTo>
                    <a:lnTo>
                      <a:pt x="1992" y="1608"/>
                    </a:lnTo>
                    <a:lnTo>
                      <a:pt x="2004" y="1614"/>
                    </a:lnTo>
                    <a:lnTo>
                      <a:pt x="2004" y="1626"/>
                    </a:lnTo>
                    <a:lnTo>
                      <a:pt x="2010" y="1626"/>
                    </a:lnTo>
                    <a:lnTo>
                      <a:pt x="2016" y="1632"/>
                    </a:lnTo>
                    <a:lnTo>
                      <a:pt x="2028" y="1632"/>
                    </a:lnTo>
                    <a:lnTo>
                      <a:pt x="2034" y="1626"/>
                    </a:lnTo>
                    <a:lnTo>
                      <a:pt x="2034" y="1620"/>
                    </a:lnTo>
                    <a:lnTo>
                      <a:pt x="2028" y="1608"/>
                    </a:lnTo>
                    <a:lnTo>
                      <a:pt x="2022" y="1602"/>
                    </a:lnTo>
                    <a:lnTo>
                      <a:pt x="2010" y="1596"/>
                    </a:lnTo>
                    <a:lnTo>
                      <a:pt x="2004" y="1590"/>
                    </a:lnTo>
                    <a:lnTo>
                      <a:pt x="1998" y="1578"/>
                    </a:lnTo>
                    <a:lnTo>
                      <a:pt x="2010" y="1578"/>
                    </a:lnTo>
                    <a:lnTo>
                      <a:pt x="2022" y="1566"/>
                    </a:lnTo>
                    <a:lnTo>
                      <a:pt x="2022" y="1554"/>
                    </a:lnTo>
                    <a:lnTo>
                      <a:pt x="2016" y="1548"/>
                    </a:lnTo>
                    <a:lnTo>
                      <a:pt x="1968" y="1548"/>
                    </a:lnTo>
                    <a:lnTo>
                      <a:pt x="1962" y="1542"/>
                    </a:lnTo>
                    <a:lnTo>
                      <a:pt x="1962" y="1530"/>
                    </a:lnTo>
                    <a:lnTo>
                      <a:pt x="1968" y="1524"/>
                    </a:lnTo>
                    <a:lnTo>
                      <a:pt x="1986" y="1524"/>
                    </a:lnTo>
                    <a:lnTo>
                      <a:pt x="1998" y="1530"/>
                    </a:lnTo>
                    <a:lnTo>
                      <a:pt x="2004" y="1530"/>
                    </a:lnTo>
                    <a:lnTo>
                      <a:pt x="2016" y="1536"/>
                    </a:lnTo>
                    <a:lnTo>
                      <a:pt x="2028" y="1536"/>
                    </a:lnTo>
                    <a:lnTo>
                      <a:pt x="2064" y="1518"/>
                    </a:lnTo>
                    <a:lnTo>
                      <a:pt x="2070" y="1512"/>
                    </a:lnTo>
                    <a:lnTo>
                      <a:pt x="2082" y="1512"/>
                    </a:lnTo>
                    <a:lnTo>
                      <a:pt x="2082" y="1518"/>
                    </a:lnTo>
                    <a:lnTo>
                      <a:pt x="2106" y="1518"/>
                    </a:lnTo>
                    <a:lnTo>
                      <a:pt x="2118" y="1512"/>
                    </a:lnTo>
                    <a:lnTo>
                      <a:pt x="2124" y="1512"/>
                    </a:lnTo>
                    <a:lnTo>
                      <a:pt x="2130" y="1506"/>
                    </a:lnTo>
                    <a:lnTo>
                      <a:pt x="2130" y="1500"/>
                    </a:lnTo>
                    <a:lnTo>
                      <a:pt x="2136" y="1488"/>
                    </a:lnTo>
                    <a:lnTo>
                      <a:pt x="2136" y="1482"/>
                    </a:lnTo>
                    <a:lnTo>
                      <a:pt x="2142" y="1482"/>
                    </a:lnTo>
                    <a:lnTo>
                      <a:pt x="2142" y="1488"/>
                    </a:lnTo>
                    <a:lnTo>
                      <a:pt x="2148" y="1500"/>
                    </a:lnTo>
                    <a:lnTo>
                      <a:pt x="2148" y="1524"/>
                    </a:lnTo>
                    <a:lnTo>
                      <a:pt x="2154" y="1524"/>
                    </a:lnTo>
                    <a:lnTo>
                      <a:pt x="2160" y="1518"/>
                    </a:lnTo>
                    <a:lnTo>
                      <a:pt x="2172" y="1512"/>
                    </a:lnTo>
                    <a:lnTo>
                      <a:pt x="2190" y="1512"/>
                    </a:lnTo>
                    <a:lnTo>
                      <a:pt x="2202" y="1506"/>
                    </a:lnTo>
                    <a:lnTo>
                      <a:pt x="2214" y="1506"/>
                    </a:lnTo>
                    <a:lnTo>
                      <a:pt x="2226" y="1512"/>
                    </a:lnTo>
                    <a:lnTo>
                      <a:pt x="2232" y="1524"/>
                    </a:lnTo>
                    <a:lnTo>
                      <a:pt x="2232" y="1506"/>
                    </a:lnTo>
                    <a:lnTo>
                      <a:pt x="2244" y="1506"/>
                    </a:lnTo>
                    <a:lnTo>
                      <a:pt x="2256" y="1518"/>
                    </a:lnTo>
                    <a:lnTo>
                      <a:pt x="2256" y="1530"/>
                    </a:lnTo>
                    <a:lnTo>
                      <a:pt x="2286" y="1524"/>
                    </a:lnTo>
                    <a:lnTo>
                      <a:pt x="2280" y="1536"/>
                    </a:lnTo>
                    <a:lnTo>
                      <a:pt x="2280" y="1548"/>
                    </a:lnTo>
                    <a:lnTo>
                      <a:pt x="2286" y="1554"/>
                    </a:lnTo>
                    <a:lnTo>
                      <a:pt x="2286" y="1566"/>
                    </a:lnTo>
                    <a:lnTo>
                      <a:pt x="2298" y="1578"/>
                    </a:lnTo>
                    <a:lnTo>
                      <a:pt x="2310" y="1578"/>
                    </a:lnTo>
                    <a:lnTo>
                      <a:pt x="2328" y="1572"/>
                    </a:lnTo>
                    <a:lnTo>
                      <a:pt x="2352" y="1548"/>
                    </a:lnTo>
                    <a:lnTo>
                      <a:pt x="2370" y="1542"/>
                    </a:lnTo>
                    <a:lnTo>
                      <a:pt x="2382" y="1542"/>
                    </a:lnTo>
                    <a:lnTo>
                      <a:pt x="2394" y="1548"/>
                    </a:lnTo>
                    <a:lnTo>
                      <a:pt x="2400" y="1554"/>
                    </a:lnTo>
                    <a:lnTo>
                      <a:pt x="2418" y="1590"/>
                    </a:lnTo>
                    <a:lnTo>
                      <a:pt x="2418" y="1602"/>
                    </a:lnTo>
                    <a:lnTo>
                      <a:pt x="2424" y="1608"/>
                    </a:lnTo>
                    <a:lnTo>
                      <a:pt x="2436" y="1614"/>
                    </a:lnTo>
                    <a:lnTo>
                      <a:pt x="2466" y="1614"/>
                    </a:lnTo>
                    <a:lnTo>
                      <a:pt x="2460" y="1656"/>
                    </a:lnTo>
                    <a:lnTo>
                      <a:pt x="2460" y="1662"/>
                    </a:lnTo>
                    <a:lnTo>
                      <a:pt x="2454" y="1668"/>
                    </a:lnTo>
                    <a:lnTo>
                      <a:pt x="2436" y="1704"/>
                    </a:lnTo>
                    <a:lnTo>
                      <a:pt x="2436" y="1710"/>
                    </a:lnTo>
                    <a:lnTo>
                      <a:pt x="2448" y="1722"/>
                    </a:lnTo>
                    <a:lnTo>
                      <a:pt x="2454" y="1722"/>
                    </a:lnTo>
                    <a:lnTo>
                      <a:pt x="2460" y="1734"/>
                    </a:lnTo>
                    <a:lnTo>
                      <a:pt x="2436" y="1758"/>
                    </a:lnTo>
                    <a:lnTo>
                      <a:pt x="2454" y="1806"/>
                    </a:lnTo>
                    <a:lnTo>
                      <a:pt x="2472" y="1788"/>
                    </a:lnTo>
                    <a:lnTo>
                      <a:pt x="2478" y="1788"/>
                    </a:lnTo>
                    <a:lnTo>
                      <a:pt x="2478" y="1794"/>
                    </a:lnTo>
                    <a:lnTo>
                      <a:pt x="2472" y="1800"/>
                    </a:lnTo>
                    <a:lnTo>
                      <a:pt x="2466" y="1812"/>
                    </a:lnTo>
                    <a:lnTo>
                      <a:pt x="2466" y="1818"/>
                    </a:lnTo>
                    <a:lnTo>
                      <a:pt x="2460" y="1830"/>
                    </a:lnTo>
                    <a:lnTo>
                      <a:pt x="2478" y="1830"/>
                    </a:lnTo>
                    <a:lnTo>
                      <a:pt x="2478" y="1878"/>
                    </a:lnTo>
                    <a:lnTo>
                      <a:pt x="2496" y="1878"/>
                    </a:lnTo>
                    <a:lnTo>
                      <a:pt x="2502" y="1884"/>
                    </a:lnTo>
                    <a:lnTo>
                      <a:pt x="2508" y="1884"/>
                    </a:lnTo>
                    <a:lnTo>
                      <a:pt x="2508" y="1896"/>
                    </a:lnTo>
                    <a:lnTo>
                      <a:pt x="2502" y="1908"/>
                    </a:lnTo>
                    <a:lnTo>
                      <a:pt x="2502" y="1920"/>
                    </a:lnTo>
                    <a:lnTo>
                      <a:pt x="2526" y="1944"/>
                    </a:lnTo>
                    <a:lnTo>
                      <a:pt x="2532" y="1944"/>
                    </a:lnTo>
                    <a:lnTo>
                      <a:pt x="2538" y="1938"/>
                    </a:lnTo>
                    <a:lnTo>
                      <a:pt x="2550" y="1932"/>
                    </a:lnTo>
                    <a:lnTo>
                      <a:pt x="2556" y="1932"/>
                    </a:lnTo>
                    <a:lnTo>
                      <a:pt x="2562" y="1926"/>
                    </a:lnTo>
                    <a:lnTo>
                      <a:pt x="2568" y="1914"/>
                    </a:lnTo>
                    <a:lnTo>
                      <a:pt x="2568" y="1896"/>
                    </a:lnTo>
                    <a:lnTo>
                      <a:pt x="2586" y="1896"/>
                    </a:lnTo>
                    <a:lnTo>
                      <a:pt x="2586" y="1872"/>
                    </a:lnTo>
                    <a:lnTo>
                      <a:pt x="2604" y="1836"/>
                    </a:lnTo>
                    <a:lnTo>
                      <a:pt x="2604" y="1818"/>
                    </a:lnTo>
                    <a:lnTo>
                      <a:pt x="2610" y="1806"/>
                    </a:lnTo>
                    <a:lnTo>
                      <a:pt x="2610" y="1794"/>
                    </a:lnTo>
                    <a:lnTo>
                      <a:pt x="2604" y="1782"/>
                    </a:lnTo>
                    <a:lnTo>
                      <a:pt x="2604" y="1770"/>
                    </a:lnTo>
                    <a:lnTo>
                      <a:pt x="2598" y="1752"/>
                    </a:lnTo>
                    <a:lnTo>
                      <a:pt x="2592" y="1740"/>
                    </a:lnTo>
                    <a:lnTo>
                      <a:pt x="2586" y="1722"/>
                    </a:lnTo>
                    <a:lnTo>
                      <a:pt x="2586" y="1704"/>
                    </a:lnTo>
                    <a:lnTo>
                      <a:pt x="2592" y="1686"/>
                    </a:lnTo>
                    <a:lnTo>
                      <a:pt x="2598" y="1674"/>
                    </a:lnTo>
                    <a:lnTo>
                      <a:pt x="2598" y="1644"/>
                    </a:lnTo>
                    <a:lnTo>
                      <a:pt x="2592" y="1626"/>
                    </a:lnTo>
                    <a:lnTo>
                      <a:pt x="2586" y="1614"/>
                    </a:lnTo>
                    <a:lnTo>
                      <a:pt x="2580" y="1596"/>
                    </a:lnTo>
                    <a:lnTo>
                      <a:pt x="2574" y="1584"/>
                    </a:lnTo>
                    <a:lnTo>
                      <a:pt x="2574" y="1518"/>
                    </a:lnTo>
                    <a:lnTo>
                      <a:pt x="2580" y="1488"/>
                    </a:lnTo>
                    <a:lnTo>
                      <a:pt x="2586" y="1470"/>
                    </a:lnTo>
                    <a:lnTo>
                      <a:pt x="2598" y="1452"/>
                    </a:lnTo>
                    <a:lnTo>
                      <a:pt x="2604" y="1440"/>
                    </a:lnTo>
                    <a:lnTo>
                      <a:pt x="2610" y="1422"/>
                    </a:lnTo>
                    <a:lnTo>
                      <a:pt x="2616" y="1416"/>
                    </a:lnTo>
                    <a:lnTo>
                      <a:pt x="2616" y="1410"/>
                    </a:lnTo>
                    <a:lnTo>
                      <a:pt x="2628" y="1398"/>
                    </a:lnTo>
                    <a:lnTo>
                      <a:pt x="2652" y="1380"/>
                    </a:lnTo>
                    <a:lnTo>
                      <a:pt x="2658" y="1356"/>
                    </a:lnTo>
                    <a:lnTo>
                      <a:pt x="2670" y="1368"/>
                    </a:lnTo>
                    <a:lnTo>
                      <a:pt x="2676" y="1344"/>
                    </a:lnTo>
                    <a:lnTo>
                      <a:pt x="2730" y="1344"/>
                    </a:lnTo>
                    <a:lnTo>
                      <a:pt x="2730" y="1314"/>
                    </a:lnTo>
                    <a:lnTo>
                      <a:pt x="2748" y="1320"/>
                    </a:lnTo>
                    <a:lnTo>
                      <a:pt x="2754" y="1308"/>
                    </a:lnTo>
                    <a:lnTo>
                      <a:pt x="2772" y="1308"/>
                    </a:lnTo>
                    <a:lnTo>
                      <a:pt x="2796" y="1278"/>
                    </a:lnTo>
                    <a:lnTo>
                      <a:pt x="2796" y="1272"/>
                    </a:lnTo>
                    <a:lnTo>
                      <a:pt x="2802" y="1266"/>
                    </a:lnTo>
                    <a:lnTo>
                      <a:pt x="2814" y="1242"/>
                    </a:lnTo>
                    <a:lnTo>
                      <a:pt x="2832" y="1236"/>
                    </a:lnTo>
                    <a:lnTo>
                      <a:pt x="2862" y="1236"/>
                    </a:lnTo>
                    <a:lnTo>
                      <a:pt x="2874" y="1242"/>
                    </a:lnTo>
                    <a:lnTo>
                      <a:pt x="2886" y="1242"/>
                    </a:lnTo>
                    <a:lnTo>
                      <a:pt x="2892" y="1236"/>
                    </a:lnTo>
                    <a:lnTo>
                      <a:pt x="2904" y="1212"/>
                    </a:lnTo>
                    <a:lnTo>
                      <a:pt x="2910" y="1206"/>
                    </a:lnTo>
                    <a:lnTo>
                      <a:pt x="2916" y="1194"/>
                    </a:lnTo>
                    <a:lnTo>
                      <a:pt x="2928" y="1200"/>
                    </a:lnTo>
                    <a:lnTo>
                      <a:pt x="2934" y="1176"/>
                    </a:lnTo>
                    <a:lnTo>
                      <a:pt x="3018" y="1170"/>
                    </a:lnTo>
                    <a:lnTo>
                      <a:pt x="3024" y="1146"/>
                    </a:lnTo>
                    <a:lnTo>
                      <a:pt x="2982" y="1152"/>
                    </a:lnTo>
                    <a:lnTo>
                      <a:pt x="2988" y="1146"/>
                    </a:lnTo>
                    <a:lnTo>
                      <a:pt x="3000" y="1140"/>
                    </a:lnTo>
                    <a:lnTo>
                      <a:pt x="3006" y="1140"/>
                    </a:lnTo>
                    <a:lnTo>
                      <a:pt x="3006" y="1134"/>
                    </a:lnTo>
                    <a:lnTo>
                      <a:pt x="3000" y="1128"/>
                    </a:lnTo>
                    <a:lnTo>
                      <a:pt x="2994" y="1116"/>
                    </a:lnTo>
                    <a:lnTo>
                      <a:pt x="2988" y="1110"/>
                    </a:lnTo>
                    <a:lnTo>
                      <a:pt x="3024" y="1104"/>
                    </a:lnTo>
                    <a:lnTo>
                      <a:pt x="3048" y="1116"/>
                    </a:lnTo>
                    <a:lnTo>
                      <a:pt x="3078" y="1080"/>
                    </a:lnTo>
                    <a:lnTo>
                      <a:pt x="3024" y="1074"/>
                    </a:lnTo>
                    <a:lnTo>
                      <a:pt x="3024" y="1050"/>
                    </a:lnTo>
                    <a:lnTo>
                      <a:pt x="3036" y="1062"/>
                    </a:lnTo>
                    <a:lnTo>
                      <a:pt x="3078" y="1050"/>
                    </a:lnTo>
                    <a:lnTo>
                      <a:pt x="3084" y="990"/>
                    </a:lnTo>
                    <a:lnTo>
                      <a:pt x="3054" y="1002"/>
                    </a:lnTo>
                    <a:lnTo>
                      <a:pt x="3048" y="972"/>
                    </a:lnTo>
                    <a:lnTo>
                      <a:pt x="3024" y="960"/>
                    </a:lnTo>
                    <a:lnTo>
                      <a:pt x="3072" y="978"/>
                    </a:lnTo>
                    <a:lnTo>
                      <a:pt x="3078" y="972"/>
                    </a:lnTo>
                    <a:lnTo>
                      <a:pt x="3060" y="954"/>
                    </a:lnTo>
                    <a:lnTo>
                      <a:pt x="3090" y="954"/>
                    </a:lnTo>
                    <a:lnTo>
                      <a:pt x="3084" y="948"/>
                    </a:lnTo>
                    <a:lnTo>
                      <a:pt x="3078" y="936"/>
                    </a:lnTo>
                    <a:lnTo>
                      <a:pt x="3060" y="918"/>
                    </a:lnTo>
                    <a:lnTo>
                      <a:pt x="3054" y="906"/>
                    </a:lnTo>
                    <a:lnTo>
                      <a:pt x="3054" y="894"/>
                    </a:lnTo>
                    <a:lnTo>
                      <a:pt x="3060" y="888"/>
                    </a:lnTo>
                    <a:lnTo>
                      <a:pt x="3042" y="870"/>
                    </a:lnTo>
                    <a:lnTo>
                      <a:pt x="3042" y="864"/>
                    </a:lnTo>
                    <a:lnTo>
                      <a:pt x="3048" y="864"/>
                    </a:lnTo>
                    <a:lnTo>
                      <a:pt x="3066" y="846"/>
                    </a:lnTo>
                    <a:lnTo>
                      <a:pt x="3072" y="846"/>
                    </a:lnTo>
                    <a:lnTo>
                      <a:pt x="3066" y="870"/>
                    </a:lnTo>
                    <a:lnTo>
                      <a:pt x="3096" y="894"/>
                    </a:lnTo>
                    <a:lnTo>
                      <a:pt x="3096" y="888"/>
                    </a:lnTo>
                    <a:lnTo>
                      <a:pt x="3102" y="882"/>
                    </a:lnTo>
                    <a:lnTo>
                      <a:pt x="3102" y="864"/>
                    </a:lnTo>
                    <a:lnTo>
                      <a:pt x="3108" y="852"/>
                    </a:lnTo>
                    <a:lnTo>
                      <a:pt x="3108" y="834"/>
                    </a:lnTo>
                    <a:lnTo>
                      <a:pt x="3114" y="822"/>
                    </a:lnTo>
                    <a:lnTo>
                      <a:pt x="3144" y="792"/>
                    </a:lnTo>
                    <a:lnTo>
                      <a:pt x="3156" y="786"/>
                    </a:lnTo>
                    <a:lnTo>
                      <a:pt x="3162" y="786"/>
                    </a:lnTo>
                    <a:lnTo>
                      <a:pt x="3162" y="792"/>
                    </a:lnTo>
                    <a:lnTo>
                      <a:pt x="3150" y="816"/>
                    </a:lnTo>
                    <a:lnTo>
                      <a:pt x="3132" y="834"/>
                    </a:lnTo>
                    <a:lnTo>
                      <a:pt x="3126" y="846"/>
                    </a:lnTo>
                    <a:lnTo>
                      <a:pt x="3120" y="882"/>
                    </a:lnTo>
                    <a:lnTo>
                      <a:pt x="3138" y="882"/>
                    </a:lnTo>
                    <a:lnTo>
                      <a:pt x="3138" y="894"/>
                    </a:lnTo>
                    <a:lnTo>
                      <a:pt x="3132" y="906"/>
                    </a:lnTo>
                    <a:lnTo>
                      <a:pt x="3132" y="918"/>
                    </a:lnTo>
                    <a:lnTo>
                      <a:pt x="3114" y="936"/>
                    </a:lnTo>
                    <a:lnTo>
                      <a:pt x="3102" y="960"/>
                    </a:lnTo>
                    <a:lnTo>
                      <a:pt x="3102" y="978"/>
                    </a:lnTo>
                    <a:lnTo>
                      <a:pt x="3126" y="954"/>
                    </a:lnTo>
                    <a:lnTo>
                      <a:pt x="3132" y="942"/>
                    </a:lnTo>
                    <a:lnTo>
                      <a:pt x="3144" y="930"/>
                    </a:lnTo>
                    <a:lnTo>
                      <a:pt x="3168" y="918"/>
                    </a:lnTo>
                    <a:lnTo>
                      <a:pt x="3180" y="906"/>
                    </a:lnTo>
                    <a:lnTo>
                      <a:pt x="3192" y="882"/>
                    </a:lnTo>
                    <a:lnTo>
                      <a:pt x="3192" y="798"/>
                    </a:lnTo>
                    <a:lnTo>
                      <a:pt x="3198" y="780"/>
                    </a:lnTo>
                    <a:lnTo>
                      <a:pt x="3198" y="768"/>
                    </a:lnTo>
                    <a:lnTo>
                      <a:pt x="3204" y="756"/>
                    </a:lnTo>
                    <a:lnTo>
                      <a:pt x="3210" y="756"/>
                    </a:lnTo>
                    <a:lnTo>
                      <a:pt x="3210" y="768"/>
                    </a:lnTo>
                    <a:lnTo>
                      <a:pt x="3204" y="780"/>
                    </a:lnTo>
                    <a:lnTo>
                      <a:pt x="3204" y="798"/>
                    </a:lnTo>
                    <a:lnTo>
                      <a:pt x="3210" y="798"/>
                    </a:lnTo>
                    <a:lnTo>
                      <a:pt x="3216" y="804"/>
                    </a:lnTo>
                    <a:lnTo>
                      <a:pt x="3216" y="840"/>
                    </a:lnTo>
                    <a:lnTo>
                      <a:pt x="3234" y="822"/>
                    </a:lnTo>
                    <a:lnTo>
                      <a:pt x="3240" y="810"/>
                    </a:lnTo>
                    <a:lnTo>
                      <a:pt x="3288" y="762"/>
                    </a:lnTo>
                    <a:lnTo>
                      <a:pt x="3300" y="756"/>
                    </a:lnTo>
                    <a:lnTo>
                      <a:pt x="3324" y="732"/>
                    </a:lnTo>
                    <a:lnTo>
                      <a:pt x="3324" y="726"/>
                    </a:lnTo>
                    <a:lnTo>
                      <a:pt x="3318" y="720"/>
                    </a:lnTo>
                    <a:lnTo>
                      <a:pt x="3312" y="720"/>
                    </a:lnTo>
                    <a:lnTo>
                      <a:pt x="3306" y="714"/>
                    </a:lnTo>
                    <a:lnTo>
                      <a:pt x="3306" y="702"/>
                    </a:lnTo>
                    <a:lnTo>
                      <a:pt x="3312" y="696"/>
                    </a:lnTo>
                    <a:lnTo>
                      <a:pt x="3324" y="696"/>
                    </a:lnTo>
                    <a:lnTo>
                      <a:pt x="3330" y="702"/>
                    </a:lnTo>
                    <a:lnTo>
                      <a:pt x="3360" y="702"/>
                    </a:lnTo>
                    <a:lnTo>
                      <a:pt x="3390" y="696"/>
                    </a:lnTo>
                    <a:lnTo>
                      <a:pt x="3450" y="672"/>
                    </a:lnTo>
                    <a:lnTo>
                      <a:pt x="3462" y="666"/>
                    </a:lnTo>
                    <a:lnTo>
                      <a:pt x="3444" y="660"/>
                    </a:lnTo>
                    <a:lnTo>
                      <a:pt x="3438" y="660"/>
                    </a:lnTo>
                    <a:lnTo>
                      <a:pt x="3432" y="666"/>
                    </a:lnTo>
                    <a:lnTo>
                      <a:pt x="3414" y="672"/>
                    </a:lnTo>
                    <a:lnTo>
                      <a:pt x="3402" y="672"/>
                    </a:lnTo>
                    <a:lnTo>
                      <a:pt x="3390" y="678"/>
                    </a:lnTo>
                    <a:lnTo>
                      <a:pt x="3372" y="678"/>
                    </a:lnTo>
                    <a:lnTo>
                      <a:pt x="3360" y="684"/>
                    </a:lnTo>
                    <a:lnTo>
                      <a:pt x="3348" y="684"/>
                    </a:lnTo>
                    <a:lnTo>
                      <a:pt x="3342" y="678"/>
                    </a:lnTo>
                    <a:lnTo>
                      <a:pt x="3342" y="672"/>
                    </a:lnTo>
                    <a:lnTo>
                      <a:pt x="3348" y="666"/>
                    </a:lnTo>
                    <a:lnTo>
                      <a:pt x="3354" y="654"/>
                    </a:lnTo>
                    <a:lnTo>
                      <a:pt x="3366" y="654"/>
                    </a:lnTo>
                    <a:lnTo>
                      <a:pt x="3378" y="648"/>
                    </a:lnTo>
                    <a:lnTo>
                      <a:pt x="3402" y="648"/>
                    </a:lnTo>
                    <a:lnTo>
                      <a:pt x="3492" y="642"/>
                    </a:lnTo>
                    <a:lnTo>
                      <a:pt x="3534" y="606"/>
                    </a:lnTo>
                    <a:lnTo>
                      <a:pt x="3546" y="618"/>
                    </a:lnTo>
                    <a:lnTo>
                      <a:pt x="3570" y="606"/>
                    </a:lnTo>
                    <a:lnTo>
                      <a:pt x="3570" y="642"/>
                    </a:lnTo>
                    <a:lnTo>
                      <a:pt x="3600" y="618"/>
                    </a:lnTo>
                    <a:lnTo>
                      <a:pt x="3624" y="612"/>
                    </a:lnTo>
                    <a:lnTo>
                      <a:pt x="3630" y="582"/>
                    </a:lnTo>
                    <a:lnTo>
                      <a:pt x="3618" y="570"/>
                    </a:lnTo>
                    <a:lnTo>
                      <a:pt x="3612" y="600"/>
                    </a:lnTo>
                    <a:lnTo>
                      <a:pt x="3588" y="600"/>
                    </a:lnTo>
                    <a:lnTo>
                      <a:pt x="3588" y="576"/>
                    </a:lnTo>
                    <a:lnTo>
                      <a:pt x="3570" y="552"/>
                    </a:lnTo>
                    <a:lnTo>
                      <a:pt x="3594" y="540"/>
                    </a:lnTo>
                    <a:lnTo>
                      <a:pt x="3600" y="504"/>
                    </a:lnTo>
                    <a:lnTo>
                      <a:pt x="3612" y="498"/>
                    </a:lnTo>
                    <a:lnTo>
                      <a:pt x="3618" y="486"/>
                    </a:lnTo>
                    <a:lnTo>
                      <a:pt x="3630" y="480"/>
                    </a:lnTo>
                    <a:lnTo>
                      <a:pt x="3636" y="474"/>
                    </a:lnTo>
                    <a:lnTo>
                      <a:pt x="3648" y="468"/>
                    </a:lnTo>
                    <a:lnTo>
                      <a:pt x="3654" y="456"/>
                    </a:lnTo>
                    <a:lnTo>
                      <a:pt x="3654" y="450"/>
                    </a:lnTo>
                    <a:lnTo>
                      <a:pt x="3660" y="444"/>
                    </a:lnTo>
                    <a:lnTo>
                      <a:pt x="3660" y="438"/>
                    </a:lnTo>
                    <a:lnTo>
                      <a:pt x="3690" y="444"/>
                    </a:lnTo>
                    <a:lnTo>
                      <a:pt x="3702" y="426"/>
                    </a:lnTo>
                    <a:lnTo>
                      <a:pt x="3708" y="432"/>
                    </a:lnTo>
                    <a:lnTo>
                      <a:pt x="3720" y="432"/>
                    </a:lnTo>
                    <a:lnTo>
                      <a:pt x="3726" y="426"/>
                    </a:lnTo>
                    <a:lnTo>
                      <a:pt x="3738" y="420"/>
                    </a:lnTo>
                    <a:lnTo>
                      <a:pt x="3744" y="408"/>
                    </a:lnTo>
                    <a:lnTo>
                      <a:pt x="3756" y="402"/>
                    </a:lnTo>
                    <a:lnTo>
                      <a:pt x="3774" y="384"/>
                    </a:lnTo>
                    <a:lnTo>
                      <a:pt x="3774" y="414"/>
                    </a:lnTo>
                    <a:lnTo>
                      <a:pt x="3786" y="408"/>
                    </a:lnTo>
                    <a:lnTo>
                      <a:pt x="3792" y="402"/>
                    </a:lnTo>
                    <a:lnTo>
                      <a:pt x="3828" y="384"/>
                    </a:lnTo>
                    <a:lnTo>
                      <a:pt x="3834" y="378"/>
                    </a:lnTo>
                    <a:lnTo>
                      <a:pt x="3846" y="378"/>
                    </a:lnTo>
                    <a:lnTo>
                      <a:pt x="3858" y="372"/>
                    </a:lnTo>
                    <a:lnTo>
                      <a:pt x="3876" y="372"/>
                    </a:lnTo>
                    <a:lnTo>
                      <a:pt x="3888" y="366"/>
                    </a:lnTo>
                    <a:lnTo>
                      <a:pt x="3900" y="366"/>
                    </a:lnTo>
                    <a:lnTo>
                      <a:pt x="3900" y="330"/>
                    </a:lnTo>
                    <a:lnTo>
                      <a:pt x="3876" y="330"/>
                    </a:lnTo>
                    <a:lnTo>
                      <a:pt x="3876" y="324"/>
                    </a:lnTo>
                    <a:lnTo>
                      <a:pt x="3882" y="312"/>
                    </a:lnTo>
                    <a:lnTo>
                      <a:pt x="3894" y="300"/>
                    </a:lnTo>
                    <a:lnTo>
                      <a:pt x="3888" y="294"/>
                    </a:lnTo>
                    <a:lnTo>
                      <a:pt x="3882" y="294"/>
                    </a:lnTo>
                    <a:lnTo>
                      <a:pt x="3876" y="288"/>
                    </a:lnTo>
                    <a:lnTo>
                      <a:pt x="3876" y="276"/>
                    </a:lnTo>
                    <a:lnTo>
                      <a:pt x="3888" y="252"/>
                    </a:lnTo>
                    <a:lnTo>
                      <a:pt x="3900" y="222"/>
                    </a:lnTo>
                    <a:lnTo>
                      <a:pt x="3912" y="198"/>
                    </a:lnTo>
                    <a:lnTo>
                      <a:pt x="3918" y="174"/>
                    </a:lnTo>
                    <a:lnTo>
                      <a:pt x="3918" y="168"/>
                    </a:lnTo>
                    <a:lnTo>
                      <a:pt x="3912" y="162"/>
                    </a:lnTo>
                    <a:lnTo>
                      <a:pt x="3876" y="162"/>
                    </a:lnTo>
                    <a:lnTo>
                      <a:pt x="3864" y="168"/>
                    </a:lnTo>
                    <a:lnTo>
                      <a:pt x="3858" y="168"/>
                    </a:lnTo>
                    <a:close/>
                    <a:moveTo>
                      <a:pt x="2718" y="366"/>
                    </a:moveTo>
                    <a:lnTo>
                      <a:pt x="2712" y="366"/>
                    </a:lnTo>
                    <a:lnTo>
                      <a:pt x="2712" y="354"/>
                    </a:lnTo>
                    <a:lnTo>
                      <a:pt x="2718" y="348"/>
                    </a:lnTo>
                    <a:lnTo>
                      <a:pt x="2718" y="336"/>
                    </a:lnTo>
                    <a:lnTo>
                      <a:pt x="2712" y="336"/>
                    </a:lnTo>
                    <a:lnTo>
                      <a:pt x="2700" y="342"/>
                    </a:lnTo>
                    <a:lnTo>
                      <a:pt x="2694" y="348"/>
                    </a:lnTo>
                    <a:lnTo>
                      <a:pt x="2682" y="354"/>
                    </a:lnTo>
                    <a:lnTo>
                      <a:pt x="2676" y="372"/>
                    </a:lnTo>
                    <a:lnTo>
                      <a:pt x="2664" y="366"/>
                    </a:lnTo>
                    <a:lnTo>
                      <a:pt x="2664" y="378"/>
                    </a:lnTo>
                    <a:lnTo>
                      <a:pt x="2652" y="402"/>
                    </a:lnTo>
                    <a:lnTo>
                      <a:pt x="2628" y="414"/>
                    </a:lnTo>
                    <a:lnTo>
                      <a:pt x="2628" y="426"/>
                    </a:lnTo>
                    <a:lnTo>
                      <a:pt x="2634" y="432"/>
                    </a:lnTo>
                    <a:lnTo>
                      <a:pt x="2628" y="432"/>
                    </a:lnTo>
                    <a:lnTo>
                      <a:pt x="2598" y="462"/>
                    </a:lnTo>
                    <a:lnTo>
                      <a:pt x="2598" y="468"/>
                    </a:lnTo>
                    <a:lnTo>
                      <a:pt x="2604" y="474"/>
                    </a:lnTo>
                    <a:lnTo>
                      <a:pt x="2610" y="474"/>
                    </a:lnTo>
                    <a:lnTo>
                      <a:pt x="2616" y="480"/>
                    </a:lnTo>
                    <a:lnTo>
                      <a:pt x="2616" y="492"/>
                    </a:lnTo>
                    <a:lnTo>
                      <a:pt x="2610" y="498"/>
                    </a:lnTo>
                    <a:lnTo>
                      <a:pt x="2604" y="498"/>
                    </a:lnTo>
                    <a:lnTo>
                      <a:pt x="2604" y="510"/>
                    </a:lnTo>
                    <a:lnTo>
                      <a:pt x="2592" y="534"/>
                    </a:lnTo>
                    <a:lnTo>
                      <a:pt x="2580" y="552"/>
                    </a:lnTo>
                    <a:lnTo>
                      <a:pt x="2550" y="582"/>
                    </a:lnTo>
                    <a:lnTo>
                      <a:pt x="2478" y="618"/>
                    </a:lnTo>
                    <a:lnTo>
                      <a:pt x="2484" y="588"/>
                    </a:lnTo>
                    <a:lnTo>
                      <a:pt x="2478" y="582"/>
                    </a:lnTo>
                    <a:lnTo>
                      <a:pt x="2478" y="576"/>
                    </a:lnTo>
                    <a:lnTo>
                      <a:pt x="2472" y="570"/>
                    </a:lnTo>
                    <a:lnTo>
                      <a:pt x="2472" y="564"/>
                    </a:lnTo>
                    <a:lnTo>
                      <a:pt x="2478" y="552"/>
                    </a:lnTo>
                    <a:lnTo>
                      <a:pt x="2496" y="534"/>
                    </a:lnTo>
                    <a:lnTo>
                      <a:pt x="2502" y="522"/>
                    </a:lnTo>
                    <a:lnTo>
                      <a:pt x="2502" y="516"/>
                    </a:lnTo>
                    <a:lnTo>
                      <a:pt x="2496" y="510"/>
                    </a:lnTo>
                    <a:lnTo>
                      <a:pt x="2496" y="492"/>
                    </a:lnTo>
                    <a:lnTo>
                      <a:pt x="2502" y="480"/>
                    </a:lnTo>
                    <a:lnTo>
                      <a:pt x="2508" y="474"/>
                    </a:lnTo>
                    <a:lnTo>
                      <a:pt x="2514" y="462"/>
                    </a:lnTo>
                    <a:lnTo>
                      <a:pt x="2526" y="456"/>
                    </a:lnTo>
                    <a:lnTo>
                      <a:pt x="2532" y="450"/>
                    </a:lnTo>
                    <a:lnTo>
                      <a:pt x="2532" y="432"/>
                    </a:lnTo>
                    <a:lnTo>
                      <a:pt x="2538" y="432"/>
                    </a:lnTo>
                    <a:lnTo>
                      <a:pt x="2622" y="348"/>
                    </a:lnTo>
                    <a:lnTo>
                      <a:pt x="2592" y="354"/>
                    </a:lnTo>
                    <a:lnTo>
                      <a:pt x="2580" y="360"/>
                    </a:lnTo>
                    <a:lnTo>
                      <a:pt x="2574" y="366"/>
                    </a:lnTo>
                    <a:lnTo>
                      <a:pt x="2562" y="372"/>
                    </a:lnTo>
                    <a:lnTo>
                      <a:pt x="2556" y="378"/>
                    </a:lnTo>
                    <a:lnTo>
                      <a:pt x="2550" y="378"/>
                    </a:lnTo>
                    <a:lnTo>
                      <a:pt x="2550" y="372"/>
                    </a:lnTo>
                    <a:lnTo>
                      <a:pt x="2556" y="366"/>
                    </a:lnTo>
                    <a:lnTo>
                      <a:pt x="2568" y="360"/>
                    </a:lnTo>
                    <a:lnTo>
                      <a:pt x="2592" y="336"/>
                    </a:lnTo>
                    <a:lnTo>
                      <a:pt x="2604" y="330"/>
                    </a:lnTo>
                    <a:lnTo>
                      <a:pt x="2658" y="276"/>
                    </a:lnTo>
                    <a:lnTo>
                      <a:pt x="2670" y="288"/>
                    </a:lnTo>
                    <a:lnTo>
                      <a:pt x="2682" y="276"/>
                    </a:lnTo>
                    <a:lnTo>
                      <a:pt x="2682" y="288"/>
                    </a:lnTo>
                    <a:lnTo>
                      <a:pt x="2694" y="288"/>
                    </a:lnTo>
                    <a:lnTo>
                      <a:pt x="2700" y="282"/>
                    </a:lnTo>
                    <a:lnTo>
                      <a:pt x="2700" y="270"/>
                    </a:lnTo>
                    <a:lnTo>
                      <a:pt x="2724" y="276"/>
                    </a:lnTo>
                    <a:lnTo>
                      <a:pt x="2736" y="270"/>
                    </a:lnTo>
                    <a:lnTo>
                      <a:pt x="2742" y="270"/>
                    </a:lnTo>
                    <a:lnTo>
                      <a:pt x="2754" y="264"/>
                    </a:lnTo>
                    <a:lnTo>
                      <a:pt x="2772" y="264"/>
                    </a:lnTo>
                    <a:lnTo>
                      <a:pt x="2784" y="270"/>
                    </a:lnTo>
                    <a:lnTo>
                      <a:pt x="2790" y="276"/>
                    </a:lnTo>
                    <a:lnTo>
                      <a:pt x="2796" y="288"/>
                    </a:lnTo>
                    <a:lnTo>
                      <a:pt x="2772" y="294"/>
                    </a:lnTo>
                    <a:lnTo>
                      <a:pt x="2772" y="318"/>
                    </a:lnTo>
                    <a:lnTo>
                      <a:pt x="2742" y="318"/>
                    </a:lnTo>
                    <a:lnTo>
                      <a:pt x="2736" y="324"/>
                    </a:lnTo>
                    <a:lnTo>
                      <a:pt x="2736" y="360"/>
                    </a:lnTo>
                    <a:lnTo>
                      <a:pt x="2730" y="366"/>
                    </a:lnTo>
                    <a:lnTo>
                      <a:pt x="2718" y="36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0" name="Uruguay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648" y="2931"/>
                <a:ext cx="94" cy="98"/>
              </a:xfrm>
              <a:custGeom>
                <a:avLst/>
                <a:gdLst>
                  <a:gd name="T0" fmla="*/ 2147483647 w 366"/>
                  <a:gd name="T1" fmla="*/ 2147483647 h 384"/>
                  <a:gd name="T2" fmla="*/ 2147483647 w 366"/>
                  <a:gd name="T3" fmla="*/ 2147483647 h 384"/>
                  <a:gd name="T4" fmla="*/ 2147483647 w 366"/>
                  <a:gd name="T5" fmla="*/ 2147483647 h 384"/>
                  <a:gd name="T6" fmla="*/ 2147483647 w 366"/>
                  <a:gd name="T7" fmla="*/ 2147483647 h 384"/>
                  <a:gd name="T8" fmla="*/ 2147483647 w 366"/>
                  <a:gd name="T9" fmla="*/ 2147483647 h 384"/>
                  <a:gd name="T10" fmla="*/ 2147483647 w 366"/>
                  <a:gd name="T11" fmla="*/ 2147483647 h 384"/>
                  <a:gd name="T12" fmla="*/ 2147483647 w 366"/>
                  <a:gd name="T13" fmla="*/ 2147483647 h 384"/>
                  <a:gd name="T14" fmla="*/ 2147483647 w 366"/>
                  <a:gd name="T15" fmla="*/ 2147483647 h 384"/>
                  <a:gd name="T16" fmla="*/ 2147483647 w 366"/>
                  <a:gd name="T17" fmla="*/ 2147483647 h 384"/>
                  <a:gd name="T18" fmla="*/ 2147483647 w 366"/>
                  <a:gd name="T19" fmla="*/ 2147483647 h 384"/>
                  <a:gd name="T20" fmla="*/ 2147483647 w 366"/>
                  <a:gd name="T21" fmla="*/ 2147483647 h 384"/>
                  <a:gd name="T22" fmla="*/ 2147483647 w 366"/>
                  <a:gd name="T23" fmla="*/ 2147483647 h 384"/>
                  <a:gd name="T24" fmla="*/ 2147483647 w 366"/>
                  <a:gd name="T25" fmla="*/ 2147483647 h 384"/>
                  <a:gd name="T26" fmla="*/ 2147483647 w 366"/>
                  <a:gd name="T27" fmla="*/ 2147483647 h 384"/>
                  <a:gd name="T28" fmla="*/ 2147483647 w 366"/>
                  <a:gd name="T29" fmla="*/ 2147483647 h 384"/>
                  <a:gd name="T30" fmla="*/ 2147483647 w 366"/>
                  <a:gd name="T31" fmla="*/ 2147483647 h 384"/>
                  <a:gd name="T32" fmla="*/ 2147483647 w 366"/>
                  <a:gd name="T33" fmla="*/ 2147483647 h 384"/>
                  <a:gd name="T34" fmla="*/ 2147483647 w 366"/>
                  <a:gd name="T35" fmla="*/ 2147483647 h 384"/>
                  <a:gd name="T36" fmla="*/ 2147483647 w 366"/>
                  <a:gd name="T37" fmla="*/ 2147483647 h 384"/>
                  <a:gd name="T38" fmla="*/ 2147483647 w 366"/>
                  <a:gd name="T39" fmla="*/ 2147483647 h 384"/>
                  <a:gd name="T40" fmla="*/ 2147483647 w 366"/>
                  <a:gd name="T41" fmla="*/ 2147483647 h 384"/>
                  <a:gd name="T42" fmla="*/ 2147483647 w 366"/>
                  <a:gd name="T43" fmla="*/ 2147483647 h 384"/>
                  <a:gd name="T44" fmla="*/ 2147483647 w 366"/>
                  <a:gd name="T45" fmla="*/ 0 h 384"/>
                  <a:gd name="T46" fmla="*/ 2147483647 w 366"/>
                  <a:gd name="T47" fmla="*/ 2147483647 h 384"/>
                  <a:gd name="T48" fmla="*/ 2147483647 w 366"/>
                  <a:gd name="T49" fmla="*/ 2147483647 h 384"/>
                  <a:gd name="T50" fmla="*/ 0 w 366"/>
                  <a:gd name="T51" fmla="*/ 2147483647 h 384"/>
                  <a:gd name="T52" fmla="*/ 2147483647 w 366"/>
                  <a:gd name="T53" fmla="*/ 2147483647 h 384"/>
                  <a:gd name="T54" fmla="*/ 2147483647 w 366"/>
                  <a:gd name="T55" fmla="*/ 2147483647 h 384"/>
                  <a:gd name="T56" fmla="*/ 2147483647 w 366"/>
                  <a:gd name="T57" fmla="*/ 2147483647 h 384"/>
                  <a:gd name="T58" fmla="*/ 2147483647 w 366"/>
                  <a:gd name="T59" fmla="*/ 2147483647 h 384"/>
                  <a:gd name="T60" fmla="*/ 2147483647 w 366"/>
                  <a:gd name="T61" fmla="*/ 2147483647 h 384"/>
                  <a:gd name="T62" fmla="*/ 2147483647 w 366"/>
                  <a:gd name="T63" fmla="*/ 2147483647 h 384"/>
                  <a:gd name="T64" fmla="*/ 2147483647 w 366"/>
                  <a:gd name="T65" fmla="*/ 2147483647 h 384"/>
                  <a:gd name="T66" fmla="*/ 2147483647 w 366"/>
                  <a:gd name="T67" fmla="*/ 2147483647 h 384"/>
                  <a:gd name="T68" fmla="*/ 2147483647 w 366"/>
                  <a:gd name="T69" fmla="*/ 2147483647 h 384"/>
                  <a:gd name="T70" fmla="*/ 2147483647 w 366"/>
                  <a:gd name="T71" fmla="*/ 2147483647 h 384"/>
                  <a:gd name="T72" fmla="*/ 2147483647 w 366"/>
                  <a:gd name="T73" fmla="*/ 2147483647 h 384"/>
                  <a:gd name="T74" fmla="*/ 2147483647 w 366"/>
                  <a:gd name="T75" fmla="*/ 2147483647 h 384"/>
                  <a:gd name="T76" fmla="*/ 2147483647 w 366"/>
                  <a:gd name="T77" fmla="*/ 2147483647 h 3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6"/>
                  <a:gd name="T118" fmla="*/ 0 h 384"/>
                  <a:gd name="T119" fmla="*/ 366 w 366"/>
                  <a:gd name="T120" fmla="*/ 384 h 3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6" h="384">
                    <a:moveTo>
                      <a:pt x="138" y="372"/>
                    </a:moveTo>
                    <a:lnTo>
                      <a:pt x="174" y="372"/>
                    </a:lnTo>
                    <a:lnTo>
                      <a:pt x="198" y="378"/>
                    </a:lnTo>
                    <a:lnTo>
                      <a:pt x="228" y="378"/>
                    </a:lnTo>
                    <a:lnTo>
                      <a:pt x="288" y="384"/>
                    </a:lnTo>
                    <a:lnTo>
                      <a:pt x="330" y="366"/>
                    </a:lnTo>
                    <a:lnTo>
                      <a:pt x="342" y="354"/>
                    </a:lnTo>
                    <a:lnTo>
                      <a:pt x="360" y="300"/>
                    </a:lnTo>
                    <a:lnTo>
                      <a:pt x="366" y="294"/>
                    </a:lnTo>
                    <a:lnTo>
                      <a:pt x="348" y="294"/>
                    </a:lnTo>
                    <a:lnTo>
                      <a:pt x="348" y="264"/>
                    </a:lnTo>
                    <a:lnTo>
                      <a:pt x="342" y="264"/>
                    </a:lnTo>
                    <a:lnTo>
                      <a:pt x="342" y="240"/>
                    </a:lnTo>
                    <a:lnTo>
                      <a:pt x="348" y="234"/>
                    </a:lnTo>
                    <a:lnTo>
                      <a:pt x="360" y="210"/>
                    </a:lnTo>
                    <a:lnTo>
                      <a:pt x="360" y="198"/>
                    </a:lnTo>
                    <a:lnTo>
                      <a:pt x="354" y="198"/>
                    </a:lnTo>
                    <a:lnTo>
                      <a:pt x="342" y="192"/>
                    </a:lnTo>
                    <a:lnTo>
                      <a:pt x="336" y="192"/>
                    </a:lnTo>
                    <a:lnTo>
                      <a:pt x="318" y="174"/>
                    </a:lnTo>
                    <a:lnTo>
                      <a:pt x="312" y="162"/>
                    </a:lnTo>
                    <a:lnTo>
                      <a:pt x="306" y="156"/>
                    </a:lnTo>
                    <a:lnTo>
                      <a:pt x="300" y="144"/>
                    </a:lnTo>
                    <a:lnTo>
                      <a:pt x="288" y="144"/>
                    </a:lnTo>
                    <a:lnTo>
                      <a:pt x="270" y="138"/>
                    </a:lnTo>
                    <a:lnTo>
                      <a:pt x="258" y="132"/>
                    </a:lnTo>
                    <a:lnTo>
                      <a:pt x="252" y="126"/>
                    </a:lnTo>
                    <a:lnTo>
                      <a:pt x="252" y="114"/>
                    </a:lnTo>
                    <a:lnTo>
                      <a:pt x="246" y="11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74" y="60"/>
                    </a:lnTo>
                    <a:lnTo>
                      <a:pt x="168" y="60"/>
                    </a:lnTo>
                    <a:lnTo>
                      <a:pt x="156" y="72"/>
                    </a:lnTo>
                    <a:lnTo>
                      <a:pt x="156" y="78"/>
                    </a:lnTo>
                    <a:lnTo>
                      <a:pt x="144" y="78"/>
                    </a:lnTo>
                    <a:lnTo>
                      <a:pt x="144" y="66"/>
                    </a:lnTo>
                    <a:lnTo>
                      <a:pt x="132" y="54"/>
                    </a:lnTo>
                    <a:lnTo>
                      <a:pt x="126" y="42"/>
                    </a:lnTo>
                    <a:lnTo>
                      <a:pt x="120" y="36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6" y="72"/>
                    </a:lnTo>
                    <a:lnTo>
                      <a:pt x="6" y="108"/>
                    </a:lnTo>
                    <a:lnTo>
                      <a:pt x="30" y="126"/>
                    </a:lnTo>
                    <a:lnTo>
                      <a:pt x="12" y="126"/>
                    </a:lnTo>
                    <a:lnTo>
                      <a:pt x="0" y="138"/>
                    </a:lnTo>
                    <a:lnTo>
                      <a:pt x="6" y="144"/>
                    </a:lnTo>
                    <a:lnTo>
                      <a:pt x="12" y="156"/>
                    </a:lnTo>
                    <a:lnTo>
                      <a:pt x="24" y="168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36" y="228"/>
                    </a:lnTo>
                    <a:lnTo>
                      <a:pt x="30" y="234"/>
                    </a:lnTo>
                    <a:lnTo>
                      <a:pt x="6" y="234"/>
                    </a:lnTo>
                    <a:lnTo>
                      <a:pt x="6" y="282"/>
                    </a:lnTo>
                    <a:lnTo>
                      <a:pt x="36" y="318"/>
                    </a:lnTo>
                    <a:lnTo>
                      <a:pt x="42" y="318"/>
                    </a:lnTo>
                    <a:lnTo>
                      <a:pt x="54" y="324"/>
                    </a:lnTo>
                    <a:lnTo>
                      <a:pt x="78" y="348"/>
                    </a:lnTo>
                    <a:lnTo>
                      <a:pt x="90" y="354"/>
                    </a:lnTo>
                    <a:lnTo>
                      <a:pt x="126" y="354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" name="United Kingdom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558" y="1074"/>
                <a:ext cx="148" cy="211"/>
              </a:xfrm>
              <a:custGeom>
                <a:avLst/>
                <a:gdLst>
                  <a:gd name="T0" fmla="*/ 2147483647 w 576"/>
                  <a:gd name="T1" fmla="*/ 2147483647 h 822"/>
                  <a:gd name="T2" fmla="*/ 2147483647 w 576"/>
                  <a:gd name="T3" fmla="*/ 2147483647 h 822"/>
                  <a:gd name="T4" fmla="*/ 2147483647 w 576"/>
                  <a:gd name="T5" fmla="*/ 2147483647 h 822"/>
                  <a:gd name="T6" fmla="*/ 2147483647 w 576"/>
                  <a:gd name="T7" fmla="*/ 2147483647 h 822"/>
                  <a:gd name="T8" fmla="*/ 2147483647 w 576"/>
                  <a:gd name="T9" fmla="*/ 2147483647 h 822"/>
                  <a:gd name="T10" fmla="*/ 2147483647 w 576"/>
                  <a:gd name="T11" fmla="*/ 2147483647 h 822"/>
                  <a:gd name="T12" fmla="*/ 2147483647 w 576"/>
                  <a:gd name="T13" fmla="*/ 2147483647 h 822"/>
                  <a:gd name="T14" fmla="*/ 2147483647 w 576"/>
                  <a:gd name="T15" fmla="*/ 0 h 822"/>
                  <a:gd name="T16" fmla="*/ 2147483647 w 576"/>
                  <a:gd name="T17" fmla="*/ 0 h 822"/>
                  <a:gd name="T18" fmla="*/ 2147483647 w 576"/>
                  <a:gd name="T19" fmla="*/ 2147483647 h 822"/>
                  <a:gd name="T20" fmla="*/ 2147483647 w 576"/>
                  <a:gd name="T21" fmla="*/ 2147483647 h 822"/>
                  <a:gd name="T22" fmla="*/ 2147483647 w 576"/>
                  <a:gd name="T23" fmla="*/ 2147483647 h 822"/>
                  <a:gd name="T24" fmla="*/ 2147483647 w 576"/>
                  <a:gd name="T25" fmla="*/ 2147483647 h 822"/>
                  <a:gd name="T26" fmla="*/ 2147483647 w 576"/>
                  <a:gd name="T27" fmla="*/ 2147483647 h 822"/>
                  <a:gd name="T28" fmla="*/ 2147483647 w 576"/>
                  <a:gd name="T29" fmla="*/ 2147483647 h 822"/>
                  <a:gd name="T30" fmla="*/ 2147483647 w 576"/>
                  <a:gd name="T31" fmla="*/ 2147483647 h 822"/>
                  <a:gd name="T32" fmla="*/ 2147483647 w 576"/>
                  <a:gd name="T33" fmla="*/ 2147483647 h 822"/>
                  <a:gd name="T34" fmla="*/ 2147483647 w 576"/>
                  <a:gd name="T35" fmla="*/ 2147483647 h 822"/>
                  <a:gd name="T36" fmla="*/ 2147483647 w 576"/>
                  <a:gd name="T37" fmla="*/ 2147483647 h 822"/>
                  <a:gd name="T38" fmla="*/ 2147483647 w 576"/>
                  <a:gd name="T39" fmla="*/ 2147483647 h 822"/>
                  <a:gd name="T40" fmla="*/ 2147483647 w 576"/>
                  <a:gd name="T41" fmla="*/ 2147483647 h 822"/>
                  <a:gd name="T42" fmla="*/ 2147483647 w 576"/>
                  <a:gd name="T43" fmla="*/ 2147483647 h 822"/>
                  <a:gd name="T44" fmla="*/ 2147483647 w 576"/>
                  <a:gd name="T45" fmla="*/ 2147483647 h 822"/>
                  <a:gd name="T46" fmla="*/ 2147483647 w 576"/>
                  <a:gd name="T47" fmla="*/ 2147483647 h 822"/>
                  <a:gd name="T48" fmla="*/ 2147483647 w 576"/>
                  <a:gd name="T49" fmla="*/ 2147483647 h 822"/>
                  <a:gd name="T50" fmla="*/ 2147483647 w 576"/>
                  <a:gd name="T51" fmla="*/ 2147483647 h 822"/>
                  <a:gd name="T52" fmla="*/ 2147483647 w 576"/>
                  <a:gd name="T53" fmla="*/ 2147483647 h 822"/>
                  <a:gd name="T54" fmla="*/ 2147483647 w 576"/>
                  <a:gd name="T55" fmla="*/ 2147483647 h 822"/>
                  <a:gd name="T56" fmla="*/ 2147483647 w 576"/>
                  <a:gd name="T57" fmla="*/ 2147483647 h 822"/>
                  <a:gd name="T58" fmla="*/ 2147483647 w 576"/>
                  <a:gd name="T59" fmla="*/ 2147483647 h 822"/>
                  <a:gd name="T60" fmla="*/ 2147483647 w 576"/>
                  <a:gd name="T61" fmla="*/ 2147483647 h 822"/>
                  <a:gd name="T62" fmla="*/ 2147483647 w 576"/>
                  <a:gd name="T63" fmla="*/ 2147483647 h 822"/>
                  <a:gd name="T64" fmla="*/ 2147483647 w 576"/>
                  <a:gd name="T65" fmla="*/ 2147483647 h 822"/>
                  <a:gd name="T66" fmla="*/ 2147483647 w 576"/>
                  <a:gd name="T67" fmla="*/ 2147483647 h 822"/>
                  <a:gd name="T68" fmla="*/ 2147483647 w 576"/>
                  <a:gd name="T69" fmla="*/ 2147483647 h 822"/>
                  <a:gd name="T70" fmla="*/ 2147483647 w 576"/>
                  <a:gd name="T71" fmla="*/ 2147483647 h 822"/>
                  <a:gd name="T72" fmla="*/ 2147483647 w 576"/>
                  <a:gd name="T73" fmla="*/ 2147483647 h 822"/>
                  <a:gd name="T74" fmla="*/ 2147483647 w 576"/>
                  <a:gd name="T75" fmla="*/ 2147483647 h 822"/>
                  <a:gd name="T76" fmla="*/ 2147483647 w 576"/>
                  <a:gd name="T77" fmla="*/ 2147483647 h 822"/>
                  <a:gd name="T78" fmla="*/ 2147483647 w 576"/>
                  <a:gd name="T79" fmla="*/ 2147483647 h 822"/>
                  <a:gd name="T80" fmla="*/ 2147483647 w 576"/>
                  <a:gd name="T81" fmla="*/ 2147483647 h 822"/>
                  <a:gd name="T82" fmla="*/ 2147483647 w 576"/>
                  <a:gd name="T83" fmla="*/ 2147483647 h 822"/>
                  <a:gd name="T84" fmla="*/ 2147483647 w 576"/>
                  <a:gd name="T85" fmla="*/ 2147483647 h 822"/>
                  <a:gd name="T86" fmla="*/ 2147483647 w 576"/>
                  <a:gd name="T87" fmla="*/ 2147483647 h 822"/>
                  <a:gd name="T88" fmla="*/ 2147483647 w 576"/>
                  <a:gd name="T89" fmla="*/ 2147483647 h 822"/>
                  <a:gd name="T90" fmla="*/ 2147483647 w 576"/>
                  <a:gd name="T91" fmla="*/ 2147483647 h 822"/>
                  <a:gd name="T92" fmla="*/ 2147483647 w 576"/>
                  <a:gd name="T93" fmla="*/ 2147483647 h 822"/>
                  <a:gd name="T94" fmla="*/ 2147483647 w 576"/>
                  <a:gd name="T95" fmla="*/ 2147483647 h 822"/>
                  <a:gd name="T96" fmla="*/ 2147483647 w 576"/>
                  <a:gd name="T97" fmla="*/ 2147483647 h 822"/>
                  <a:gd name="T98" fmla="*/ 2147483647 w 576"/>
                  <a:gd name="T99" fmla="*/ 2147483647 h 822"/>
                  <a:gd name="T100" fmla="*/ 2147483647 w 576"/>
                  <a:gd name="T101" fmla="*/ 2147483647 h 822"/>
                  <a:gd name="T102" fmla="*/ 2147483647 w 576"/>
                  <a:gd name="T103" fmla="*/ 2147483647 h 822"/>
                  <a:gd name="T104" fmla="*/ 2147483647 w 576"/>
                  <a:gd name="T105" fmla="*/ 2147483647 h 822"/>
                  <a:gd name="T106" fmla="*/ 2147483647 w 576"/>
                  <a:gd name="T107" fmla="*/ 2147483647 h 822"/>
                  <a:gd name="T108" fmla="*/ 2147483647 w 576"/>
                  <a:gd name="T109" fmla="*/ 2147483647 h 822"/>
                  <a:gd name="T110" fmla="*/ 2147483647 w 576"/>
                  <a:gd name="T111" fmla="*/ 2147483647 h 822"/>
                  <a:gd name="T112" fmla="*/ 2147483647 w 576"/>
                  <a:gd name="T113" fmla="*/ 2147483647 h 822"/>
                  <a:gd name="T114" fmla="*/ 2147483647 w 576"/>
                  <a:gd name="T115" fmla="*/ 2147483647 h 822"/>
                  <a:gd name="T116" fmla="*/ 2147483647 w 576"/>
                  <a:gd name="T117" fmla="*/ 2147483647 h 822"/>
                  <a:gd name="T118" fmla="*/ 2147483647 w 576"/>
                  <a:gd name="T119" fmla="*/ 2147483647 h 822"/>
                  <a:gd name="T120" fmla="*/ 2147483647 w 576"/>
                  <a:gd name="T121" fmla="*/ 2147483647 h 822"/>
                  <a:gd name="T122" fmla="*/ 2147483647 w 576"/>
                  <a:gd name="T123" fmla="*/ 2147483647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" name="United Arab Emirate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573" y="1763"/>
                <a:ext cx="86" cy="82"/>
              </a:xfrm>
              <a:custGeom>
                <a:avLst/>
                <a:gdLst>
                  <a:gd name="T0" fmla="*/ 2147483647 w 336"/>
                  <a:gd name="T1" fmla="*/ 2147483647 h 318"/>
                  <a:gd name="T2" fmla="*/ 2147483647 w 336"/>
                  <a:gd name="T3" fmla="*/ 2147483647 h 318"/>
                  <a:gd name="T4" fmla="*/ 2147483647 w 336"/>
                  <a:gd name="T5" fmla="*/ 2147483647 h 318"/>
                  <a:gd name="T6" fmla="*/ 2147483647 w 336"/>
                  <a:gd name="T7" fmla="*/ 2147483647 h 318"/>
                  <a:gd name="T8" fmla="*/ 2147483647 w 336"/>
                  <a:gd name="T9" fmla="*/ 2147483647 h 318"/>
                  <a:gd name="T10" fmla="*/ 2147483647 w 336"/>
                  <a:gd name="T11" fmla="*/ 0 h 318"/>
                  <a:gd name="T12" fmla="*/ 2147483647 w 336"/>
                  <a:gd name="T13" fmla="*/ 2147483647 h 318"/>
                  <a:gd name="T14" fmla="*/ 2147483647 w 336"/>
                  <a:gd name="T15" fmla="*/ 2147483647 h 318"/>
                  <a:gd name="T16" fmla="*/ 2147483647 w 336"/>
                  <a:gd name="T17" fmla="*/ 2147483647 h 318"/>
                  <a:gd name="T18" fmla="*/ 2147483647 w 336"/>
                  <a:gd name="T19" fmla="*/ 2147483647 h 318"/>
                  <a:gd name="T20" fmla="*/ 2147483647 w 336"/>
                  <a:gd name="T21" fmla="*/ 2147483647 h 318"/>
                  <a:gd name="T22" fmla="*/ 2147483647 w 336"/>
                  <a:gd name="T23" fmla="*/ 2147483647 h 318"/>
                  <a:gd name="T24" fmla="*/ 2147483647 w 336"/>
                  <a:gd name="T25" fmla="*/ 2147483647 h 318"/>
                  <a:gd name="T26" fmla="*/ 2147483647 w 336"/>
                  <a:gd name="T27" fmla="*/ 2147483647 h 318"/>
                  <a:gd name="T28" fmla="*/ 2147483647 w 336"/>
                  <a:gd name="T29" fmla="*/ 2147483647 h 318"/>
                  <a:gd name="T30" fmla="*/ 2147483647 w 336"/>
                  <a:gd name="T31" fmla="*/ 2147483647 h 318"/>
                  <a:gd name="T32" fmla="*/ 2147483647 w 336"/>
                  <a:gd name="T33" fmla="*/ 2147483647 h 318"/>
                  <a:gd name="T34" fmla="*/ 2147483647 w 336"/>
                  <a:gd name="T35" fmla="*/ 2147483647 h 318"/>
                  <a:gd name="T36" fmla="*/ 0 w 336"/>
                  <a:gd name="T37" fmla="*/ 2147483647 h 318"/>
                  <a:gd name="T38" fmla="*/ 2147483647 w 336"/>
                  <a:gd name="T39" fmla="*/ 2147483647 h 318"/>
                  <a:gd name="T40" fmla="*/ 2147483647 w 336"/>
                  <a:gd name="T41" fmla="*/ 2147483647 h 318"/>
                  <a:gd name="T42" fmla="*/ 2147483647 w 336"/>
                  <a:gd name="T43" fmla="*/ 2147483647 h 318"/>
                  <a:gd name="T44" fmla="*/ 2147483647 w 336"/>
                  <a:gd name="T45" fmla="*/ 2147483647 h 318"/>
                  <a:gd name="T46" fmla="*/ 2147483647 w 336"/>
                  <a:gd name="T47" fmla="*/ 2147483647 h 318"/>
                  <a:gd name="T48" fmla="*/ 2147483647 w 336"/>
                  <a:gd name="T49" fmla="*/ 2147483647 h 318"/>
                  <a:gd name="T50" fmla="*/ 2147483647 w 336"/>
                  <a:gd name="T51" fmla="*/ 2147483647 h 318"/>
                  <a:gd name="T52" fmla="*/ 2147483647 w 336"/>
                  <a:gd name="T53" fmla="*/ 2147483647 h 318"/>
                  <a:gd name="T54" fmla="*/ 2147483647 w 336"/>
                  <a:gd name="T55" fmla="*/ 2147483647 h 318"/>
                  <a:gd name="T56" fmla="*/ 2147483647 w 336"/>
                  <a:gd name="T57" fmla="*/ 2147483647 h 318"/>
                  <a:gd name="T58" fmla="*/ 2147483647 w 336"/>
                  <a:gd name="T59" fmla="*/ 2147483647 h 318"/>
                  <a:gd name="T60" fmla="*/ 2147483647 w 336"/>
                  <a:gd name="T61" fmla="*/ 2147483647 h 318"/>
                  <a:gd name="T62" fmla="*/ 2147483647 w 336"/>
                  <a:gd name="T63" fmla="*/ 2147483647 h 318"/>
                  <a:gd name="T64" fmla="*/ 2147483647 w 336"/>
                  <a:gd name="T65" fmla="*/ 2147483647 h 318"/>
                  <a:gd name="T66" fmla="*/ 2147483647 w 336"/>
                  <a:gd name="T67" fmla="*/ 2147483647 h 318"/>
                  <a:gd name="T68" fmla="*/ 2147483647 w 336"/>
                  <a:gd name="T69" fmla="*/ 214748364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18"/>
                  <a:gd name="T107" fmla="*/ 336 w 336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18">
                    <a:moveTo>
                      <a:pt x="300" y="120"/>
                    </a:moveTo>
                    <a:lnTo>
                      <a:pt x="306" y="120"/>
                    </a:lnTo>
                    <a:lnTo>
                      <a:pt x="306" y="126"/>
                    </a:lnTo>
                    <a:lnTo>
                      <a:pt x="312" y="138"/>
                    </a:lnTo>
                    <a:lnTo>
                      <a:pt x="336" y="132"/>
                    </a:lnTo>
                    <a:lnTo>
                      <a:pt x="330" y="120"/>
                    </a:lnTo>
                    <a:lnTo>
                      <a:pt x="324" y="102"/>
                    </a:lnTo>
                    <a:lnTo>
                      <a:pt x="324" y="60"/>
                    </a:lnTo>
                    <a:lnTo>
                      <a:pt x="330" y="42"/>
                    </a:lnTo>
                    <a:lnTo>
                      <a:pt x="330" y="6"/>
                    </a:lnTo>
                    <a:lnTo>
                      <a:pt x="324" y="0"/>
                    </a:lnTo>
                    <a:lnTo>
                      <a:pt x="318" y="0"/>
                    </a:lnTo>
                    <a:lnTo>
                      <a:pt x="312" y="6"/>
                    </a:lnTo>
                    <a:lnTo>
                      <a:pt x="306" y="18"/>
                    </a:lnTo>
                    <a:lnTo>
                      <a:pt x="300" y="36"/>
                    </a:lnTo>
                    <a:lnTo>
                      <a:pt x="288" y="60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6" y="72"/>
                    </a:lnTo>
                    <a:lnTo>
                      <a:pt x="264" y="78"/>
                    </a:lnTo>
                    <a:lnTo>
                      <a:pt x="234" y="108"/>
                    </a:lnTo>
                    <a:lnTo>
                      <a:pt x="228" y="120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68"/>
                    </a:lnTo>
                    <a:lnTo>
                      <a:pt x="192" y="180"/>
                    </a:lnTo>
                    <a:lnTo>
                      <a:pt x="192" y="186"/>
                    </a:lnTo>
                    <a:lnTo>
                      <a:pt x="186" y="192"/>
                    </a:lnTo>
                    <a:lnTo>
                      <a:pt x="150" y="192"/>
                    </a:lnTo>
                    <a:lnTo>
                      <a:pt x="132" y="186"/>
                    </a:lnTo>
                    <a:lnTo>
                      <a:pt x="90" y="186"/>
                    </a:lnTo>
                    <a:lnTo>
                      <a:pt x="72" y="192"/>
                    </a:lnTo>
                    <a:lnTo>
                      <a:pt x="48" y="204"/>
                    </a:lnTo>
                    <a:lnTo>
                      <a:pt x="24" y="204"/>
                    </a:lnTo>
                    <a:lnTo>
                      <a:pt x="12" y="192"/>
                    </a:lnTo>
                    <a:lnTo>
                      <a:pt x="0" y="186"/>
                    </a:lnTo>
                    <a:lnTo>
                      <a:pt x="0" y="198"/>
                    </a:lnTo>
                    <a:lnTo>
                      <a:pt x="18" y="216"/>
                    </a:lnTo>
                    <a:lnTo>
                      <a:pt x="30" y="240"/>
                    </a:lnTo>
                    <a:lnTo>
                      <a:pt x="54" y="264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94"/>
                    </a:lnTo>
                    <a:lnTo>
                      <a:pt x="96" y="294"/>
                    </a:lnTo>
                    <a:lnTo>
                      <a:pt x="132" y="300"/>
                    </a:lnTo>
                    <a:lnTo>
                      <a:pt x="228" y="312"/>
                    </a:lnTo>
                    <a:lnTo>
                      <a:pt x="270" y="318"/>
                    </a:lnTo>
                    <a:lnTo>
                      <a:pt x="264" y="306"/>
                    </a:lnTo>
                    <a:lnTo>
                      <a:pt x="258" y="300"/>
                    </a:lnTo>
                    <a:lnTo>
                      <a:pt x="252" y="288"/>
                    </a:lnTo>
                    <a:lnTo>
                      <a:pt x="252" y="276"/>
                    </a:lnTo>
                    <a:lnTo>
                      <a:pt x="258" y="270"/>
                    </a:lnTo>
                    <a:lnTo>
                      <a:pt x="264" y="258"/>
                    </a:lnTo>
                    <a:lnTo>
                      <a:pt x="270" y="252"/>
                    </a:lnTo>
                    <a:lnTo>
                      <a:pt x="276" y="240"/>
                    </a:lnTo>
                    <a:lnTo>
                      <a:pt x="276" y="228"/>
                    </a:lnTo>
                    <a:lnTo>
                      <a:pt x="282" y="216"/>
                    </a:lnTo>
                    <a:lnTo>
                      <a:pt x="282" y="204"/>
                    </a:lnTo>
                    <a:lnTo>
                      <a:pt x="288" y="198"/>
                    </a:lnTo>
                    <a:lnTo>
                      <a:pt x="288" y="192"/>
                    </a:lnTo>
                    <a:lnTo>
                      <a:pt x="300" y="192"/>
                    </a:lnTo>
                    <a:lnTo>
                      <a:pt x="300" y="198"/>
                    </a:lnTo>
                    <a:lnTo>
                      <a:pt x="306" y="198"/>
                    </a:lnTo>
                    <a:lnTo>
                      <a:pt x="306" y="192"/>
                    </a:lnTo>
                    <a:lnTo>
                      <a:pt x="288" y="174"/>
                    </a:lnTo>
                    <a:lnTo>
                      <a:pt x="288" y="144"/>
                    </a:lnTo>
                    <a:lnTo>
                      <a:pt x="294" y="132"/>
                    </a:lnTo>
                    <a:lnTo>
                      <a:pt x="294" y="126"/>
                    </a:lnTo>
                    <a:lnTo>
                      <a:pt x="300" y="12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" name="Ukrain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29" y="1237"/>
                <a:ext cx="286" cy="160"/>
              </a:xfrm>
              <a:custGeom>
                <a:avLst/>
                <a:gdLst>
                  <a:gd name="T0" fmla="*/ 2147483647 w 1116"/>
                  <a:gd name="T1" fmla="*/ 2147483647 h 624"/>
                  <a:gd name="T2" fmla="*/ 2147483647 w 1116"/>
                  <a:gd name="T3" fmla="*/ 2147483647 h 624"/>
                  <a:gd name="T4" fmla="*/ 2147483647 w 1116"/>
                  <a:gd name="T5" fmla="*/ 2147483647 h 624"/>
                  <a:gd name="T6" fmla="*/ 2147483647 w 1116"/>
                  <a:gd name="T7" fmla="*/ 2147483647 h 624"/>
                  <a:gd name="T8" fmla="*/ 2147483647 w 1116"/>
                  <a:gd name="T9" fmla="*/ 2147483647 h 624"/>
                  <a:gd name="T10" fmla="*/ 2147483647 w 1116"/>
                  <a:gd name="T11" fmla="*/ 2147483647 h 624"/>
                  <a:gd name="T12" fmla="*/ 2147483647 w 1116"/>
                  <a:gd name="T13" fmla="*/ 2147483647 h 624"/>
                  <a:gd name="T14" fmla="*/ 2147483647 w 1116"/>
                  <a:gd name="T15" fmla="*/ 2147483647 h 624"/>
                  <a:gd name="T16" fmla="*/ 2147483647 w 1116"/>
                  <a:gd name="T17" fmla="*/ 2147483647 h 624"/>
                  <a:gd name="T18" fmla="*/ 2147483647 w 1116"/>
                  <a:gd name="T19" fmla="*/ 2147483647 h 624"/>
                  <a:gd name="T20" fmla="*/ 2147483647 w 1116"/>
                  <a:gd name="T21" fmla="*/ 2147483647 h 624"/>
                  <a:gd name="T22" fmla="*/ 2147483647 w 1116"/>
                  <a:gd name="T23" fmla="*/ 2147483647 h 624"/>
                  <a:gd name="T24" fmla="*/ 2147483647 w 1116"/>
                  <a:gd name="T25" fmla="*/ 2147483647 h 624"/>
                  <a:gd name="T26" fmla="*/ 2147483647 w 1116"/>
                  <a:gd name="T27" fmla="*/ 2147483647 h 624"/>
                  <a:gd name="T28" fmla="*/ 2147483647 w 1116"/>
                  <a:gd name="T29" fmla="*/ 2147483647 h 624"/>
                  <a:gd name="T30" fmla="*/ 2147483647 w 1116"/>
                  <a:gd name="T31" fmla="*/ 2147483647 h 624"/>
                  <a:gd name="T32" fmla="*/ 2147483647 w 1116"/>
                  <a:gd name="T33" fmla="*/ 2147483647 h 624"/>
                  <a:gd name="T34" fmla="*/ 2147483647 w 1116"/>
                  <a:gd name="T35" fmla="*/ 2147483647 h 624"/>
                  <a:gd name="T36" fmla="*/ 2147483647 w 1116"/>
                  <a:gd name="T37" fmla="*/ 2147483647 h 624"/>
                  <a:gd name="T38" fmla="*/ 2147483647 w 1116"/>
                  <a:gd name="T39" fmla="*/ 2147483647 h 624"/>
                  <a:gd name="T40" fmla="*/ 2147483647 w 1116"/>
                  <a:gd name="T41" fmla="*/ 2147483647 h 624"/>
                  <a:gd name="T42" fmla="*/ 2147483647 w 1116"/>
                  <a:gd name="T43" fmla="*/ 2147483647 h 624"/>
                  <a:gd name="T44" fmla="*/ 2147483647 w 1116"/>
                  <a:gd name="T45" fmla="*/ 2147483647 h 624"/>
                  <a:gd name="T46" fmla="*/ 2147483647 w 1116"/>
                  <a:gd name="T47" fmla="*/ 2147483647 h 624"/>
                  <a:gd name="T48" fmla="*/ 2147483647 w 1116"/>
                  <a:gd name="T49" fmla="*/ 2147483647 h 624"/>
                  <a:gd name="T50" fmla="*/ 2147483647 w 1116"/>
                  <a:gd name="T51" fmla="*/ 2147483647 h 624"/>
                  <a:gd name="T52" fmla="*/ 2147483647 w 1116"/>
                  <a:gd name="T53" fmla="*/ 2147483647 h 624"/>
                  <a:gd name="T54" fmla="*/ 2147483647 w 1116"/>
                  <a:gd name="T55" fmla="*/ 2147483647 h 624"/>
                  <a:gd name="T56" fmla="*/ 2147483647 w 1116"/>
                  <a:gd name="T57" fmla="*/ 2147483647 h 624"/>
                  <a:gd name="T58" fmla="*/ 2147483647 w 1116"/>
                  <a:gd name="T59" fmla="*/ 2147483647 h 624"/>
                  <a:gd name="T60" fmla="*/ 2147483647 w 1116"/>
                  <a:gd name="T61" fmla="*/ 2147483647 h 624"/>
                  <a:gd name="T62" fmla="*/ 2147483647 w 1116"/>
                  <a:gd name="T63" fmla="*/ 2147483647 h 624"/>
                  <a:gd name="T64" fmla="*/ 2147483647 w 1116"/>
                  <a:gd name="T65" fmla="*/ 2147483647 h 624"/>
                  <a:gd name="T66" fmla="*/ 2147483647 w 1116"/>
                  <a:gd name="T67" fmla="*/ 2147483647 h 624"/>
                  <a:gd name="T68" fmla="*/ 2147483647 w 1116"/>
                  <a:gd name="T69" fmla="*/ 2147483647 h 624"/>
                  <a:gd name="T70" fmla="*/ 2147483647 w 1116"/>
                  <a:gd name="T71" fmla="*/ 2147483647 h 624"/>
                  <a:gd name="T72" fmla="*/ 2147483647 w 1116"/>
                  <a:gd name="T73" fmla="*/ 2147483647 h 624"/>
                  <a:gd name="T74" fmla="*/ 2147483647 w 1116"/>
                  <a:gd name="T75" fmla="*/ 2147483647 h 624"/>
                  <a:gd name="T76" fmla="*/ 2147483647 w 1116"/>
                  <a:gd name="T77" fmla="*/ 2147483647 h 624"/>
                  <a:gd name="T78" fmla="*/ 2147483647 w 1116"/>
                  <a:gd name="T79" fmla="*/ 2147483647 h 624"/>
                  <a:gd name="T80" fmla="*/ 2147483647 w 1116"/>
                  <a:gd name="T81" fmla="*/ 2147483647 h 624"/>
                  <a:gd name="T82" fmla="*/ 2147483647 w 1116"/>
                  <a:gd name="T83" fmla="*/ 2147483647 h 624"/>
                  <a:gd name="T84" fmla="*/ 2147483647 w 1116"/>
                  <a:gd name="T85" fmla="*/ 2147483647 h 624"/>
                  <a:gd name="T86" fmla="*/ 2147483647 w 1116"/>
                  <a:gd name="T87" fmla="*/ 2147483647 h 624"/>
                  <a:gd name="T88" fmla="*/ 2147483647 w 1116"/>
                  <a:gd name="T89" fmla="*/ 0 h 624"/>
                  <a:gd name="T90" fmla="*/ 2147483647 w 1116"/>
                  <a:gd name="T91" fmla="*/ 2147483647 h 624"/>
                  <a:gd name="T92" fmla="*/ 2147483647 w 1116"/>
                  <a:gd name="T93" fmla="*/ 2147483647 h 624"/>
                  <a:gd name="T94" fmla="*/ 2147483647 w 1116"/>
                  <a:gd name="T95" fmla="*/ 2147483647 h 624"/>
                  <a:gd name="T96" fmla="*/ 2147483647 w 1116"/>
                  <a:gd name="T97" fmla="*/ 2147483647 h 624"/>
                  <a:gd name="T98" fmla="*/ 2147483647 w 1116"/>
                  <a:gd name="T99" fmla="*/ 2147483647 h 624"/>
                  <a:gd name="T100" fmla="*/ 2147483647 w 1116"/>
                  <a:gd name="T101" fmla="*/ 2147483647 h 624"/>
                  <a:gd name="T102" fmla="*/ 2147483647 w 1116"/>
                  <a:gd name="T103" fmla="*/ 2147483647 h 624"/>
                  <a:gd name="T104" fmla="*/ 2147483647 w 1116"/>
                  <a:gd name="T105" fmla="*/ 2147483647 h 624"/>
                  <a:gd name="T106" fmla="*/ 2147483647 w 1116"/>
                  <a:gd name="T107" fmla="*/ 2147483647 h 624"/>
                  <a:gd name="T108" fmla="*/ 2147483647 w 1116"/>
                  <a:gd name="T109" fmla="*/ 2147483647 h 624"/>
                  <a:gd name="T110" fmla="*/ 2147483647 w 1116"/>
                  <a:gd name="T111" fmla="*/ 2147483647 h 624"/>
                  <a:gd name="T112" fmla="*/ 2147483647 w 1116"/>
                  <a:gd name="T113" fmla="*/ 2147483647 h 624"/>
                  <a:gd name="T114" fmla="*/ 2147483647 w 1116"/>
                  <a:gd name="T115" fmla="*/ 2147483647 h 624"/>
                  <a:gd name="T116" fmla="*/ 2147483647 w 1116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" name="Ugand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192" y="2224"/>
                <a:ext cx="100" cy="118"/>
              </a:xfrm>
              <a:custGeom>
                <a:avLst/>
                <a:gdLst>
                  <a:gd name="T0" fmla="*/ 2147483647 w 390"/>
                  <a:gd name="T1" fmla="*/ 2147483647 h 462"/>
                  <a:gd name="T2" fmla="*/ 2147483647 w 390"/>
                  <a:gd name="T3" fmla="*/ 2147483647 h 462"/>
                  <a:gd name="T4" fmla="*/ 2147483647 w 390"/>
                  <a:gd name="T5" fmla="*/ 2147483647 h 462"/>
                  <a:gd name="T6" fmla="*/ 2147483647 w 390"/>
                  <a:gd name="T7" fmla="*/ 2147483647 h 462"/>
                  <a:gd name="T8" fmla="*/ 2147483647 w 390"/>
                  <a:gd name="T9" fmla="*/ 2147483647 h 462"/>
                  <a:gd name="T10" fmla="*/ 2147483647 w 390"/>
                  <a:gd name="T11" fmla="*/ 2147483647 h 462"/>
                  <a:gd name="T12" fmla="*/ 2147483647 w 390"/>
                  <a:gd name="T13" fmla="*/ 2147483647 h 462"/>
                  <a:gd name="T14" fmla="*/ 2147483647 w 390"/>
                  <a:gd name="T15" fmla="*/ 2147483647 h 462"/>
                  <a:gd name="T16" fmla="*/ 2147483647 w 390"/>
                  <a:gd name="T17" fmla="*/ 2147483647 h 462"/>
                  <a:gd name="T18" fmla="*/ 2147483647 w 390"/>
                  <a:gd name="T19" fmla="*/ 2147483647 h 462"/>
                  <a:gd name="T20" fmla="*/ 2147483647 w 390"/>
                  <a:gd name="T21" fmla="*/ 2147483647 h 462"/>
                  <a:gd name="T22" fmla="*/ 2147483647 w 390"/>
                  <a:gd name="T23" fmla="*/ 2147483647 h 462"/>
                  <a:gd name="T24" fmla="*/ 2147483647 w 390"/>
                  <a:gd name="T25" fmla="*/ 0 h 462"/>
                  <a:gd name="T26" fmla="*/ 2147483647 w 390"/>
                  <a:gd name="T27" fmla="*/ 2147483647 h 462"/>
                  <a:gd name="T28" fmla="*/ 2147483647 w 390"/>
                  <a:gd name="T29" fmla="*/ 2147483647 h 462"/>
                  <a:gd name="T30" fmla="*/ 2147483647 w 390"/>
                  <a:gd name="T31" fmla="*/ 2147483647 h 462"/>
                  <a:gd name="T32" fmla="*/ 2147483647 w 390"/>
                  <a:gd name="T33" fmla="*/ 2147483647 h 462"/>
                  <a:gd name="T34" fmla="*/ 2147483647 w 390"/>
                  <a:gd name="T35" fmla="*/ 2147483647 h 462"/>
                  <a:gd name="T36" fmla="*/ 2147483647 w 390"/>
                  <a:gd name="T37" fmla="*/ 2147483647 h 462"/>
                  <a:gd name="T38" fmla="*/ 2147483647 w 390"/>
                  <a:gd name="T39" fmla="*/ 2147483647 h 462"/>
                  <a:gd name="T40" fmla="*/ 2147483647 w 390"/>
                  <a:gd name="T41" fmla="*/ 2147483647 h 462"/>
                  <a:gd name="T42" fmla="*/ 2147483647 w 390"/>
                  <a:gd name="T43" fmla="*/ 2147483647 h 462"/>
                  <a:gd name="T44" fmla="*/ 2147483647 w 390"/>
                  <a:gd name="T45" fmla="*/ 2147483647 h 462"/>
                  <a:gd name="T46" fmla="*/ 2147483647 w 390"/>
                  <a:gd name="T47" fmla="*/ 2147483647 h 462"/>
                  <a:gd name="T48" fmla="*/ 2147483647 w 390"/>
                  <a:gd name="T49" fmla="*/ 2147483647 h 462"/>
                  <a:gd name="T50" fmla="*/ 2147483647 w 390"/>
                  <a:gd name="T51" fmla="*/ 2147483647 h 462"/>
                  <a:gd name="T52" fmla="*/ 2147483647 w 390"/>
                  <a:gd name="T53" fmla="*/ 2147483647 h 462"/>
                  <a:gd name="T54" fmla="*/ 2147483647 w 390"/>
                  <a:gd name="T55" fmla="*/ 2147483647 h 462"/>
                  <a:gd name="T56" fmla="*/ 2147483647 w 390"/>
                  <a:gd name="T57" fmla="*/ 2147483647 h 462"/>
                  <a:gd name="T58" fmla="*/ 2147483647 w 390"/>
                  <a:gd name="T59" fmla="*/ 2147483647 h 462"/>
                  <a:gd name="T60" fmla="*/ 2147483647 w 390"/>
                  <a:gd name="T61" fmla="*/ 2147483647 h 462"/>
                  <a:gd name="T62" fmla="*/ 2147483647 w 390"/>
                  <a:gd name="T63" fmla="*/ 2147483647 h 462"/>
                  <a:gd name="T64" fmla="*/ 2147483647 w 390"/>
                  <a:gd name="T65" fmla="*/ 2147483647 h 462"/>
                  <a:gd name="T66" fmla="*/ 2147483647 w 390"/>
                  <a:gd name="T67" fmla="*/ 2147483647 h 462"/>
                  <a:gd name="T68" fmla="*/ 2147483647 w 390"/>
                  <a:gd name="T69" fmla="*/ 2147483647 h 462"/>
                  <a:gd name="T70" fmla="*/ 2147483647 w 390"/>
                  <a:gd name="T71" fmla="*/ 2147483647 h 462"/>
                  <a:gd name="T72" fmla="*/ 2147483647 w 390"/>
                  <a:gd name="T73" fmla="*/ 2147483647 h 462"/>
                  <a:gd name="T74" fmla="*/ 2147483647 w 390"/>
                  <a:gd name="T75" fmla="*/ 2147483647 h 462"/>
                  <a:gd name="T76" fmla="*/ 2147483647 w 390"/>
                  <a:gd name="T77" fmla="*/ 2147483647 h 462"/>
                  <a:gd name="T78" fmla="*/ 2147483647 w 390"/>
                  <a:gd name="T79" fmla="*/ 2147483647 h 462"/>
                  <a:gd name="T80" fmla="*/ 2147483647 w 390"/>
                  <a:gd name="T81" fmla="*/ 2147483647 h 462"/>
                  <a:gd name="T82" fmla="*/ 2147483647 w 390"/>
                  <a:gd name="T83" fmla="*/ 2147483647 h 462"/>
                  <a:gd name="T84" fmla="*/ 2147483647 w 390"/>
                  <a:gd name="T85" fmla="*/ 2147483647 h 462"/>
                  <a:gd name="T86" fmla="*/ 2147483647 w 390"/>
                  <a:gd name="T87" fmla="*/ 2147483647 h 462"/>
                  <a:gd name="T88" fmla="*/ 2147483647 w 390"/>
                  <a:gd name="T89" fmla="*/ 2147483647 h 462"/>
                  <a:gd name="T90" fmla="*/ 2147483647 w 390"/>
                  <a:gd name="T91" fmla="*/ 2147483647 h 462"/>
                  <a:gd name="T92" fmla="*/ 2147483647 w 390"/>
                  <a:gd name="T93" fmla="*/ 2147483647 h 462"/>
                  <a:gd name="T94" fmla="*/ 2147483647 w 390"/>
                  <a:gd name="T95" fmla="*/ 2147483647 h 462"/>
                  <a:gd name="T96" fmla="*/ 2147483647 w 390"/>
                  <a:gd name="T97" fmla="*/ 2147483647 h 462"/>
                  <a:gd name="T98" fmla="*/ 2147483647 w 390"/>
                  <a:gd name="T99" fmla="*/ 2147483647 h 462"/>
                  <a:gd name="T100" fmla="*/ 2147483647 w 390"/>
                  <a:gd name="T101" fmla="*/ 2147483647 h 462"/>
                  <a:gd name="T102" fmla="*/ 2147483647 w 390"/>
                  <a:gd name="T103" fmla="*/ 2147483647 h 462"/>
                  <a:gd name="T104" fmla="*/ 2147483647 w 390"/>
                  <a:gd name="T105" fmla="*/ 2147483647 h 462"/>
                  <a:gd name="T106" fmla="*/ 2147483647 w 390"/>
                  <a:gd name="T107" fmla="*/ 214748364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0"/>
                  <a:gd name="T163" fmla="*/ 0 h 462"/>
                  <a:gd name="T164" fmla="*/ 390 w 390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0" h="462">
                    <a:moveTo>
                      <a:pt x="306" y="426"/>
                    </a:moveTo>
                    <a:lnTo>
                      <a:pt x="318" y="426"/>
                    </a:lnTo>
                    <a:lnTo>
                      <a:pt x="318" y="420"/>
                    </a:lnTo>
                    <a:lnTo>
                      <a:pt x="306" y="420"/>
                    </a:lnTo>
                    <a:lnTo>
                      <a:pt x="306" y="426"/>
                    </a:lnTo>
                    <a:close/>
                    <a:moveTo>
                      <a:pt x="390" y="192"/>
                    </a:moveTo>
                    <a:lnTo>
                      <a:pt x="384" y="180"/>
                    </a:lnTo>
                    <a:lnTo>
                      <a:pt x="378" y="174"/>
                    </a:lnTo>
                    <a:lnTo>
                      <a:pt x="366" y="150"/>
                    </a:lnTo>
                    <a:lnTo>
                      <a:pt x="366" y="144"/>
                    </a:lnTo>
                    <a:lnTo>
                      <a:pt x="372" y="138"/>
                    </a:lnTo>
                    <a:lnTo>
                      <a:pt x="378" y="138"/>
                    </a:lnTo>
                    <a:lnTo>
                      <a:pt x="384" y="132"/>
                    </a:lnTo>
                    <a:lnTo>
                      <a:pt x="348" y="90"/>
                    </a:lnTo>
                    <a:lnTo>
                      <a:pt x="354" y="84"/>
                    </a:lnTo>
                    <a:lnTo>
                      <a:pt x="336" y="66"/>
                    </a:lnTo>
                    <a:lnTo>
                      <a:pt x="336" y="60"/>
                    </a:lnTo>
                    <a:lnTo>
                      <a:pt x="342" y="54"/>
                    </a:lnTo>
                    <a:lnTo>
                      <a:pt x="342" y="42"/>
                    </a:lnTo>
                    <a:lnTo>
                      <a:pt x="336" y="42"/>
                    </a:lnTo>
                    <a:lnTo>
                      <a:pt x="336" y="48"/>
                    </a:lnTo>
                    <a:lnTo>
                      <a:pt x="330" y="42"/>
                    </a:lnTo>
                    <a:lnTo>
                      <a:pt x="324" y="42"/>
                    </a:lnTo>
                    <a:lnTo>
                      <a:pt x="324" y="18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300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94" y="18"/>
                    </a:lnTo>
                    <a:lnTo>
                      <a:pt x="276" y="36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24"/>
                    </a:lnTo>
                    <a:lnTo>
                      <a:pt x="234" y="24"/>
                    </a:lnTo>
                    <a:lnTo>
                      <a:pt x="222" y="36"/>
                    </a:lnTo>
                    <a:lnTo>
                      <a:pt x="198" y="36"/>
                    </a:lnTo>
                    <a:lnTo>
                      <a:pt x="180" y="60"/>
                    </a:lnTo>
                    <a:lnTo>
                      <a:pt x="156" y="30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32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2" y="30"/>
                    </a:lnTo>
                    <a:lnTo>
                      <a:pt x="84" y="48"/>
                    </a:lnTo>
                    <a:lnTo>
                      <a:pt x="90" y="72"/>
                    </a:lnTo>
                    <a:lnTo>
                      <a:pt x="72" y="90"/>
                    </a:lnTo>
                    <a:lnTo>
                      <a:pt x="84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84" y="114"/>
                    </a:lnTo>
                    <a:lnTo>
                      <a:pt x="78" y="126"/>
                    </a:lnTo>
                    <a:lnTo>
                      <a:pt x="78" y="138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0"/>
                    </a:lnTo>
                    <a:lnTo>
                      <a:pt x="114" y="156"/>
                    </a:lnTo>
                    <a:lnTo>
                      <a:pt x="114" y="168"/>
                    </a:lnTo>
                    <a:lnTo>
                      <a:pt x="108" y="180"/>
                    </a:lnTo>
                    <a:lnTo>
                      <a:pt x="96" y="192"/>
                    </a:lnTo>
                    <a:lnTo>
                      <a:pt x="84" y="216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42" y="246"/>
                    </a:lnTo>
                    <a:lnTo>
                      <a:pt x="42" y="258"/>
                    </a:lnTo>
                    <a:lnTo>
                      <a:pt x="24" y="270"/>
                    </a:lnTo>
                    <a:lnTo>
                      <a:pt x="6" y="342"/>
                    </a:lnTo>
                    <a:lnTo>
                      <a:pt x="6" y="372"/>
                    </a:lnTo>
                    <a:lnTo>
                      <a:pt x="0" y="450"/>
                    </a:lnTo>
                    <a:lnTo>
                      <a:pt x="12" y="450"/>
                    </a:lnTo>
                    <a:lnTo>
                      <a:pt x="24" y="462"/>
                    </a:lnTo>
                    <a:lnTo>
                      <a:pt x="30" y="462"/>
                    </a:lnTo>
                    <a:lnTo>
                      <a:pt x="42" y="438"/>
                    </a:lnTo>
                    <a:lnTo>
                      <a:pt x="48" y="432"/>
                    </a:lnTo>
                    <a:lnTo>
                      <a:pt x="48" y="426"/>
                    </a:lnTo>
                    <a:lnTo>
                      <a:pt x="72" y="420"/>
                    </a:lnTo>
                    <a:lnTo>
                      <a:pt x="162" y="426"/>
                    </a:lnTo>
                    <a:lnTo>
                      <a:pt x="162" y="414"/>
                    </a:lnTo>
                    <a:lnTo>
                      <a:pt x="156" y="408"/>
                    </a:lnTo>
                    <a:lnTo>
                      <a:pt x="150" y="396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68" y="342"/>
                    </a:lnTo>
                    <a:lnTo>
                      <a:pt x="174" y="336"/>
                    </a:lnTo>
                    <a:lnTo>
                      <a:pt x="186" y="330"/>
                    </a:lnTo>
                    <a:lnTo>
                      <a:pt x="204" y="324"/>
                    </a:lnTo>
                    <a:lnTo>
                      <a:pt x="240" y="324"/>
                    </a:lnTo>
                    <a:lnTo>
                      <a:pt x="252" y="312"/>
                    </a:lnTo>
                    <a:lnTo>
                      <a:pt x="258" y="300"/>
                    </a:lnTo>
                    <a:lnTo>
                      <a:pt x="264" y="300"/>
                    </a:lnTo>
                    <a:lnTo>
                      <a:pt x="264" y="306"/>
                    </a:lnTo>
                    <a:lnTo>
                      <a:pt x="270" y="312"/>
                    </a:lnTo>
                    <a:lnTo>
                      <a:pt x="270" y="330"/>
                    </a:lnTo>
                    <a:lnTo>
                      <a:pt x="276" y="324"/>
                    </a:lnTo>
                    <a:lnTo>
                      <a:pt x="312" y="324"/>
                    </a:lnTo>
                    <a:lnTo>
                      <a:pt x="312" y="330"/>
                    </a:lnTo>
                    <a:lnTo>
                      <a:pt x="312" y="318"/>
                    </a:lnTo>
                    <a:lnTo>
                      <a:pt x="318" y="306"/>
                    </a:lnTo>
                    <a:lnTo>
                      <a:pt x="324" y="300"/>
                    </a:lnTo>
                    <a:lnTo>
                      <a:pt x="330" y="282"/>
                    </a:lnTo>
                    <a:lnTo>
                      <a:pt x="348" y="270"/>
                    </a:lnTo>
                    <a:lnTo>
                      <a:pt x="348" y="246"/>
                    </a:lnTo>
                    <a:lnTo>
                      <a:pt x="354" y="240"/>
                    </a:lnTo>
                    <a:lnTo>
                      <a:pt x="372" y="240"/>
                    </a:lnTo>
                    <a:lnTo>
                      <a:pt x="378" y="216"/>
                    </a:lnTo>
                    <a:lnTo>
                      <a:pt x="390" y="204"/>
                    </a:lnTo>
                    <a:lnTo>
                      <a:pt x="390" y="19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" name="Turkmeni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540" y="1429"/>
                <a:ext cx="258" cy="155"/>
              </a:xfrm>
              <a:custGeom>
                <a:avLst/>
                <a:gdLst>
                  <a:gd name="T0" fmla="*/ 2147483647 w 1008"/>
                  <a:gd name="T1" fmla="*/ 2147483647 h 606"/>
                  <a:gd name="T2" fmla="*/ 2147483647 w 1008"/>
                  <a:gd name="T3" fmla="*/ 2147483647 h 606"/>
                  <a:gd name="T4" fmla="*/ 2147483647 w 1008"/>
                  <a:gd name="T5" fmla="*/ 2147483647 h 606"/>
                  <a:gd name="T6" fmla="*/ 2147483647 w 1008"/>
                  <a:gd name="T7" fmla="*/ 2147483647 h 606"/>
                  <a:gd name="T8" fmla="*/ 2147483647 w 1008"/>
                  <a:gd name="T9" fmla="*/ 2147483647 h 606"/>
                  <a:gd name="T10" fmla="*/ 2147483647 w 1008"/>
                  <a:gd name="T11" fmla="*/ 2147483647 h 606"/>
                  <a:gd name="T12" fmla="*/ 2147483647 w 1008"/>
                  <a:gd name="T13" fmla="*/ 2147483647 h 606"/>
                  <a:gd name="T14" fmla="*/ 2147483647 w 1008"/>
                  <a:gd name="T15" fmla="*/ 2147483647 h 606"/>
                  <a:gd name="T16" fmla="*/ 2147483647 w 1008"/>
                  <a:gd name="T17" fmla="*/ 2147483647 h 606"/>
                  <a:gd name="T18" fmla="*/ 2147483647 w 1008"/>
                  <a:gd name="T19" fmla="*/ 2147483647 h 606"/>
                  <a:gd name="T20" fmla="*/ 2147483647 w 1008"/>
                  <a:gd name="T21" fmla="*/ 2147483647 h 606"/>
                  <a:gd name="T22" fmla="*/ 2147483647 w 1008"/>
                  <a:gd name="T23" fmla="*/ 2147483647 h 606"/>
                  <a:gd name="T24" fmla="*/ 2147483647 w 1008"/>
                  <a:gd name="T25" fmla="*/ 2147483647 h 606"/>
                  <a:gd name="T26" fmla="*/ 2147483647 w 1008"/>
                  <a:gd name="T27" fmla="*/ 2147483647 h 606"/>
                  <a:gd name="T28" fmla="*/ 2147483647 w 1008"/>
                  <a:gd name="T29" fmla="*/ 2147483647 h 606"/>
                  <a:gd name="T30" fmla="*/ 2147483647 w 1008"/>
                  <a:gd name="T31" fmla="*/ 2147483647 h 606"/>
                  <a:gd name="T32" fmla="*/ 2147483647 w 1008"/>
                  <a:gd name="T33" fmla="*/ 2147483647 h 606"/>
                  <a:gd name="T34" fmla="*/ 2147483647 w 1008"/>
                  <a:gd name="T35" fmla="*/ 2147483647 h 606"/>
                  <a:gd name="T36" fmla="*/ 2147483647 w 1008"/>
                  <a:gd name="T37" fmla="*/ 2147483647 h 606"/>
                  <a:gd name="T38" fmla="*/ 2147483647 w 1008"/>
                  <a:gd name="T39" fmla="*/ 2147483647 h 606"/>
                  <a:gd name="T40" fmla="*/ 2147483647 w 1008"/>
                  <a:gd name="T41" fmla="*/ 2147483647 h 606"/>
                  <a:gd name="T42" fmla="*/ 2147483647 w 1008"/>
                  <a:gd name="T43" fmla="*/ 2147483647 h 606"/>
                  <a:gd name="T44" fmla="*/ 2147483647 w 1008"/>
                  <a:gd name="T45" fmla="*/ 2147483647 h 606"/>
                  <a:gd name="T46" fmla="*/ 2147483647 w 1008"/>
                  <a:gd name="T47" fmla="*/ 2147483647 h 606"/>
                  <a:gd name="T48" fmla="*/ 2147483647 w 1008"/>
                  <a:gd name="T49" fmla="*/ 2147483647 h 606"/>
                  <a:gd name="T50" fmla="*/ 2147483647 w 1008"/>
                  <a:gd name="T51" fmla="*/ 2147483647 h 606"/>
                  <a:gd name="T52" fmla="*/ 2147483647 w 1008"/>
                  <a:gd name="T53" fmla="*/ 2147483647 h 606"/>
                  <a:gd name="T54" fmla="*/ 2147483647 w 1008"/>
                  <a:gd name="T55" fmla="*/ 2147483647 h 606"/>
                  <a:gd name="T56" fmla="*/ 2147483647 w 1008"/>
                  <a:gd name="T57" fmla="*/ 2147483647 h 606"/>
                  <a:gd name="T58" fmla="*/ 2147483647 w 1008"/>
                  <a:gd name="T59" fmla="*/ 2147483647 h 606"/>
                  <a:gd name="T60" fmla="*/ 2147483647 w 1008"/>
                  <a:gd name="T61" fmla="*/ 2147483647 h 606"/>
                  <a:gd name="T62" fmla="*/ 2147483647 w 1008"/>
                  <a:gd name="T63" fmla="*/ 2147483647 h 606"/>
                  <a:gd name="T64" fmla="*/ 2147483647 w 1008"/>
                  <a:gd name="T65" fmla="*/ 2147483647 h 606"/>
                  <a:gd name="T66" fmla="*/ 2147483647 w 1008"/>
                  <a:gd name="T67" fmla="*/ 2147483647 h 606"/>
                  <a:gd name="T68" fmla="*/ 2147483647 w 1008"/>
                  <a:gd name="T69" fmla="*/ 2147483647 h 606"/>
                  <a:gd name="T70" fmla="*/ 2147483647 w 1008"/>
                  <a:gd name="T71" fmla="*/ 2147483647 h 606"/>
                  <a:gd name="T72" fmla="*/ 2147483647 w 1008"/>
                  <a:gd name="T73" fmla="*/ 2147483647 h 606"/>
                  <a:gd name="T74" fmla="*/ 2147483647 w 1008"/>
                  <a:gd name="T75" fmla="*/ 2147483647 h 606"/>
                  <a:gd name="T76" fmla="*/ 2147483647 w 1008"/>
                  <a:gd name="T77" fmla="*/ 2147483647 h 606"/>
                  <a:gd name="T78" fmla="*/ 2147483647 w 1008"/>
                  <a:gd name="T79" fmla="*/ 2147483647 h 606"/>
                  <a:gd name="T80" fmla="*/ 2147483647 w 1008"/>
                  <a:gd name="T81" fmla="*/ 2147483647 h 606"/>
                  <a:gd name="T82" fmla="*/ 2147483647 w 1008"/>
                  <a:gd name="T83" fmla="*/ 2147483647 h 606"/>
                  <a:gd name="T84" fmla="*/ 2147483647 w 1008"/>
                  <a:gd name="T85" fmla="*/ 2147483647 h 606"/>
                  <a:gd name="T86" fmla="*/ 2147483647 w 1008"/>
                  <a:gd name="T87" fmla="*/ 2147483647 h 606"/>
                  <a:gd name="T88" fmla="*/ 2147483647 w 1008"/>
                  <a:gd name="T89" fmla="*/ 2147483647 h 606"/>
                  <a:gd name="T90" fmla="*/ 2147483647 w 1008"/>
                  <a:gd name="T91" fmla="*/ 2147483647 h 606"/>
                  <a:gd name="T92" fmla="*/ 2147483647 w 1008"/>
                  <a:gd name="T93" fmla="*/ 2147483647 h 606"/>
                  <a:gd name="T94" fmla="*/ 2147483647 w 1008"/>
                  <a:gd name="T95" fmla="*/ 2147483647 h 606"/>
                  <a:gd name="T96" fmla="*/ 2147483647 w 1008"/>
                  <a:gd name="T97" fmla="*/ 2147483647 h 606"/>
                  <a:gd name="T98" fmla="*/ 2147483647 w 1008"/>
                  <a:gd name="T99" fmla="*/ 2147483647 h 606"/>
                  <a:gd name="T100" fmla="*/ 2147483647 w 1008"/>
                  <a:gd name="T101" fmla="*/ 2147483647 h 606"/>
                  <a:gd name="T102" fmla="*/ 2147483647 w 1008"/>
                  <a:gd name="T103" fmla="*/ 2147483647 h 606"/>
                  <a:gd name="T104" fmla="*/ 0 w 1008"/>
                  <a:gd name="T105" fmla="*/ 2147483647 h 606"/>
                  <a:gd name="T106" fmla="*/ 2147483647 w 1008"/>
                  <a:gd name="T107" fmla="*/ 2147483647 h 606"/>
                  <a:gd name="T108" fmla="*/ 2147483647 w 1008"/>
                  <a:gd name="T109" fmla="*/ 2147483647 h 6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8"/>
                  <a:gd name="T166" fmla="*/ 0 h 606"/>
                  <a:gd name="T167" fmla="*/ 1008 w 1008"/>
                  <a:gd name="T168" fmla="*/ 606 h 6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8" h="606">
                    <a:moveTo>
                      <a:pt x="48" y="150"/>
                    </a:moveTo>
                    <a:lnTo>
                      <a:pt x="48" y="156"/>
                    </a:lnTo>
                    <a:lnTo>
                      <a:pt x="42" y="162"/>
                    </a:lnTo>
                    <a:lnTo>
                      <a:pt x="36" y="174"/>
                    </a:lnTo>
                    <a:lnTo>
                      <a:pt x="36" y="186"/>
                    </a:lnTo>
                    <a:lnTo>
                      <a:pt x="42" y="198"/>
                    </a:lnTo>
                    <a:lnTo>
                      <a:pt x="48" y="204"/>
                    </a:lnTo>
                    <a:lnTo>
                      <a:pt x="54" y="216"/>
                    </a:lnTo>
                    <a:lnTo>
                      <a:pt x="60" y="222"/>
                    </a:lnTo>
                    <a:lnTo>
                      <a:pt x="60" y="228"/>
                    </a:lnTo>
                    <a:lnTo>
                      <a:pt x="90" y="222"/>
                    </a:lnTo>
                    <a:lnTo>
                      <a:pt x="90" y="246"/>
                    </a:lnTo>
                    <a:lnTo>
                      <a:pt x="114" y="258"/>
                    </a:lnTo>
                    <a:lnTo>
                      <a:pt x="90" y="258"/>
                    </a:lnTo>
                    <a:lnTo>
                      <a:pt x="78" y="264"/>
                    </a:lnTo>
                    <a:lnTo>
                      <a:pt x="72" y="264"/>
                    </a:lnTo>
                    <a:lnTo>
                      <a:pt x="72" y="270"/>
                    </a:lnTo>
                    <a:lnTo>
                      <a:pt x="78" y="276"/>
                    </a:lnTo>
                    <a:lnTo>
                      <a:pt x="90" y="276"/>
                    </a:lnTo>
                    <a:lnTo>
                      <a:pt x="96" y="282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26" y="300"/>
                    </a:lnTo>
                    <a:lnTo>
                      <a:pt x="132" y="306"/>
                    </a:lnTo>
                    <a:lnTo>
                      <a:pt x="138" y="354"/>
                    </a:lnTo>
                    <a:lnTo>
                      <a:pt x="150" y="360"/>
                    </a:lnTo>
                    <a:lnTo>
                      <a:pt x="150" y="372"/>
                    </a:lnTo>
                    <a:lnTo>
                      <a:pt x="144" y="378"/>
                    </a:lnTo>
                    <a:lnTo>
                      <a:pt x="144" y="402"/>
                    </a:lnTo>
                    <a:lnTo>
                      <a:pt x="150" y="414"/>
                    </a:lnTo>
                    <a:lnTo>
                      <a:pt x="150" y="426"/>
                    </a:lnTo>
                    <a:lnTo>
                      <a:pt x="156" y="432"/>
                    </a:lnTo>
                    <a:lnTo>
                      <a:pt x="156" y="438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210" y="420"/>
                    </a:lnTo>
                    <a:lnTo>
                      <a:pt x="210" y="408"/>
                    </a:lnTo>
                    <a:lnTo>
                      <a:pt x="216" y="402"/>
                    </a:lnTo>
                    <a:lnTo>
                      <a:pt x="228" y="396"/>
                    </a:lnTo>
                    <a:lnTo>
                      <a:pt x="246" y="378"/>
                    </a:lnTo>
                    <a:lnTo>
                      <a:pt x="258" y="372"/>
                    </a:lnTo>
                    <a:lnTo>
                      <a:pt x="294" y="372"/>
                    </a:lnTo>
                    <a:lnTo>
                      <a:pt x="306" y="378"/>
                    </a:lnTo>
                    <a:lnTo>
                      <a:pt x="312" y="372"/>
                    </a:lnTo>
                    <a:lnTo>
                      <a:pt x="312" y="366"/>
                    </a:lnTo>
                    <a:lnTo>
                      <a:pt x="372" y="366"/>
                    </a:lnTo>
                    <a:lnTo>
                      <a:pt x="384" y="378"/>
                    </a:lnTo>
                    <a:lnTo>
                      <a:pt x="384" y="390"/>
                    </a:lnTo>
                    <a:lnTo>
                      <a:pt x="414" y="390"/>
                    </a:lnTo>
                    <a:lnTo>
                      <a:pt x="420" y="396"/>
                    </a:lnTo>
                    <a:lnTo>
                      <a:pt x="432" y="402"/>
                    </a:lnTo>
                    <a:lnTo>
                      <a:pt x="438" y="408"/>
                    </a:lnTo>
                    <a:lnTo>
                      <a:pt x="450" y="414"/>
                    </a:lnTo>
                    <a:lnTo>
                      <a:pt x="450" y="408"/>
                    </a:lnTo>
                    <a:lnTo>
                      <a:pt x="468" y="408"/>
                    </a:lnTo>
                    <a:lnTo>
                      <a:pt x="480" y="414"/>
                    </a:lnTo>
                    <a:lnTo>
                      <a:pt x="498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22" y="426"/>
                    </a:lnTo>
                    <a:lnTo>
                      <a:pt x="522" y="432"/>
                    </a:lnTo>
                    <a:lnTo>
                      <a:pt x="528" y="444"/>
                    </a:lnTo>
                    <a:lnTo>
                      <a:pt x="534" y="450"/>
                    </a:lnTo>
                    <a:lnTo>
                      <a:pt x="540" y="450"/>
                    </a:lnTo>
                    <a:lnTo>
                      <a:pt x="546" y="456"/>
                    </a:lnTo>
                    <a:lnTo>
                      <a:pt x="558" y="456"/>
                    </a:lnTo>
                    <a:lnTo>
                      <a:pt x="570" y="468"/>
                    </a:lnTo>
                    <a:lnTo>
                      <a:pt x="582" y="474"/>
                    </a:lnTo>
                    <a:lnTo>
                      <a:pt x="588" y="486"/>
                    </a:lnTo>
                    <a:lnTo>
                      <a:pt x="594" y="492"/>
                    </a:lnTo>
                    <a:lnTo>
                      <a:pt x="660" y="486"/>
                    </a:lnTo>
                    <a:lnTo>
                      <a:pt x="660" y="522"/>
                    </a:lnTo>
                    <a:lnTo>
                      <a:pt x="672" y="522"/>
                    </a:lnTo>
                    <a:lnTo>
                      <a:pt x="666" y="546"/>
                    </a:lnTo>
                    <a:lnTo>
                      <a:pt x="678" y="576"/>
                    </a:lnTo>
                    <a:lnTo>
                      <a:pt x="684" y="582"/>
                    </a:lnTo>
                    <a:lnTo>
                      <a:pt x="696" y="582"/>
                    </a:lnTo>
                    <a:lnTo>
                      <a:pt x="702" y="588"/>
                    </a:lnTo>
                    <a:lnTo>
                      <a:pt x="714" y="588"/>
                    </a:lnTo>
                    <a:lnTo>
                      <a:pt x="720" y="582"/>
                    </a:lnTo>
                    <a:lnTo>
                      <a:pt x="726" y="582"/>
                    </a:lnTo>
                    <a:lnTo>
                      <a:pt x="750" y="606"/>
                    </a:lnTo>
                    <a:lnTo>
                      <a:pt x="774" y="606"/>
                    </a:lnTo>
                    <a:lnTo>
                      <a:pt x="786" y="600"/>
                    </a:lnTo>
                    <a:lnTo>
                      <a:pt x="792" y="594"/>
                    </a:lnTo>
                    <a:lnTo>
                      <a:pt x="804" y="570"/>
                    </a:lnTo>
                    <a:lnTo>
                      <a:pt x="804" y="558"/>
                    </a:lnTo>
                    <a:lnTo>
                      <a:pt x="816" y="558"/>
                    </a:lnTo>
                    <a:lnTo>
                      <a:pt x="852" y="540"/>
                    </a:lnTo>
                    <a:lnTo>
                      <a:pt x="858" y="528"/>
                    </a:lnTo>
                    <a:lnTo>
                      <a:pt x="870" y="522"/>
                    </a:lnTo>
                    <a:lnTo>
                      <a:pt x="882" y="522"/>
                    </a:lnTo>
                    <a:lnTo>
                      <a:pt x="882" y="462"/>
                    </a:lnTo>
                    <a:lnTo>
                      <a:pt x="888" y="450"/>
                    </a:lnTo>
                    <a:lnTo>
                      <a:pt x="900" y="444"/>
                    </a:lnTo>
                    <a:lnTo>
                      <a:pt x="936" y="444"/>
                    </a:lnTo>
                    <a:lnTo>
                      <a:pt x="936" y="420"/>
                    </a:lnTo>
                    <a:lnTo>
                      <a:pt x="948" y="420"/>
                    </a:lnTo>
                    <a:lnTo>
                      <a:pt x="960" y="426"/>
                    </a:lnTo>
                    <a:lnTo>
                      <a:pt x="966" y="432"/>
                    </a:lnTo>
                    <a:lnTo>
                      <a:pt x="978" y="438"/>
                    </a:lnTo>
                    <a:lnTo>
                      <a:pt x="1008" y="438"/>
                    </a:lnTo>
                    <a:lnTo>
                      <a:pt x="1008" y="426"/>
                    </a:lnTo>
                    <a:lnTo>
                      <a:pt x="996" y="414"/>
                    </a:lnTo>
                    <a:lnTo>
                      <a:pt x="996" y="396"/>
                    </a:lnTo>
                    <a:lnTo>
                      <a:pt x="1002" y="390"/>
                    </a:lnTo>
                    <a:lnTo>
                      <a:pt x="954" y="360"/>
                    </a:lnTo>
                    <a:lnTo>
                      <a:pt x="930" y="366"/>
                    </a:lnTo>
                    <a:lnTo>
                      <a:pt x="924" y="366"/>
                    </a:lnTo>
                    <a:lnTo>
                      <a:pt x="912" y="354"/>
                    </a:lnTo>
                    <a:lnTo>
                      <a:pt x="900" y="354"/>
                    </a:lnTo>
                    <a:lnTo>
                      <a:pt x="888" y="342"/>
                    </a:lnTo>
                    <a:lnTo>
                      <a:pt x="876" y="336"/>
                    </a:lnTo>
                    <a:lnTo>
                      <a:pt x="870" y="330"/>
                    </a:lnTo>
                    <a:lnTo>
                      <a:pt x="846" y="318"/>
                    </a:lnTo>
                    <a:lnTo>
                      <a:pt x="828" y="306"/>
                    </a:lnTo>
                    <a:lnTo>
                      <a:pt x="804" y="306"/>
                    </a:lnTo>
                    <a:lnTo>
                      <a:pt x="774" y="288"/>
                    </a:lnTo>
                    <a:lnTo>
                      <a:pt x="768" y="282"/>
                    </a:lnTo>
                    <a:lnTo>
                      <a:pt x="762" y="270"/>
                    </a:lnTo>
                    <a:lnTo>
                      <a:pt x="750" y="258"/>
                    </a:lnTo>
                    <a:lnTo>
                      <a:pt x="744" y="258"/>
                    </a:lnTo>
                    <a:lnTo>
                      <a:pt x="732" y="252"/>
                    </a:lnTo>
                    <a:lnTo>
                      <a:pt x="714" y="252"/>
                    </a:lnTo>
                    <a:lnTo>
                      <a:pt x="702" y="246"/>
                    </a:lnTo>
                    <a:lnTo>
                      <a:pt x="690" y="234"/>
                    </a:lnTo>
                    <a:lnTo>
                      <a:pt x="672" y="198"/>
                    </a:lnTo>
                    <a:lnTo>
                      <a:pt x="666" y="192"/>
                    </a:lnTo>
                    <a:lnTo>
                      <a:pt x="666" y="186"/>
                    </a:lnTo>
                    <a:lnTo>
                      <a:pt x="648" y="168"/>
                    </a:lnTo>
                    <a:lnTo>
                      <a:pt x="630" y="138"/>
                    </a:lnTo>
                    <a:lnTo>
                      <a:pt x="594" y="120"/>
                    </a:lnTo>
                    <a:lnTo>
                      <a:pt x="594" y="126"/>
                    </a:lnTo>
                    <a:lnTo>
                      <a:pt x="540" y="120"/>
                    </a:lnTo>
                    <a:lnTo>
                      <a:pt x="510" y="120"/>
                    </a:lnTo>
                    <a:lnTo>
                      <a:pt x="492" y="102"/>
                    </a:lnTo>
                    <a:lnTo>
                      <a:pt x="492" y="90"/>
                    </a:lnTo>
                    <a:lnTo>
                      <a:pt x="504" y="78"/>
                    </a:lnTo>
                    <a:lnTo>
                      <a:pt x="492" y="72"/>
                    </a:lnTo>
                    <a:lnTo>
                      <a:pt x="492" y="60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44" y="42"/>
                    </a:lnTo>
                    <a:lnTo>
                      <a:pt x="432" y="36"/>
                    </a:lnTo>
                    <a:lnTo>
                      <a:pt x="432" y="24"/>
                    </a:lnTo>
                    <a:lnTo>
                      <a:pt x="408" y="24"/>
                    </a:lnTo>
                    <a:lnTo>
                      <a:pt x="390" y="0"/>
                    </a:lnTo>
                    <a:lnTo>
                      <a:pt x="384" y="12"/>
                    </a:lnTo>
                    <a:lnTo>
                      <a:pt x="354" y="6"/>
                    </a:lnTo>
                    <a:lnTo>
                      <a:pt x="384" y="36"/>
                    </a:lnTo>
                    <a:lnTo>
                      <a:pt x="378" y="30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54" y="24"/>
                    </a:lnTo>
                    <a:lnTo>
                      <a:pt x="348" y="30"/>
                    </a:lnTo>
                    <a:lnTo>
                      <a:pt x="348" y="42"/>
                    </a:lnTo>
                    <a:lnTo>
                      <a:pt x="342" y="42"/>
                    </a:lnTo>
                    <a:lnTo>
                      <a:pt x="336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94" y="72"/>
                    </a:lnTo>
                    <a:lnTo>
                      <a:pt x="294" y="84"/>
                    </a:lnTo>
                    <a:lnTo>
                      <a:pt x="300" y="102"/>
                    </a:lnTo>
                    <a:lnTo>
                      <a:pt x="312" y="108"/>
                    </a:lnTo>
                    <a:lnTo>
                      <a:pt x="318" y="120"/>
                    </a:lnTo>
                    <a:lnTo>
                      <a:pt x="252" y="120"/>
                    </a:lnTo>
                    <a:lnTo>
                      <a:pt x="240" y="108"/>
                    </a:lnTo>
                    <a:lnTo>
                      <a:pt x="228" y="108"/>
                    </a:lnTo>
                    <a:lnTo>
                      <a:pt x="228" y="114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14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60"/>
                    </a:lnTo>
                    <a:lnTo>
                      <a:pt x="144" y="54"/>
                    </a:lnTo>
                    <a:lnTo>
                      <a:pt x="132" y="42"/>
                    </a:lnTo>
                    <a:lnTo>
                      <a:pt x="120" y="42"/>
                    </a:lnTo>
                    <a:lnTo>
                      <a:pt x="96" y="30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6" y="72"/>
                    </a:lnTo>
                    <a:lnTo>
                      <a:pt x="102" y="84"/>
                    </a:lnTo>
                    <a:lnTo>
                      <a:pt x="114" y="90"/>
                    </a:lnTo>
                    <a:lnTo>
                      <a:pt x="126" y="102"/>
                    </a:lnTo>
                    <a:lnTo>
                      <a:pt x="138" y="108"/>
                    </a:lnTo>
                    <a:lnTo>
                      <a:pt x="150" y="120"/>
                    </a:lnTo>
                    <a:lnTo>
                      <a:pt x="162" y="126"/>
                    </a:lnTo>
                    <a:lnTo>
                      <a:pt x="162" y="150"/>
                    </a:lnTo>
                    <a:lnTo>
                      <a:pt x="156" y="156"/>
                    </a:lnTo>
                    <a:lnTo>
                      <a:pt x="144" y="156"/>
                    </a:lnTo>
                    <a:lnTo>
                      <a:pt x="132" y="150"/>
                    </a:lnTo>
                    <a:lnTo>
                      <a:pt x="120" y="138"/>
                    </a:lnTo>
                    <a:lnTo>
                      <a:pt x="120" y="162"/>
                    </a:lnTo>
                    <a:lnTo>
                      <a:pt x="78" y="162"/>
                    </a:lnTo>
                    <a:lnTo>
                      <a:pt x="66" y="144"/>
                    </a:lnTo>
                    <a:lnTo>
                      <a:pt x="60" y="150"/>
                    </a:lnTo>
                    <a:lnTo>
                      <a:pt x="48" y="138"/>
                    </a:lnTo>
                    <a:lnTo>
                      <a:pt x="42" y="126"/>
                    </a:lnTo>
                    <a:lnTo>
                      <a:pt x="36" y="120"/>
                    </a:lnTo>
                    <a:lnTo>
                      <a:pt x="36" y="102"/>
                    </a:lnTo>
                    <a:lnTo>
                      <a:pt x="30" y="96"/>
                    </a:lnTo>
                    <a:lnTo>
                      <a:pt x="30" y="84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12" y="102"/>
                    </a:lnTo>
                    <a:lnTo>
                      <a:pt x="18" y="108"/>
                    </a:lnTo>
                    <a:lnTo>
                      <a:pt x="24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48" y="15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6" name="Turkey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088" y="1441"/>
                <a:ext cx="340" cy="130"/>
              </a:xfrm>
              <a:custGeom>
                <a:avLst/>
                <a:gdLst>
                  <a:gd name="T0" fmla="*/ 2147483647 w 1332"/>
                  <a:gd name="T1" fmla="*/ 2147483647 h 510"/>
                  <a:gd name="T2" fmla="*/ 2147483647 w 1332"/>
                  <a:gd name="T3" fmla="*/ 2147483647 h 510"/>
                  <a:gd name="T4" fmla="*/ 2147483647 w 1332"/>
                  <a:gd name="T5" fmla="*/ 2147483647 h 510"/>
                  <a:gd name="T6" fmla="*/ 2147483647 w 1332"/>
                  <a:gd name="T7" fmla="*/ 2147483647 h 510"/>
                  <a:gd name="T8" fmla="*/ 2147483647 w 1332"/>
                  <a:gd name="T9" fmla="*/ 2147483647 h 510"/>
                  <a:gd name="T10" fmla="*/ 2147483647 w 1332"/>
                  <a:gd name="T11" fmla="*/ 2147483647 h 510"/>
                  <a:gd name="T12" fmla="*/ 2147483647 w 1332"/>
                  <a:gd name="T13" fmla="*/ 2147483647 h 510"/>
                  <a:gd name="T14" fmla="*/ 2147483647 w 1332"/>
                  <a:gd name="T15" fmla="*/ 2147483647 h 510"/>
                  <a:gd name="T16" fmla="*/ 2147483647 w 1332"/>
                  <a:gd name="T17" fmla="*/ 2147483647 h 510"/>
                  <a:gd name="T18" fmla="*/ 2147483647 w 1332"/>
                  <a:gd name="T19" fmla="*/ 2147483647 h 510"/>
                  <a:gd name="T20" fmla="*/ 2147483647 w 1332"/>
                  <a:gd name="T21" fmla="*/ 2147483647 h 510"/>
                  <a:gd name="T22" fmla="*/ 2147483647 w 1332"/>
                  <a:gd name="T23" fmla="*/ 2147483647 h 510"/>
                  <a:gd name="T24" fmla="*/ 2147483647 w 1332"/>
                  <a:gd name="T25" fmla="*/ 2147483647 h 510"/>
                  <a:gd name="T26" fmla="*/ 2147483647 w 1332"/>
                  <a:gd name="T27" fmla="*/ 2147483647 h 510"/>
                  <a:gd name="T28" fmla="*/ 2147483647 w 1332"/>
                  <a:gd name="T29" fmla="*/ 2147483647 h 510"/>
                  <a:gd name="T30" fmla="*/ 2147483647 w 1332"/>
                  <a:gd name="T31" fmla="*/ 2147483647 h 510"/>
                  <a:gd name="T32" fmla="*/ 2147483647 w 1332"/>
                  <a:gd name="T33" fmla="*/ 2147483647 h 510"/>
                  <a:gd name="T34" fmla="*/ 2147483647 w 1332"/>
                  <a:gd name="T35" fmla="*/ 2147483647 h 510"/>
                  <a:gd name="T36" fmla="*/ 2147483647 w 1332"/>
                  <a:gd name="T37" fmla="*/ 2147483647 h 510"/>
                  <a:gd name="T38" fmla="*/ 2147483647 w 1332"/>
                  <a:gd name="T39" fmla="*/ 2147483647 h 510"/>
                  <a:gd name="T40" fmla="*/ 2147483647 w 1332"/>
                  <a:gd name="T41" fmla="*/ 2147483647 h 510"/>
                  <a:gd name="T42" fmla="*/ 2147483647 w 1332"/>
                  <a:gd name="T43" fmla="*/ 2147483647 h 510"/>
                  <a:gd name="T44" fmla="*/ 2147483647 w 1332"/>
                  <a:gd name="T45" fmla="*/ 2147483647 h 510"/>
                  <a:gd name="T46" fmla="*/ 2147483647 w 1332"/>
                  <a:gd name="T47" fmla="*/ 2147483647 h 510"/>
                  <a:gd name="T48" fmla="*/ 2147483647 w 1332"/>
                  <a:gd name="T49" fmla="*/ 2147483647 h 510"/>
                  <a:gd name="T50" fmla="*/ 2147483647 w 1332"/>
                  <a:gd name="T51" fmla="*/ 2147483647 h 510"/>
                  <a:gd name="T52" fmla="*/ 2147483647 w 1332"/>
                  <a:gd name="T53" fmla="*/ 2147483647 h 510"/>
                  <a:gd name="T54" fmla="*/ 2147483647 w 1332"/>
                  <a:gd name="T55" fmla="*/ 2147483647 h 510"/>
                  <a:gd name="T56" fmla="*/ 2147483647 w 1332"/>
                  <a:gd name="T57" fmla="*/ 2147483647 h 510"/>
                  <a:gd name="T58" fmla="*/ 2147483647 w 1332"/>
                  <a:gd name="T59" fmla="*/ 2147483647 h 510"/>
                  <a:gd name="T60" fmla="*/ 2147483647 w 1332"/>
                  <a:gd name="T61" fmla="*/ 2147483647 h 510"/>
                  <a:gd name="T62" fmla="*/ 2147483647 w 1332"/>
                  <a:gd name="T63" fmla="*/ 2147483647 h 510"/>
                  <a:gd name="T64" fmla="*/ 2147483647 w 1332"/>
                  <a:gd name="T65" fmla="*/ 2147483647 h 510"/>
                  <a:gd name="T66" fmla="*/ 2147483647 w 1332"/>
                  <a:gd name="T67" fmla="*/ 2147483647 h 510"/>
                  <a:gd name="T68" fmla="*/ 2147483647 w 1332"/>
                  <a:gd name="T69" fmla="*/ 2147483647 h 510"/>
                  <a:gd name="T70" fmla="*/ 2147483647 w 1332"/>
                  <a:gd name="T71" fmla="*/ 2147483647 h 510"/>
                  <a:gd name="T72" fmla="*/ 2147483647 w 1332"/>
                  <a:gd name="T73" fmla="*/ 2147483647 h 510"/>
                  <a:gd name="T74" fmla="*/ 2147483647 w 1332"/>
                  <a:gd name="T75" fmla="*/ 2147483647 h 510"/>
                  <a:gd name="T76" fmla="*/ 2147483647 w 1332"/>
                  <a:gd name="T77" fmla="*/ 2147483647 h 510"/>
                  <a:gd name="T78" fmla="*/ 2147483647 w 1332"/>
                  <a:gd name="T79" fmla="*/ 2147483647 h 510"/>
                  <a:gd name="T80" fmla="*/ 2147483647 w 1332"/>
                  <a:gd name="T81" fmla="*/ 2147483647 h 510"/>
                  <a:gd name="T82" fmla="*/ 2147483647 w 1332"/>
                  <a:gd name="T83" fmla="*/ 2147483647 h 510"/>
                  <a:gd name="T84" fmla="*/ 2147483647 w 1332"/>
                  <a:gd name="T85" fmla="*/ 2147483647 h 510"/>
                  <a:gd name="T86" fmla="*/ 2147483647 w 1332"/>
                  <a:gd name="T87" fmla="*/ 2147483647 h 510"/>
                  <a:gd name="T88" fmla="*/ 2147483647 w 1332"/>
                  <a:gd name="T89" fmla="*/ 2147483647 h 510"/>
                  <a:gd name="T90" fmla="*/ 2147483647 w 1332"/>
                  <a:gd name="T91" fmla="*/ 2147483647 h 510"/>
                  <a:gd name="T92" fmla="*/ 2147483647 w 1332"/>
                  <a:gd name="T93" fmla="*/ 2147483647 h 510"/>
                  <a:gd name="T94" fmla="*/ 2147483647 w 1332"/>
                  <a:gd name="T95" fmla="*/ 2147483647 h 510"/>
                  <a:gd name="T96" fmla="*/ 2147483647 w 1332"/>
                  <a:gd name="T97" fmla="*/ 2147483647 h 510"/>
                  <a:gd name="T98" fmla="*/ 2147483647 w 1332"/>
                  <a:gd name="T99" fmla="*/ 2147483647 h 510"/>
                  <a:gd name="T100" fmla="*/ 2147483647 w 1332"/>
                  <a:gd name="T101" fmla="*/ 2147483647 h 510"/>
                  <a:gd name="T102" fmla="*/ 2147483647 w 1332"/>
                  <a:gd name="T103" fmla="*/ 2147483647 h 510"/>
                  <a:gd name="T104" fmla="*/ 2147483647 w 1332"/>
                  <a:gd name="T105" fmla="*/ 2147483647 h 510"/>
                  <a:gd name="T106" fmla="*/ 2147483647 w 1332"/>
                  <a:gd name="T107" fmla="*/ 2147483647 h 510"/>
                  <a:gd name="T108" fmla="*/ 2147483647 w 1332"/>
                  <a:gd name="T109" fmla="*/ 2147483647 h 510"/>
                  <a:gd name="T110" fmla="*/ 2147483647 w 1332"/>
                  <a:gd name="T111" fmla="*/ 2147483647 h 510"/>
                  <a:gd name="T112" fmla="*/ 2147483647 w 1332"/>
                  <a:gd name="T113" fmla="*/ 2147483647 h 510"/>
                  <a:gd name="T114" fmla="*/ 2147483647 w 1332"/>
                  <a:gd name="T115" fmla="*/ 2147483647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2"/>
                  <a:gd name="T175" fmla="*/ 0 h 510"/>
                  <a:gd name="T176" fmla="*/ 1332 w 1332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2" h="510">
                    <a:moveTo>
                      <a:pt x="6" y="192"/>
                    </a:moveTo>
                    <a:lnTo>
                      <a:pt x="24" y="186"/>
                    </a:lnTo>
                    <a:lnTo>
                      <a:pt x="30" y="174"/>
                    </a:lnTo>
                    <a:lnTo>
                      <a:pt x="0" y="174"/>
                    </a:lnTo>
                    <a:lnTo>
                      <a:pt x="6" y="192"/>
                    </a:lnTo>
                    <a:close/>
                    <a:moveTo>
                      <a:pt x="42" y="162"/>
                    </a:move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48" y="150"/>
                    </a:lnTo>
                    <a:lnTo>
                      <a:pt x="48" y="156"/>
                    </a:lnTo>
                    <a:lnTo>
                      <a:pt x="42" y="162"/>
                    </a:lnTo>
                    <a:close/>
                    <a:moveTo>
                      <a:pt x="96" y="138"/>
                    </a:moveTo>
                    <a:lnTo>
                      <a:pt x="66" y="138"/>
                    </a:lnTo>
                    <a:lnTo>
                      <a:pt x="66" y="174"/>
                    </a:lnTo>
                    <a:lnTo>
                      <a:pt x="78" y="150"/>
                    </a:lnTo>
                    <a:lnTo>
                      <a:pt x="96" y="138"/>
                    </a:lnTo>
                    <a:close/>
                    <a:moveTo>
                      <a:pt x="1332" y="402"/>
                    </a:moveTo>
                    <a:lnTo>
                      <a:pt x="1332" y="390"/>
                    </a:lnTo>
                    <a:lnTo>
                      <a:pt x="1308" y="384"/>
                    </a:lnTo>
                    <a:lnTo>
                      <a:pt x="1308" y="354"/>
                    </a:lnTo>
                    <a:lnTo>
                      <a:pt x="1272" y="336"/>
                    </a:lnTo>
                    <a:lnTo>
                      <a:pt x="1278" y="330"/>
                    </a:lnTo>
                    <a:lnTo>
                      <a:pt x="1284" y="318"/>
                    </a:lnTo>
                    <a:lnTo>
                      <a:pt x="1284" y="312"/>
                    </a:lnTo>
                    <a:lnTo>
                      <a:pt x="1290" y="306"/>
                    </a:lnTo>
                    <a:lnTo>
                      <a:pt x="1284" y="306"/>
                    </a:lnTo>
                    <a:lnTo>
                      <a:pt x="1278" y="300"/>
                    </a:lnTo>
                    <a:lnTo>
                      <a:pt x="1278" y="288"/>
                    </a:lnTo>
                    <a:lnTo>
                      <a:pt x="1266" y="276"/>
                    </a:lnTo>
                    <a:lnTo>
                      <a:pt x="1266" y="246"/>
                    </a:lnTo>
                    <a:lnTo>
                      <a:pt x="1248" y="222"/>
                    </a:lnTo>
                    <a:lnTo>
                      <a:pt x="1272" y="222"/>
                    </a:lnTo>
                    <a:lnTo>
                      <a:pt x="1272" y="216"/>
                    </a:lnTo>
                    <a:lnTo>
                      <a:pt x="1278" y="210"/>
                    </a:lnTo>
                    <a:lnTo>
                      <a:pt x="1272" y="198"/>
                    </a:lnTo>
                    <a:lnTo>
                      <a:pt x="1272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0" y="174"/>
                    </a:lnTo>
                    <a:lnTo>
                      <a:pt x="1248" y="180"/>
                    </a:lnTo>
                    <a:lnTo>
                      <a:pt x="1236" y="180"/>
                    </a:lnTo>
                    <a:lnTo>
                      <a:pt x="1224" y="174"/>
                    </a:lnTo>
                    <a:lnTo>
                      <a:pt x="1218" y="168"/>
                    </a:lnTo>
                    <a:lnTo>
                      <a:pt x="1212" y="156"/>
                    </a:lnTo>
                    <a:lnTo>
                      <a:pt x="1212" y="144"/>
                    </a:lnTo>
                    <a:lnTo>
                      <a:pt x="1200" y="108"/>
                    </a:lnTo>
                    <a:lnTo>
                      <a:pt x="1194" y="96"/>
                    </a:lnTo>
                    <a:lnTo>
                      <a:pt x="1194" y="84"/>
                    </a:lnTo>
                    <a:lnTo>
                      <a:pt x="1188" y="78"/>
                    </a:lnTo>
                    <a:lnTo>
                      <a:pt x="1164" y="78"/>
                    </a:lnTo>
                    <a:lnTo>
                      <a:pt x="1164" y="72"/>
                    </a:lnTo>
                    <a:lnTo>
                      <a:pt x="1158" y="60"/>
                    </a:lnTo>
                    <a:lnTo>
                      <a:pt x="1152" y="54"/>
                    </a:lnTo>
                    <a:lnTo>
                      <a:pt x="1140" y="48"/>
                    </a:lnTo>
                    <a:lnTo>
                      <a:pt x="1128" y="48"/>
                    </a:lnTo>
                    <a:lnTo>
                      <a:pt x="1116" y="54"/>
                    </a:lnTo>
                    <a:lnTo>
                      <a:pt x="1110" y="60"/>
                    </a:lnTo>
                    <a:lnTo>
                      <a:pt x="1074" y="54"/>
                    </a:lnTo>
                    <a:lnTo>
                      <a:pt x="1062" y="66"/>
                    </a:lnTo>
                    <a:lnTo>
                      <a:pt x="1026" y="90"/>
                    </a:lnTo>
                    <a:lnTo>
                      <a:pt x="1014" y="96"/>
                    </a:lnTo>
                    <a:lnTo>
                      <a:pt x="930" y="96"/>
                    </a:lnTo>
                    <a:lnTo>
                      <a:pt x="876" y="108"/>
                    </a:lnTo>
                    <a:lnTo>
                      <a:pt x="810" y="84"/>
                    </a:lnTo>
                    <a:lnTo>
                      <a:pt x="786" y="96"/>
                    </a:lnTo>
                    <a:lnTo>
                      <a:pt x="786" y="90"/>
                    </a:lnTo>
                    <a:lnTo>
                      <a:pt x="780" y="84"/>
                    </a:lnTo>
                    <a:lnTo>
                      <a:pt x="774" y="72"/>
                    </a:lnTo>
                    <a:lnTo>
                      <a:pt x="768" y="66"/>
                    </a:lnTo>
                    <a:lnTo>
                      <a:pt x="756" y="66"/>
                    </a:lnTo>
                    <a:lnTo>
                      <a:pt x="744" y="72"/>
                    </a:lnTo>
                    <a:lnTo>
                      <a:pt x="738" y="78"/>
                    </a:lnTo>
                    <a:lnTo>
                      <a:pt x="708" y="60"/>
                    </a:lnTo>
                    <a:lnTo>
                      <a:pt x="708" y="36"/>
                    </a:lnTo>
                    <a:lnTo>
                      <a:pt x="660" y="48"/>
                    </a:lnTo>
                    <a:lnTo>
                      <a:pt x="636" y="30"/>
                    </a:lnTo>
                    <a:lnTo>
                      <a:pt x="630" y="12"/>
                    </a:lnTo>
                    <a:lnTo>
                      <a:pt x="624" y="12"/>
                    </a:lnTo>
                    <a:lnTo>
                      <a:pt x="618" y="18"/>
                    </a:lnTo>
                    <a:lnTo>
                      <a:pt x="600" y="18"/>
                    </a:lnTo>
                    <a:lnTo>
                      <a:pt x="588" y="24"/>
                    </a:lnTo>
                    <a:lnTo>
                      <a:pt x="558" y="24"/>
                    </a:lnTo>
                    <a:lnTo>
                      <a:pt x="534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56" y="36"/>
                    </a:lnTo>
                    <a:lnTo>
                      <a:pt x="444" y="42"/>
                    </a:lnTo>
                    <a:lnTo>
                      <a:pt x="438" y="48"/>
                    </a:lnTo>
                    <a:lnTo>
                      <a:pt x="426" y="54"/>
                    </a:lnTo>
                    <a:lnTo>
                      <a:pt x="414" y="66"/>
                    </a:lnTo>
                    <a:lnTo>
                      <a:pt x="408" y="66"/>
                    </a:lnTo>
                    <a:lnTo>
                      <a:pt x="396" y="90"/>
                    </a:lnTo>
                    <a:lnTo>
                      <a:pt x="378" y="90"/>
                    </a:lnTo>
                    <a:lnTo>
                      <a:pt x="354" y="84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64" y="78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34" y="66"/>
                    </a:lnTo>
                    <a:lnTo>
                      <a:pt x="198" y="66"/>
                    </a:lnTo>
                    <a:lnTo>
                      <a:pt x="186" y="54"/>
                    </a:lnTo>
                    <a:lnTo>
                      <a:pt x="180" y="36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6" y="54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66" y="120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90" y="126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8" y="120"/>
                    </a:lnTo>
                    <a:lnTo>
                      <a:pt x="162" y="96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6" y="84"/>
                    </a:lnTo>
                    <a:lnTo>
                      <a:pt x="252" y="102"/>
                    </a:lnTo>
                    <a:lnTo>
                      <a:pt x="270" y="108"/>
                    </a:lnTo>
                    <a:lnTo>
                      <a:pt x="282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70" y="114"/>
                    </a:lnTo>
                    <a:lnTo>
                      <a:pt x="258" y="120"/>
                    </a:lnTo>
                    <a:lnTo>
                      <a:pt x="246" y="120"/>
                    </a:lnTo>
                    <a:lnTo>
                      <a:pt x="246" y="132"/>
                    </a:lnTo>
                    <a:lnTo>
                      <a:pt x="240" y="138"/>
                    </a:lnTo>
                    <a:lnTo>
                      <a:pt x="186" y="144"/>
                    </a:lnTo>
                    <a:lnTo>
                      <a:pt x="138" y="138"/>
                    </a:lnTo>
                    <a:lnTo>
                      <a:pt x="120" y="138"/>
                    </a:lnTo>
                    <a:lnTo>
                      <a:pt x="96" y="150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78" y="192"/>
                    </a:lnTo>
                    <a:lnTo>
                      <a:pt x="78" y="204"/>
                    </a:lnTo>
                    <a:lnTo>
                      <a:pt x="72" y="210"/>
                    </a:lnTo>
                    <a:lnTo>
                      <a:pt x="72" y="216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20" y="246"/>
                    </a:lnTo>
                    <a:lnTo>
                      <a:pt x="126" y="258"/>
                    </a:lnTo>
                    <a:lnTo>
                      <a:pt x="132" y="264"/>
                    </a:lnTo>
                    <a:lnTo>
                      <a:pt x="126" y="282"/>
                    </a:lnTo>
                    <a:lnTo>
                      <a:pt x="138" y="300"/>
                    </a:lnTo>
                    <a:lnTo>
                      <a:pt x="126" y="318"/>
                    </a:lnTo>
                    <a:lnTo>
                      <a:pt x="162" y="354"/>
                    </a:lnTo>
                    <a:lnTo>
                      <a:pt x="156" y="390"/>
                    </a:lnTo>
                    <a:lnTo>
                      <a:pt x="210" y="414"/>
                    </a:lnTo>
                    <a:lnTo>
                      <a:pt x="216" y="444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64" y="450"/>
                    </a:lnTo>
                    <a:lnTo>
                      <a:pt x="270" y="462"/>
                    </a:lnTo>
                    <a:lnTo>
                      <a:pt x="282" y="468"/>
                    </a:lnTo>
                    <a:lnTo>
                      <a:pt x="294" y="468"/>
                    </a:lnTo>
                    <a:lnTo>
                      <a:pt x="312" y="474"/>
                    </a:lnTo>
                    <a:lnTo>
                      <a:pt x="372" y="474"/>
                    </a:lnTo>
                    <a:lnTo>
                      <a:pt x="372" y="450"/>
                    </a:lnTo>
                    <a:lnTo>
                      <a:pt x="378" y="438"/>
                    </a:lnTo>
                    <a:lnTo>
                      <a:pt x="390" y="426"/>
                    </a:lnTo>
                    <a:lnTo>
                      <a:pt x="408" y="426"/>
                    </a:lnTo>
                    <a:lnTo>
                      <a:pt x="432" y="432"/>
                    </a:lnTo>
                    <a:lnTo>
                      <a:pt x="468" y="444"/>
                    </a:lnTo>
                    <a:lnTo>
                      <a:pt x="474" y="450"/>
                    </a:lnTo>
                    <a:lnTo>
                      <a:pt x="480" y="450"/>
                    </a:lnTo>
                    <a:lnTo>
                      <a:pt x="480" y="45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80"/>
                    </a:lnTo>
                    <a:lnTo>
                      <a:pt x="504" y="486"/>
                    </a:lnTo>
                    <a:lnTo>
                      <a:pt x="564" y="486"/>
                    </a:lnTo>
                    <a:lnTo>
                      <a:pt x="576" y="480"/>
                    </a:lnTo>
                    <a:lnTo>
                      <a:pt x="594" y="474"/>
                    </a:lnTo>
                    <a:lnTo>
                      <a:pt x="606" y="462"/>
                    </a:lnTo>
                    <a:lnTo>
                      <a:pt x="618" y="456"/>
                    </a:lnTo>
                    <a:lnTo>
                      <a:pt x="630" y="444"/>
                    </a:lnTo>
                    <a:lnTo>
                      <a:pt x="648" y="438"/>
                    </a:lnTo>
                    <a:lnTo>
                      <a:pt x="660" y="432"/>
                    </a:lnTo>
                    <a:lnTo>
                      <a:pt x="672" y="432"/>
                    </a:lnTo>
                    <a:lnTo>
                      <a:pt x="684" y="438"/>
                    </a:lnTo>
                    <a:lnTo>
                      <a:pt x="690" y="444"/>
                    </a:lnTo>
                    <a:lnTo>
                      <a:pt x="696" y="444"/>
                    </a:lnTo>
                    <a:lnTo>
                      <a:pt x="702" y="450"/>
                    </a:lnTo>
                    <a:lnTo>
                      <a:pt x="714" y="450"/>
                    </a:lnTo>
                    <a:lnTo>
                      <a:pt x="726" y="444"/>
                    </a:lnTo>
                    <a:lnTo>
                      <a:pt x="732" y="432"/>
                    </a:lnTo>
                    <a:lnTo>
                      <a:pt x="744" y="420"/>
                    </a:lnTo>
                    <a:lnTo>
                      <a:pt x="756" y="432"/>
                    </a:lnTo>
                    <a:lnTo>
                      <a:pt x="756" y="444"/>
                    </a:lnTo>
                    <a:lnTo>
                      <a:pt x="750" y="450"/>
                    </a:lnTo>
                    <a:lnTo>
                      <a:pt x="744" y="462"/>
                    </a:lnTo>
                    <a:lnTo>
                      <a:pt x="744" y="468"/>
                    </a:lnTo>
                    <a:lnTo>
                      <a:pt x="738" y="474"/>
                    </a:lnTo>
                    <a:lnTo>
                      <a:pt x="738" y="486"/>
                    </a:lnTo>
                    <a:lnTo>
                      <a:pt x="744" y="492"/>
                    </a:lnTo>
                    <a:lnTo>
                      <a:pt x="744" y="498"/>
                    </a:lnTo>
                    <a:lnTo>
                      <a:pt x="756" y="510"/>
                    </a:lnTo>
                    <a:lnTo>
                      <a:pt x="768" y="510"/>
                    </a:lnTo>
                    <a:lnTo>
                      <a:pt x="768" y="504"/>
                    </a:lnTo>
                    <a:lnTo>
                      <a:pt x="774" y="49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92" y="486"/>
                    </a:lnTo>
                    <a:lnTo>
                      <a:pt x="792" y="462"/>
                    </a:lnTo>
                    <a:lnTo>
                      <a:pt x="786" y="462"/>
                    </a:lnTo>
                    <a:lnTo>
                      <a:pt x="786" y="432"/>
                    </a:lnTo>
                    <a:lnTo>
                      <a:pt x="810" y="432"/>
                    </a:lnTo>
                    <a:lnTo>
                      <a:pt x="804" y="438"/>
                    </a:lnTo>
                    <a:lnTo>
                      <a:pt x="804" y="444"/>
                    </a:lnTo>
                    <a:lnTo>
                      <a:pt x="840" y="444"/>
                    </a:lnTo>
                    <a:lnTo>
                      <a:pt x="858" y="438"/>
                    </a:lnTo>
                    <a:lnTo>
                      <a:pt x="864" y="432"/>
                    </a:lnTo>
                    <a:lnTo>
                      <a:pt x="870" y="432"/>
                    </a:lnTo>
                    <a:lnTo>
                      <a:pt x="888" y="414"/>
                    </a:lnTo>
                    <a:lnTo>
                      <a:pt x="894" y="414"/>
                    </a:lnTo>
                    <a:lnTo>
                      <a:pt x="900" y="420"/>
                    </a:lnTo>
                    <a:lnTo>
                      <a:pt x="912" y="426"/>
                    </a:lnTo>
                    <a:lnTo>
                      <a:pt x="924" y="438"/>
                    </a:lnTo>
                    <a:lnTo>
                      <a:pt x="942" y="438"/>
                    </a:lnTo>
                    <a:lnTo>
                      <a:pt x="954" y="444"/>
                    </a:lnTo>
                    <a:lnTo>
                      <a:pt x="966" y="444"/>
                    </a:lnTo>
                    <a:lnTo>
                      <a:pt x="978" y="438"/>
                    </a:lnTo>
                    <a:lnTo>
                      <a:pt x="996" y="438"/>
                    </a:lnTo>
                    <a:lnTo>
                      <a:pt x="1002" y="432"/>
                    </a:lnTo>
                    <a:lnTo>
                      <a:pt x="1014" y="426"/>
                    </a:lnTo>
                    <a:lnTo>
                      <a:pt x="1026" y="414"/>
                    </a:lnTo>
                    <a:lnTo>
                      <a:pt x="1038" y="408"/>
                    </a:lnTo>
                    <a:lnTo>
                      <a:pt x="1086" y="408"/>
                    </a:lnTo>
                    <a:lnTo>
                      <a:pt x="1092" y="414"/>
                    </a:lnTo>
                    <a:lnTo>
                      <a:pt x="1110" y="414"/>
                    </a:lnTo>
                    <a:lnTo>
                      <a:pt x="1122" y="402"/>
                    </a:lnTo>
                    <a:lnTo>
                      <a:pt x="1146" y="402"/>
                    </a:lnTo>
                    <a:lnTo>
                      <a:pt x="1152" y="390"/>
                    </a:lnTo>
                    <a:lnTo>
                      <a:pt x="1152" y="384"/>
                    </a:lnTo>
                    <a:lnTo>
                      <a:pt x="1158" y="384"/>
                    </a:lnTo>
                    <a:lnTo>
                      <a:pt x="1158" y="408"/>
                    </a:lnTo>
                    <a:lnTo>
                      <a:pt x="1164" y="414"/>
                    </a:lnTo>
                    <a:lnTo>
                      <a:pt x="1170" y="414"/>
                    </a:lnTo>
                    <a:lnTo>
                      <a:pt x="1182" y="408"/>
                    </a:lnTo>
                    <a:lnTo>
                      <a:pt x="1188" y="402"/>
                    </a:lnTo>
                    <a:lnTo>
                      <a:pt x="1188" y="390"/>
                    </a:lnTo>
                    <a:lnTo>
                      <a:pt x="1230" y="390"/>
                    </a:lnTo>
                    <a:lnTo>
                      <a:pt x="1242" y="402"/>
                    </a:lnTo>
                    <a:lnTo>
                      <a:pt x="1254" y="402"/>
                    </a:lnTo>
                    <a:lnTo>
                      <a:pt x="1260" y="396"/>
                    </a:lnTo>
                    <a:lnTo>
                      <a:pt x="1260" y="390"/>
                    </a:lnTo>
                    <a:lnTo>
                      <a:pt x="1284" y="390"/>
                    </a:lnTo>
                    <a:lnTo>
                      <a:pt x="1290" y="396"/>
                    </a:lnTo>
                    <a:lnTo>
                      <a:pt x="1290" y="414"/>
                    </a:lnTo>
                    <a:lnTo>
                      <a:pt x="1332" y="402"/>
                    </a:lnTo>
                    <a:close/>
                    <a:moveTo>
                      <a:pt x="102" y="282"/>
                    </a:moveTo>
                    <a:lnTo>
                      <a:pt x="96" y="282"/>
                    </a:lnTo>
                    <a:lnTo>
                      <a:pt x="96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20" y="312"/>
                    </a:lnTo>
                    <a:lnTo>
                      <a:pt x="120" y="300"/>
                    </a:lnTo>
                    <a:lnTo>
                      <a:pt x="102" y="28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" name="Tunis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792" y="1541"/>
                <a:ext cx="70" cy="146"/>
              </a:xfrm>
              <a:custGeom>
                <a:avLst/>
                <a:gdLst>
                  <a:gd name="T0" fmla="*/ 2147483647 w 276"/>
                  <a:gd name="T1" fmla="*/ 2147483647 h 570"/>
                  <a:gd name="T2" fmla="*/ 2147483647 w 276"/>
                  <a:gd name="T3" fmla="*/ 2147483647 h 570"/>
                  <a:gd name="T4" fmla="*/ 2147483647 w 276"/>
                  <a:gd name="T5" fmla="*/ 2147483647 h 570"/>
                  <a:gd name="T6" fmla="*/ 2147483647 w 276"/>
                  <a:gd name="T7" fmla="*/ 2147483647 h 570"/>
                  <a:gd name="T8" fmla="*/ 2147483647 w 276"/>
                  <a:gd name="T9" fmla="*/ 2147483647 h 570"/>
                  <a:gd name="T10" fmla="*/ 2147483647 w 276"/>
                  <a:gd name="T11" fmla="*/ 2147483647 h 570"/>
                  <a:gd name="T12" fmla="*/ 0 w 276"/>
                  <a:gd name="T13" fmla="*/ 2147483647 h 570"/>
                  <a:gd name="T14" fmla="*/ 2147483647 w 276"/>
                  <a:gd name="T15" fmla="*/ 2147483647 h 570"/>
                  <a:gd name="T16" fmla="*/ 2147483647 w 276"/>
                  <a:gd name="T17" fmla="*/ 2147483647 h 570"/>
                  <a:gd name="T18" fmla="*/ 2147483647 w 276"/>
                  <a:gd name="T19" fmla="*/ 2147483647 h 570"/>
                  <a:gd name="T20" fmla="*/ 2147483647 w 276"/>
                  <a:gd name="T21" fmla="*/ 2147483647 h 570"/>
                  <a:gd name="T22" fmla="*/ 2147483647 w 276"/>
                  <a:gd name="T23" fmla="*/ 2147483647 h 570"/>
                  <a:gd name="T24" fmla="*/ 2147483647 w 276"/>
                  <a:gd name="T25" fmla="*/ 2147483647 h 570"/>
                  <a:gd name="T26" fmla="*/ 2147483647 w 276"/>
                  <a:gd name="T27" fmla="*/ 2147483647 h 570"/>
                  <a:gd name="T28" fmla="*/ 2147483647 w 276"/>
                  <a:gd name="T29" fmla="*/ 2147483647 h 570"/>
                  <a:gd name="T30" fmla="*/ 2147483647 w 276"/>
                  <a:gd name="T31" fmla="*/ 2147483647 h 570"/>
                  <a:gd name="T32" fmla="*/ 2147483647 w 276"/>
                  <a:gd name="T33" fmla="*/ 2147483647 h 570"/>
                  <a:gd name="T34" fmla="*/ 2147483647 w 276"/>
                  <a:gd name="T35" fmla="*/ 2147483647 h 570"/>
                  <a:gd name="T36" fmla="*/ 2147483647 w 276"/>
                  <a:gd name="T37" fmla="*/ 2147483647 h 570"/>
                  <a:gd name="T38" fmla="*/ 2147483647 w 276"/>
                  <a:gd name="T39" fmla="*/ 2147483647 h 570"/>
                  <a:gd name="T40" fmla="*/ 2147483647 w 276"/>
                  <a:gd name="T41" fmla="*/ 2147483647 h 570"/>
                  <a:gd name="T42" fmla="*/ 2147483647 w 276"/>
                  <a:gd name="T43" fmla="*/ 2147483647 h 570"/>
                  <a:gd name="T44" fmla="*/ 2147483647 w 276"/>
                  <a:gd name="T45" fmla="*/ 2147483647 h 570"/>
                  <a:gd name="T46" fmla="*/ 2147483647 w 276"/>
                  <a:gd name="T47" fmla="*/ 2147483647 h 570"/>
                  <a:gd name="T48" fmla="*/ 2147483647 w 276"/>
                  <a:gd name="T49" fmla="*/ 2147483647 h 570"/>
                  <a:gd name="T50" fmla="*/ 2147483647 w 276"/>
                  <a:gd name="T51" fmla="*/ 2147483647 h 570"/>
                  <a:gd name="T52" fmla="*/ 2147483647 w 276"/>
                  <a:gd name="T53" fmla="*/ 2147483647 h 570"/>
                  <a:gd name="T54" fmla="*/ 2147483647 w 276"/>
                  <a:gd name="T55" fmla="*/ 2147483647 h 570"/>
                  <a:gd name="T56" fmla="*/ 2147483647 w 276"/>
                  <a:gd name="T57" fmla="*/ 2147483647 h 570"/>
                  <a:gd name="T58" fmla="*/ 2147483647 w 276"/>
                  <a:gd name="T59" fmla="*/ 2147483647 h 570"/>
                  <a:gd name="T60" fmla="*/ 2147483647 w 276"/>
                  <a:gd name="T61" fmla="*/ 2147483647 h 570"/>
                  <a:gd name="T62" fmla="*/ 2147483647 w 276"/>
                  <a:gd name="T63" fmla="*/ 2147483647 h 570"/>
                  <a:gd name="T64" fmla="*/ 2147483647 w 276"/>
                  <a:gd name="T65" fmla="*/ 2147483647 h 570"/>
                  <a:gd name="T66" fmla="*/ 2147483647 w 276"/>
                  <a:gd name="T67" fmla="*/ 2147483647 h 570"/>
                  <a:gd name="T68" fmla="*/ 2147483647 w 276"/>
                  <a:gd name="T69" fmla="*/ 2147483647 h 570"/>
                  <a:gd name="T70" fmla="*/ 2147483647 w 276"/>
                  <a:gd name="T71" fmla="*/ 2147483647 h 570"/>
                  <a:gd name="T72" fmla="*/ 2147483647 w 276"/>
                  <a:gd name="T73" fmla="*/ 2147483647 h 570"/>
                  <a:gd name="T74" fmla="*/ 2147483647 w 276"/>
                  <a:gd name="T75" fmla="*/ 2147483647 h 570"/>
                  <a:gd name="T76" fmla="*/ 2147483647 w 276"/>
                  <a:gd name="T77" fmla="*/ 2147483647 h 570"/>
                  <a:gd name="T78" fmla="*/ 2147483647 w 276"/>
                  <a:gd name="T79" fmla="*/ 2147483647 h 570"/>
                  <a:gd name="T80" fmla="*/ 2147483647 w 276"/>
                  <a:gd name="T81" fmla="*/ 2147483647 h 570"/>
                  <a:gd name="T82" fmla="*/ 2147483647 w 276"/>
                  <a:gd name="T83" fmla="*/ 2147483647 h 570"/>
                  <a:gd name="T84" fmla="*/ 2147483647 w 276"/>
                  <a:gd name="T85" fmla="*/ 2147483647 h 570"/>
                  <a:gd name="T86" fmla="*/ 2147483647 w 276"/>
                  <a:gd name="T87" fmla="*/ 2147483647 h 570"/>
                  <a:gd name="T88" fmla="*/ 2147483647 w 276"/>
                  <a:gd name="T89" fmla="*/ 0 h 570"/>
                  <a:gd name="T90" fmla="*/ 2147483647 w 276"/>
                  <a:gd name="T91" fmla="*/ 2147483647 h 570"/>
                  <a:gd name="T92" fmla="*/ 2147483647 w 276"/>
                  <a:gd name="T93" fmla="*/ 2147483647 h 570"/>
                  <a:gd name="T94" fmla="*/ 2147483647 w 276"/>
                  <a:gd name="T95" fmla="*/ 2147483647 h 5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6"/>
                  <a:gd name="T145" fmla="*/ 0 h 570"/>
                  <a:gd name="T146" fmla="*/ 276 w 276"/>
                  <a:gd name="T147" fmla="*/ 570 h 5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6" h="570">
                    <a:moveTo>
                      <a:pt x="42" y="60"/>
                    </a:moveTo>
                    <a:lnTo>
                      <a:pt x="60" y="66"/>
                    </a:lnTo>
                    <a:lnTo>
                      <a:pt x="60" y="78"/>
                    </a:lnTo>
                    <a:lnTo>
                      <a:pt x="54" y="90"/>
                    </a:lnTo>
                    <a:lnTo>
                      <a:pt x="54" y="126"/>
                    </a:lnTo>
                    <a:lnTo>
                      <a:pt x="60" y="138"/>
                    </a:lnTo>
                    <a:lnTo>
                      <a:pt x="60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48" y="210"/>
                    </a:lnTo>
                    <a:lnTo>
                      <a:pt x="48" y="216"/>
                    </a:lnTo>
                    <a:lnTo>
                      <a:pt x="24" y="234"/>
                    </a:lnTo>
                    <a:lnTo>
                      <a:pt x="0" y="258"/>
                    </a:lnTo>
                    <a:lnTo>
                      <a:pt x="0" y="300"/>
                    </a:lnTo>
                    <a:lnTo>
                      <a:pt x="12" y="300"/>
                    </a:lnTo>
                    <a:lnTo>
                      <a:pt x="12" y="330"/>
                    </a:lnTo>
                    <a:lnTo>
                      <a:pt x="24" y="330"/>
                    </a:lnTo>
                    <a:lnTo>
                      <a:pt x="42" y="336"/>
                    </a:lnTo>
                    <a:lnTo>
                      <a:pt x="54" y="348"/>
                    </a:lnTo>
                    <a:lnTo>
                      <a:pt x="54" y="390"/>
                    </a:lnTo>
                    <a:lnTo>
                      <a:pt x="60" y="390"/>
                    </a:lnTo>
                    <a:lnTo>
                      <a:pt x="66" y="396"/>
                    </a:lnTo>
                    <a:lnTo>
                      <a:pt x="90" y="408"/>
                    </a:lnTo>
                    <a:lnTo>
                      <a:pt x="96" y="420"/>
                    </a:lnTo>
                    <a:lnTo>
                      <a:pt x="102" y="426"/>
                    </a:lnTo>
                    <a:lnTo>
                      <a:pt x="108" y="450"/>
                    </a:lnTo>
                    <a:lnTo>
                      <a:pt x="114" y="492"/>
                    </a:lnTo>
                    <a:lnTo>
                      <a:pt x="126" y="540"/>
                    </a:lnTo>
                    <a:lnTo>
                      <a:pt x="138" y="570"/>
                    </a:lnTo>
                    <a:lnTo>
                      <a:pt x="144" y="564"/>
                    </a:lnTo>
                    <a:lnTo>
                      <a:pt x="156" y="564"/>
                    </a:lnTo>
                    <a:lnTo>
                      <a:pt x="186" y="534"/>
                    </a:lnTo>
                    <a:lnTo>
                      <a:pt x="186" y="510"/>
                    </a:lnTo>
                    <a:lnTo>
                      <a:pt x="174" y="486"/>
                    </a:lnTo>
                    <a:lnTo>
                      <a:pt x="174" y="468"/>
                    </a:lnTo>
                    <a:lnTo>
                      <a:pt x="192" y="450"/>
                    </a:lnTo>
                    <a:lnTo>
                      <a:pt x="198" y="450"/>
                    </a:lnTo>
                    <a:lnTo>
                      <a:pt x="204" y="438"/>
                    </a:lnTo>
                    <a:lnTo>
                      <a:pt x="210" y="432"/>
                    </a:lnTo>
                    <a:lnTo>
                      <a:pt x="216" y="420"/>
                    </a:lnTo>
                    <a:lnTo>
                      <a:pt x="222" y="414"/>
                    </a:lnTo>
                    <a:lnTo>
                      <a:pt x="234" y="408"/>
                    </a:lnTo>
                    <a:lnTo>
                      <a:pt x="246" y="408"/>
                    </a:lnTo>
                    <a:lnTo>
                      <a:pt x="270" y="396"/>
                    </a:lnTo>
                    <a:lnTo>
                      <a:pt x="276" y="390"/>
                    </a:lnTo>
                    <a:lnTo>
                      <a:pt x="276" y="384"/>
                    </a:lnTo>
                    <a:lnTo>
                      <a:pt x="264" y="372"/>
                    </a:lnTo>
                    <a:lnTo>
                      <a:pt x="258" y="372"/>
                    </a:lnTo>
                    <a:lnTo>
                      <a:pt x="264" y="330"/>
                    </a:lnTo>
                    <a:lnTo>
                      <a:pt x="252" y="330"/>
                    </a:lnTo>
                    <a:lnTo>
                      <a:pt x="240" y="300"/>
                    </a:lnTo>
                    <a:lnTo>
                      <a:pt x="228" y="294"/>
                    </a:lnTo>
                    <a:lnTo>
                      <a:pt x="222" y="306"/>
                    </a:lnTo>
                    <a:lnTo>
                      <a:pt x="216" y="294"/>
                    </a:lnTo>
                    <a:lnTo>
                      <a:pt x="198" y="294"/>
                    </a:lnTo>
                    <a:lnTo>
                      <a:pt x="186" y="288"/>
                    </a:lnTo>
                    <a:lnTo>
                      <a:pt x="180" y="282"/>
                    </a:lnTo>
                    <a:lnTo>
                      <a:pt x="168" y="276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234" y="186"/>
                    </a:lnTo>
                    <a:lnTo>
                      <a:pt x="240" y="174"/>
                    </a:lnTo>
                    <a:lnTo>
                      <a:pt x="240" y="156"/>
                    </a:lnTo>
                    <a:lnTo>
                      <a:pt x="234" y="144"/>
                    </a:lnTo>
                    <a:lnTo>
                      <a:pt x="216" y="126"/>
                    </a:lnTo>
                    <a:lnTo>
                      <a:pt x="204" y="120"/>
                    </a:lnTo>
                    <a:lnTo>
                      <a:pt x="198" y="120"/>
                    </a:lnTo>
                    <a:lnTo>
                      <a:pt x="198" y="102"/>
                    </a:lnTo>
                    <a:lnTo>
                      <a:pt x="204" y="90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22" y="66"/>
                    </a:lnTo>
                    <a:lnTo>
                      <a:pt x="228" y="60"/>
                    </a:lnTo>
                    <a:lnTo>
                      <a:pt x="234" y="48"/>
                    </a:lnTo>
                    <a:lnTo>
                      <a:pt x="234" y="36"/>
                    </a:lnTo>
                    <a:lnTo>
                      <a:pt x="240" y="30"/>
                    </a:lnTo>
                    <a:lnTo>
                      <a:pt x="240" y="18"/>
                    </a:lnTo>
                    <a:lnTo>
                      <a:pt x="228" y="18"/>
                    </a:lnTo>
                    <a:lnTo>
                      <a:pt x="222" y="30"/>
                    </a:lnTo>
                    <a:lnTo>
                      <a:pt x="210" y="36"/>
                    </a:lnTo>
                    <a:lnTo>
                      <a:pt x="204" y="48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74" y="54"/>
                    </a:lnTo>
                    <a:lnTo>
                      <a:pt x="162" y="42"/>
                    </a:lnTo>
                    <a:lnTo>
                      <a:pt x="174" y="30"/>
                    </a:lnTo>
                    <a:lnTo>
                      <a:pt x="174" y="24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" name="Tog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650" y="2082"/>
                <a:ext cx="36" cy="103"/>
              </a:xfrm>
              <a:custGeom>
                <a:avLst/>
                <a:gdLst>
                  <a:gd name="T0" fmla="*/ 2147483647 w 138"/>
                  <a:gd name="T1" fmla="*/ 2147483647 h 402"/>
                  <a:gd name="T2" fmla="*/ 2147483647 w 138"/>
                  <a:gd name="T3" fmla="*/ 2147483647 h 402"/>
                  <a:gd name="T4" fmla="*/ 2147483647 w 138"/>
                  <a:gd name="T5" fmla="*/ 2147483647 h 402"/>
                  <a:gd name="T6" fmla="*/ 2147483647 w 138"/>
                  <a:gd name="T7" fmla="*/ 2147483647 h 402"/>
                  <a:gd name="T8" fmla="*/ 2147483647 w 138"/>
                  <a:gd name="T9" fmla="*/ 2147483647 h 402"/>
                  <a:gd name="T10" fmla="*/ 2147483647 w 138"/>
                  <a:gd name="T11" fmla="*/ 2147483647 h 402"/>
                  <a:gd name="T12" fmla="*/ 2147483647 w 138"/>
                  <a:gd name="T13" fmla="*/ 2147483647 h 402"/>
                  <a:gd name="T14" fmla="*/ 2147483647 w 138"/>
                  <a:gd name="T15" fmla="*/ 2147483647 h 402"/>
                  <a:gd name="T16" fmla="*/ 2147483647 w 138"/>
                  <a:gd name="T17" fmla="*/ 2147483647 h 402"/>
                  <a:gd name="T18" fmla="*/ 2147483647 w 138"/>
                  <a:gd name="T19" fmla="*/ 2147483647 h 402"/>
                  <a:gd name="T20" fmla="*/ 2147483647 w 138"/>
                  <a:gd name="T21" fmla="*/ 2147483647 h 402"/>
                  <a:gd name="T22" fmla="*/ 2147483647 w 138"/>
                  <a:gd name="T23" fmla="*/ 2147483647 h 402"/>
                  <a:gd name="T24" fmla="*/ 2147483647 w 138"/>
                  <a:gd name="T25" fmla="*/ 2147483647 h 402"/>
                  <a:gd name="T26" fmla="*/ 2147483647 w 138"/>
                  <a:gd name="T27" fmla="*/ 2147483647 h 402"/>
                  <a:gd name="T28" fmla="*/ 2147483647 w 138"/>
                  <a:gd name="T29" fmla="*/ 2147483647 h 402"/>
                  <a:gd name="T30" fmla="*/ 2147483647 w 138"/>
                  <a:gd name="T31" fmla="*/ 2147483647 h 402"/>
                  <a:gd name="T32" fmla="*/ 2147483647 w 138"/>
                  <a:gd name="T33" fmla="*/ 0 h 402"/>
                  <a:gd name="T34" fmla="*/ 2147483647 w 138"/>
                  <a:gd name="T35" fmla="*/ 0 h 402"/>
                  <a:gd name="T36" fmla="*/ 2147483647 w 138"/>
                  <a:gd name="T37" fmla="*/ 2147483647 h 402"/>
                  <a:gd name="T38" fmla="*/ 0 w 138"/>
                  <a:gd name="T39" fmla="*/ 2147483647 h 402"/>
                  <a:gd name="T40" fmla="*/ 2147483647 w 138"/>
                  <a:gd name="T41" fmla="*/ 2147483647 h 402"/>
                  <a:gd name="T42" fmla="*/ 2147483647 w 138"/>
                  <a:gd name="T43" fmla="*/ 2147483647 h 402"/>
                  <a:gd name="T44" fmla="*/ 2147483647 w 138"/>
                  <a:gd name="T45" fmla="*/ 2147483647 h 402"/>
                  <a:gd name="T46" fmla="*/ 2147483647 w 138"/>
                  <a:gd name="T47" fmla="*/ 2147483647 h 402"/>
                  <a:gd name="T48" fmla="*/ 2147483647 w 138"/>
                  <a:gd name="T49" fmla="*/ 2147483647 h 402"/>
                  <a:gd name="T50" fmla="*/ 2147483647 w 138"/>
                  <a:gd name="T51" fmla="*/ 2147483647 h 402"/>
                  <a:gd name="T52" fmla="*/ 2147483647 w 138"/>
                  <a:gd name="T53" fmla="*/ 2147483647 h 402"/>
                  <a:gd name="T54" fmla="*/ 2147483647 w 138"/>
                  <a:gd name="T55" fmla="*/ 2147483647 h 402"/>
                  <a:gd name="T56" fmla="*/ 2147483647 w 138"/>
                  <a:gd name="T57" fmla="*/ 2147483647 h 402"/>
                  <a:gd name="T58" fmla="*/ 2147483647 w 138"/>
                  <a:gd name="T59" fmla="*/ 2147483647 h 402"/>
                  <a:gd name="T60" fmla="*/ 2147483647 w 138"/>
                  <a:gd name="T61" fmla="*/ 2147483647 h 402"/>
                  <a:gd name="T62" fmla="*/ 2147483647 w 138"/>
                  <a:gd name="T63" fmla="*/ 2147483647 h 402"/>
                  <a:gd name="T64" fmla="*/ 2147483647 w 138"/>
                  <a:gd name="T65" fmla="*/ 2147483647 h 402"/>
                  <a:gd name="T66" fmla="*/ 2147483647 w 138"/>
                  <a:gd name="T67" fmla="*/ 2147483647 h 402"/>
                  <a:gd name="T68" fmla="*/ 2147483647 w 138"/>
                  <a:gd name="T69" fmla="*/ 2147483647 h 402"/>
                  <a:gd name="T70" fmla="*/ 2147483647 w 138"/>
                  <a:gd name="T71" fmla="*/ 2147483647 h 402"/>
                  <a:gd name="T72" fmla="*/ 2147483647 w 138"/>
                  <a:gd name="T73" fmla="*/ 2147483647 h 402"/>
                  <a:gd name="T74" fmla="*/ 2147483647 w 138"/>
                  <a:gd name="T75" fmla="*/ 2147483647 h 402"/>
                  <a:gd name="T76" fmla="*/ 2147483647 w 138"/>
                  <a:gd name="T77" fmla="*/ 2147483647 h 402"/>
                  <a:gd name="T78" fmla="*/ 2147483647 w 138"/>
                  <a:gd name="T79" fmla="*/ 2147483647 h 402"/>
                  <a:gd name="T80" fmla="*/ 2147483647 w 138"/>
                  <a:gd name="T81" fmla="*/ 2147483647 h 402"/>
                  <a:gd name="T82" fmla="*/ 2147483647 w 138"/>
                  <a:gd name="T83" fmla="*/ 2147483647 h 402"/>
                  <a:gd name="T84" fmla="*/ 2147483647 w 138"/>
                  <a:gd name="T85" fmla="*/ 2147483647 h 402"/>
                  <a:gd name="T86" fmla="*/ 2147483647 w 138"/>
                  <a:gd name="T87" fmla="*/ 2147483647 h 402"/>
                  <a:gd name="T88" fmla="*/ 2147483647 w 138"/>
                  <a:gd name="T89" fmla="*/ 2147483647 h 402"/>
                  <a:gd name="T90" fmla="*/ 2147483647 w 138"/>
                  <a:gd name="T91" fmla="*/ 2147483647 h 402"/>
                  <a:gd name="T92" fmla="*/ 2147483647 w 138"/>
                  <a:gd name="T93" fmla="*/ 2147483647 h 402"/>
                  <a:gd name="T94" fmla="*/ 2147483647 w 138"/>
                  <a:gd name="T95" fmla="*/ 2147483647 h 402"/>
                  <a:gd name="T96" fmla="*/ 2147483647 w 138"/>
                  <a:gd name="T97" fmla="*/ 2147483647 h 402"/>
                  <a:gd name="T98" fmla="*/ 2147483647 w 138"/>
                  <a:gd name="T99" fmla="*/ 2147483647 h 402"/>
                  <a:gd name="T100" fmla="*/ 2147483647 w 138"/>
                  <a:gd name="T101" fmla="*/ 2147483647 h 402"/>
                  <a:gd name="T102" fmla="*/ 2147483647 w 138"/>
                  <a:gd name="T103" fmla="*/ 2147483647 h 4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8"/>
                  <a:gd name="T157" fmla="*/ 0 h 402"/>
                  <a:gd name="T158" fmla="*/ 138 w 138"/>
                  <a:gd name="T159" fmla="*/ 402 h 4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8" h="402">
                    <a:moveTo>
                      <a:pt x="126" y="354"/>
                    </a:moveTo>
                    <a:lnTo>
                      <a:pt x="120" y="288"/>
                    </a:lnTo>
                    <a:lnTo>
                      <a:pt x="132" y="282"/>
                    </a:lnTo>
                    <a:lnTo>
                      <a:pt x="120" y="270"/>
                    </a:lnTo>
                    <a:lnTo>
                      <a:pt x="120" y="210"/>
                    </a:lnTo>
                    <a:lnTo>
                      <a:pt x="132" y="198"/>
                    </a:lnTo>
                    <a:lnTo>
                      <a:pt x="126" y="186"/>
                    </a:lnTo>
                    <a:lnTo>
                      <a:pt x="126" y="156"/>
                    </a:lnTo>
                    <a:lnTo>
                      <a:pt x="120" y="144"/>
                    </a:lnTo>
                    <a:lnTo>
                      <a:pt x="108" y="132"/>
                    </a:lnTo>
                    <a:lnTo>
                      <a:pt x="108" y="90"/>
                    </a:lnTo>
                    <a:lnTo>
                      <a:pt x="78" y="60"/>
                    </a:lnTo>
                    <a:lnTo>
                      <a:pt x="66" y="54"/>
                    </a:lnTo>
                    <a:lnTo>
                      <a:pt x="66" y="24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36" y="54"/>
                    </a:lnTo>
                    <a:lnTo>
                      <a:pt x="24" y="132"/>
                    </a:lnTo>
                    <a:lnTo>
                      <a:pt x="36" y="120"/>
                    </a:lnTo>
                    <a:lnTo>
                      <a:pt x="42" y="120"/>
                    </a:lnTo>
                    <a:lnTo>
                      <a:pt x="48" y="126"/>
                    </a:lnTo>
                    <a:lnTo>
                      <a:pt x="48" y="150"/>
                    </a:lnTo>
                    <a:lnTo>
                      <a:pt x="42" y="162"/>
                    </a:lnTo>
                    <a:lnTo>
                      <a:pt x="54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36" y="192"/>
                    </a:lnTo>
                    <a:lnTo>
                      <a:pt x="42" y="198"/>
                    </a:lnTo>
                    <a:lnTo>
                      <a:pt x="54" y="204"/>
                    </a:lnTo>
                    <a:lnTo>
                      <a:pt x="60" y="210"/>
                    </a:lnTo>
                    <a:lnTo>
                      <a:pt x="60" y="222"/>
                    </a:lnTo>
                    <a:lnTo>
                      <a:pt x="54" y="22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48" y="294"/>
                    </a:lnTo>
                    <a:lnTo>
                      <a:pt x="54" y="294"/>
                    </a:lnTo>
                    <a:lnTo>
                      <a:pt x="60" y="300"/>
                    </a:lnTo>
                    <a:lnTo>
                      <a:pt x="60" y="312"/>
                    </a:lnTo>
                    <a:lnTo>
                      <a:pt x="54" y="324"/>
                    </a:lnTo>
                    <a:lnTo>
                      <a:pt x="54" y="336"/>
                    </a:lnTo>
                    <a:lnTo>
                      <a:pt x="66" y="378"/>
                    </a:lnTo>
                    <a:lnTo>
                      <a:pt x="96" y="402"/>
                    </a:lnTo>
                    <a:lnTo>
                      <a:pt x="108" y="396"/>
                    </a:lnTo>
                    <a:lnTo>
                      <a:pt x="120" y="384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26" y="360"/>
                    </a:lnTo>
                    <a:lnTo>
                      <a:pt x="126" y="35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" name="Thai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03" y="1889"/>
                <a:ext cx="158" cy="304"/>
              </a:xfrm>
              <a:custGeom>
                <a:avLst/>
                <a:gdLst>
                  <a:gd name="T0" fmla="*/ 2147483647 w 618"/>
                  <a:gd name="T1" fmla="*/ 2147483647 h 1188"/>
                  <a:gd name="T2" fmla="*/ 2147483647 w 618"/>
                  <a:gd name="T3" fmla="*/ 2147483647 h 1188"/>
                  <a:gd name="T4" fmla="*/ 2147483647 w 618"/>
                  <a:gd name="T5" fmla="*/ 2147483647 h 1188"/>
                  <a:gd name="T6" fmla="*/ 2147483647 w 618"/>
                  <a:gd name="T7" fmla="*/ 2147483647 h 1188"/>
                  <a:gd name="T8" fmla="*/ 2147483647 w 618"/>
                  <a:gd name="T9" fmla="*/ 2147483647 h 1188"/>
                  <a:gd name="T10" fmla="*/ 2147483647 w 618"/>
                  <a:gd name="T11" fmla="*/ 2147483647 h 1188"/>
                  <a:gd name="T12" fmla="*/ 2147483647 w 618"/>
                  <a:gd name="T13" fmla="*/ 2147483647 h 1188"/>
                  <a:gd name="T14" fmla="*/ 2147483647 w 618"/>
                  <a:gd name="T15" fmla="*/ 2147483647 h 1188"/>
                  <a:gd name="T16" fmla="*/ 2147483647 w 618"/>
                  <a:gd name="T17" fmla="*/ 2147483647 h 1188"/>
                  <a:gd name="T18" fmla="*/ 2147483647 w 618"/>
                  <a:gd name="T19" fmla="*/ 2147483647 h 1188"/>
                  <a:gd name="T20" fmla="*/ 2147483647 w 618"/>
                  <a:gd name="T21" fmla="*/ 2147483647 h 1188"/>
                  <a:gd name="T22" fmla="*/ 2147483647 w 618"/>
                  <a:gd name="T23" fmla="*/ 2147483647 h 1188"/>
                  <a:gd name="T24" fmla="*/ 2147483647 w 618"/>
                  <a:gd name="T25" fmla="*/ 0 h 1188"/>
                  <a:gd name="T26" fmla="*/ 2147483647 w 618"/>
                  <a:gd name="T27" fmla="*/ 2147483647 h 1188"/>
                  <a:gd name="T28" fmla="*/ 2147483647 w 618"/>
                  <a:gd name="T29" fmla="*/ 2147483647 h 1188"/>
                  <a:gd name="T30" fmla="*/ 2147483647 w 618"/>
                  <a:gd name="T31" fmla="*/ 2147483647 h 1188"/>
                  <a:gd name="T32" fmla="*/ 0 w 618"/>
                  <a:gd name="T33" fmla="*/ 2147483647 h 1188"/>
                  <a:gd name="T34" fmla="*/ 2147483647 w 618"/>
                  <a:gd name="T35" fmla="*/ 2147483647 h 1188"/>
                  <a:gd name="T36" fmla="*/ 2147483647 w 618"/>
                  <a:gd name="T37" fmla="*/ 2147483647 h 1188"/>
                  <a:gd name="T38" fmla="*/ 2147483647 w 618"/>
                  <a:gd name="T39" fmla="*/ 2147483647 h 1188"/>
                  <a:gd name="T40" fmla="*/ 2147483647 w 618"/>
                  <a:gd name="T41" fmla="*/ 2147483647 h 1188"/>
                  <a:gd name="T42" fmla="*/ 2147483647 w 618"/>
                  <a:gd name="T43" fmla="*/ 2147483647 h 1188"/>
                  <a:gd name="T44" fmla="*/ 2147483647 w 618"/>
                  <a:gd name="T45" fmla="*/ 2147483647 h 1188"/>
                  <a:gd name="T46" fmla="*/ 2147483647 w 618"/>
                  <a:gd name="T47" fmla="*/ 2147483647 h 1188"/>
                  <a:gd name="T48" fmla="*/ 2147483647 w 618"/>
                  <a:gd name="T49" fmla="*/ 2147483647 h 1188"/>
                  <a:gd name="T50" fmla="*/ 2147483647 w 618"/>
                  <a:gd name="T51" fmla="*/ 2147483647 h 1188"/>
                  <a:gd name="T52" fmla="*/ 2147483647 w 618"/>
                  <a:gd name="T53" fmla="*/ 2147483647 h 1188"/>
                  <a:gd name="T54" fmla="*/ 2147483647 w 618"/>
                  <a:gd name="T55" fmla="*/ 2147483647 h 1188"/>
                  <a:gd name="T56" fmla="*/ 2147483647 w 618"/>
                  <a:gd name="T57" fmla="*/ 2147483647 h 1188"/>
                  <a:gd name="T58" fmla="*/ 2147483647 w 618"/>
                  <a:gd name="T59" fmla="*/ 2147483647 h 1188"/>
                  <a:gd name="T60" fmla="*/ 2147483647 w 618"/>
                  <a:gd name="T61" fmla="*/ 2147483647 h 1188"/>
                  <a:gd name="T62" fmla="*/ 2147483647 w 618"/>
                  <a:gd name="T63" fmla="*/ 2147483647 h 1188"/>
                  <a:gd name="T64" fmla="*/ 2147483647 w 618"/>
                  <a:gd name="T65" fmla="*/ 2147483647 h 1188"/>
                  <a:gd name="T66" fmla="*/ 2147483647 w 618"/>
                  <a:gd name="T67" fmla="*/ 2147483647 h 1188"/>
                  <a:gd name="T68" fmla="*/ 2147483647 w 618"/>
                  <a:gd name="T69" fmla="*/ 2147483647 h 1188"/>
                  <a:gd name="T70" fmla="*/ 2147483647 w 618"/>
                  <a:gd name="T71" fmla="*/ 2147483647 h 1188"/>
                  <a:gd name="T72" fmla="*/ 2147483647 w 618"/>
                  <a:gd name="T73" fmla="*/ 2147483647 h 1188"/>
                  <a:gd name="T74" fmla="*/ 2147483647 w 618"/>
                  <a:gd name="T75" fmla="*/ 2147483647 h 1188"/>
                  <a:gd name="T76" fmla="*/ 2147483647 w 618"/>
                  <a:gd name="T77" fmla="*/ 2147483647 h 1188"/>
                  <a:gd name="T78" fmla="*/ 2147483647 w 618"/>
                  <a:gd name="T79" fmla="*/ 2147483647 h 1188"/>
                  <a:gd name="T80" fmla="*/ 2147483647 w 618"/>
                  <a:gd name="T81" fmla="*/ 2147483647 h 1188"/>
                  <a:gd name="T82" fmla="*/ 2147483647 w 618"/>
                  <a:gd name="T83" fmla="*/ 2147483647 h 1188"/>
                  <a:gd name="T84" fmla="*/ 2147483647 w 618"/>
                  <a:gd name="T85" fmla="*/ 2147483647 h 1188"/>
                  <a:gd name="T86" fmla="*/ 2147483647 w 618"/>
                  <a:gd name="T87" fmla="*/ 2147483647 h 1188"/>
                  <a:gd name="T88" fmla="*/ 2147483647 w 618"/>
                  <a:gd name="T89" fmla="*/ 2147483647 h 1188"/>
                  <a:gd name="T90" fmla="*/ 2147483647 w 618"/>
                  <a:gd name="T91" fmla="*/ 2147483647 h 1188"/>
                  <a:gd name="T92" fmla="*/ 2147483647 w 618"/>
                  <a:gd name="T93" fmla="*/ 2147483647 h 1188"/>
                  <a:gd name="T94" fmla="*/ 2147483647 w 618"/>
                  <a:gd name="T95" fmla="*/ 2147483647 h 1188"/>
                  <a:gd name="T96" fmla="*/ 2147483647 w 618"/>
                  <a:gd name="T97" fmla="*/ 2147483647 h 1188"/>
                  <a:gd name="T98" fmla="*/ 2147483647 w 618"/>
                  <a:gd name="T99" fmla="*/ 2147483647 h 1188"/>
                  <a:gd name="T100" fmla="*/ 2147483647 w 618"/>
                  <a:gd name="T101" fmla="*/ 2147483647 h 1188"/>
                  <a:gd name="T102" fmla="*/ 2147483647 w 618"/>
                  <a:gd name="T103" fmla="*/ 2147483647 h 1188"/>
                  <a:gd name="T104" fmla="*/ 2147483647 w 618"/>
                  <a:gd name="T105" fmla="*/ 2147483647 h 1188"/>
                  <a:gd name="T106" fmla="*/ 2147483647 w 618"/>
                  <a:gd name="T107" fmla="*/ 2147483647 h 1188"/>
                  <a:gd name="T108" fmla="*/ 2147483647 w 618"/>
                  <a:gd name="T109" fmla="*/ 2147483647 h 1188"/>
                  <a:gd name="T110" fmla="*/ 2147483647 w 618"/>
                  <a:gd name="T111" fmla="*/ 2147483647 h 1188"/>
                  <a:gd name="T112" fmla="*/ 2147483647 w 618"/>
                  <a:gd name="T113" fmla="*/ 2147483647 h 1188"/>
                  <a:gd name="T114" fmla="*/ 2147483647 w 618"/>
                  <a:gd name="T115" fmla="*/ 2147483647 h 1188"/>
                  <a:gd name="T116" fmla="*/ 2147483647 w 618"/>
                  <a:gd name="T117" fmla="*/ 2147483647 h 11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8"/>
                  <a:gd name="T178" fmla="*/ 0 h 1188"/>
                  <a:gd name="T179" fmla="*/ 618 w 618"/>
                  <a:gd name="T180" fmla="*/ 1188 h 11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8" h="1188">
                    <a:moveTo>
                      <a:pt x="588" y="426"/>
                    </a:moveTo>
                    <a:lnTo>
                      <a:pt x="588" y="420"/>
                    </a:lnTo>
                    <a:lnTo>
                      <a:pt x="594" y="414"/>
                    </a:lnTo>
                    <a:lnTo>
                      <a:pt x="606" y="390"/>
                    </a:lnTo>
                    <a:lnTo>
                      <a:pt x="594" y="378"/>
                    </a:lnTo>
                    <a:lnTo>
                      <a:pt x="594" y="372"/>
                    </a:lnTo>
                    <a:lnTo>
                      <a:pt x="588" y="378"/>
                    </a:lnTo>
                    <a:lnTo>
                      <a:pt x="588" y="366"/>
                    </a:lnTo>
                    <a:lnTo>
                      <a:pt x="582" y="360"/>
                    </a:lnTo>
                    <a:lnTo>
                      <a:pt x="582" y="354"/>
                    </a:lnTo>
                    <a:lnTo>
                      <a:pt x="546" y="31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28" y="240"/>
                    </a:lnTo>
                    <a:lnTo>
                      <a:pt x="510" y="222"/>
                    </a:lnTo>
                    <a:lnTo>
                      <a:pt x="498" y="216"/>
                    </a:lnTo>
                    <a:lnTo>
                      <a:pt x="480" y="204"/>
                    </a:lnTo>
                    <a:lnTo>
                      <a:pt x="468" y="192"/>
                    </a:lnTo>
                    <a:lnTo>
                      <a:pt x="468" y="180"/>
                    </a:lnTo>
                    <a:lnTo>
                      <a:pt x="462" y="174"/>
                    </a:lnTo>
                    <a:lnTo>
                      <a:pt x="438" y="174"/>
                    </a:lnTo>
                    <a:lnTo>
                      <a:pt x="426" y="168"/>
                    </a:lnTo>
                    <a:lnTo>
                      <a:pt x="420" y="162"/>
                    </a:lnTo>
                    <a:lnTo>
                      <a:pt x="402" y="162"/>
                    </a:lnTo>
                    <a:lnTo>
                      <a:pt x="396" y="168"/>
                    </a:lnTo>
                    <a:lnTo>
                      <a:pt x="396" y="180"/>
                    </a:lnTo>
                    <a:lnTo>
                      <a:pt x="378" y="198"/>
                    </a:lnTo>
                    <a:lnTo>
                      <a:pt x="360" y="198"/>
                    </a:lnTo>
                    <a:lnTo>
                      <a:pt x="336" y="186"/>
                    </a:lnTo>
                    <a:lnTo>
                      <a:pt x="330" y="180"/>
                    </a:lnTo>
                    <a:lnTo>
                      <a:pt x="318" y="180"/>
                    </a:lnTo>
                    <a:lnTo>
                      <a:pt x="312" y="186"/>
                    </a:lnTo>
                    <a:lnTo>
                      <a:pt x="306" y="19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64" y="234"/>
                    </a:lnTo>
                    <a:lnTo>
                      <a:pt x="246" y="234"/>
                    </a:lnTo>
                    <a:lnTo>
                      <a:pt x="246" y="222"/>
                    </a:lnTo>
                    <a:lnTo>
                      <a:pt x="270" y="174"/>
                    </a:lnTo>
                    <a:lnTo>
                      <a:pt x="270" y="162"/>
                    </a:lnTo>
                    <a:lnTo>
                      <a:pt x="264" y="156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70" y="132"/>
                    </a:lnTo>
                    <a:lnTo>
                      <a:pt x="270" y="120"/>
                    </a:lnTo>
                    <a:lnTo>
                      <a:pt x="264" y="108"/>
                    </a:lnTo>
                    <a:lnTo>
                      <a:pt x="258" y="102"/>
                    </a:lnTo>
                    <a:lnTo>
                      <a:pt x="264" y="96"/>
                    </a:lnTo>
                    <a:lnTo>
                      <a:pt x="264" y="66"/>
                    </a:lnTo>
                    <a:lnTo>
                      <a:pt x="252" y="60"/>
                    </a:lnTo>
                    <a:lnTo>
                      <a:pt x="246" y="60"/>
                    </a:lnTo>
                    <a:lnTo>
                      <a:pt x="240" y="66"/>
                    </a:lnTo>
                    <a:lnTo>
                      <a:pt x="228" y="66"/>
                    </a:lnTo>
                    <a:lnTo>
                      <a:pt x="228" y="78"/>
                    </a:lnTo>
                    <a:lnTo>
                      <a:pt x="210" y="78"/>
                    </a:lnTo>
                    <a:lnTo>
                      <a:pt x="204" y="72"/>
                    </a:lnTo>
                    <a:lnTo>
                      <a:pt x="198" y="60"/>
                    </a:lnTo>
                    <a:lnTo>
                      <a:pt x="198" y="36"/>
                    </a:lnTo>
                    <a:lnTo>
                      <a:pt x="204" y="30"/>
                    </a:lnTo>
                    <a:lnTo>
                      <a:pt x="204" y="18"/>
                    </a:lnTo>
                    <a:lnTo>
                      <a:pt x="198" y="12"/>
                    </a:lnTo>
                    <a:lnTo>
                      <a:pt x="186" y="12"/>
                    </a:lnTo>
                    <a:lnTo>
                      <a:pt x="174" y="6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30"/>
                    </a:lnTo>
                    <a:lnTo>
                      <a:pt x="96" y="30"/>
                    </a:lnTo>
                    <a:lnTo>
                      <a:pt x="96" y="36"/>
                    </a:lnTo>
                    <a:lnTo>
                      <a:pt x="90" y="42"/>
                    </a:lnTo>
                    <a:lnTo>
                      <a:pt x="84" y="54"/>
                    </a:lnTo>
                    <a:lnTo>
                      <a:pt x="78" y="60"/>
                    </a:lnTo>
                    <a:lnTo>
                      <a:pt x="66" y="60"/>
                    </a:lnTo>
                    <a:lnTo>
                      <a:pt x="54" y="54"/>
                    </a:lnTo>
                    <a:lnTo>
                      <a:pt x="24" y="54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24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24" y="186"/>
                    </a:lnTo>
                    <a:lnTo>
                      <a:pt x="36" y="192"/>
                    </a:lnTo>
                    <a:lnTo>
                      <a:pt x="30" y="216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42" y="234"/>
                    </a:lnTo>
                    <a:lnTo>
                      <a:pt x="60" y="252"/>
                    </a:lnTo>
                    <a:lnTo>
                      <a:pt x="72" y="258"/>
                    </a:lnTo>
                    <a:lnTo>
                      <a:pt x="84" y="270"/>
                    </a:lnTo>
                    <a:lnTo>
                      <a:pt x="96" y="276"/>
                    </a:lnTo>
                    <a:lnTo>
                      <a:pt x="102" y="282"/>
                    </a:lnTo>
                    <a:lnTo>
                      <a:pt x="102" y="288"/>
                    </a:lnTo>
                    <a:lnTo>
                      <a:pt x="96" y="288"/>
                    </a:lnTo>
                    <a:lnTo>
                      <a:pt x="96" y="306"/>
                    </a:lnTo>
                    <a:lnTo>
                      <a:pt x="102" y="318"/>
                    </a:lnTo>
                    <a:lnTo>
                      <a:pt x="108" y="324"/>
                    </a:lnTo>
                    <a:lnTo>
                      <a:pt x="114" y="324"/>
                    </a:lnTo>
                    <a:lnTo>
                      <a:pt x="120" y="318"/>
                    </a:lnTo>
                    <a:lnTo>
                      <a:pt x="126" y="324"/>
                    </a:lnTo>
                    <a:lnTo>
                      <a:pt x="126" y="342"/>
                    </a:lnTo>
                    <a:lnTo>
                      <a:pt x="120" y="348"/>
                    </a:lnTo>
                    <a:lnTo>
                      <a:pt x="108" y="348"/>
                    </a:lnTo>
                    <a:lnTo>
                      <a:pt x="114" y="360"/>
                    </a:lnTo>
                    <a:lnTo>
                      <a:pt x="114" y="384"/>
                    </a:lnTo>
                    <a:lnTo>
                      <a:pt x="108" y="396"/>
                    </a:lnTo>
                    <a:lnTo>
                      <a:pt x="102" y="402"/>
                    </a:lnTo>
                    <a:lnTo>
                      <a:pt x="84" y="438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96" y="456"/>
                    </a:lnTo>
                    <a:lnTo>
                      <a:pt x="102" y="468"/>
                    </a:lnTo>
                    <a:lnTo>
                      <a:pt x="108" y="474"/>
                    </a:lnTo>
                    <a:lnTo>
                      <a:pt x="114" y="486"/>
                    </a:lnTo>
                    <a:lnTo>
                      <a:pt x="156" y="528"/>
                    </a:lnTo>
                    <a:lnTo>
                      <a:pt x="162" y="540"/>
                    </a:lnTo>
                    <a:lnTo>
                      <a:pt x="162" y="570"/>
                    </a:lnTo>
                    <a:lnTo>
                      <a:pt x="168" y="588"/>
                    </a:lnTo>
                    <a:lnTo>
                      <a:pt x="168" y="612"/>
                    </a:lnTo>
                    <a:lnTo>
                      <a:pt x="192" y="636"/>
                    </a:lnTo>
                    <a:lnTo>
                      <a:pt x="192" y="660"/>
                    </a:lnTo>
                    <a:lnTo>
                      <a:pt x="198" y="672"/>
                    </a:lnTo>
                    <a:lnTo>
                      <a:pt x="198" y="702"/>
                    </a:lnTo>
                    <a:lnTo>
                      <a:pt x="192" y="714"/>
                    </a:lnTo>
                    <a:lnTo>
                      <a:pt x="192" y="732"/>
                    </a:lnTo>
                    <a:lnTo>
                      <a:pt x="174" y="768"/>
                    </a:lnTo>
                    <a:lnTo>
                      <a:pt x="156" y="786"/>
                    </a:lnTo>
                    <a:lnTo>
                      <a:pt x="156" y="798"/>
                    </a:lnTo>
                    <a:lnTo>
                      <a:pt x="162" y="804"/>
                    </a:lnTo>
                    <a:lnTo>
                      <a:pt x="162" y="816"/>
                    </a:lnTo>
                    <a:lnTo>
                      <a:pt x="156" y="828"/>
                    </a:lnTo>
                    <a:lnTo>
                      <a:pt x="150" y="834"/>
                    </a:lnTo>
                    <a:lnTo>
                      <a:pt x="144" y="846"/>
                    </a:lnTo>
                    <a:lnTo>
                      <a:pt x="144" y="852"/>
                    </a:lnTo>
                    <a:lnTo>
                      <a:pt x="138" y="858"/>
                    </a:lnTo>
                    <a:lnTo>
                      <a:pt x="132" y="876"/>
                    </a:lnTo>
                    <a:lnTo>
                      <a:pt x="126" y="888"/>
                    </a:lnTo>
                    <a:lnTo>
                      <a:pt x="126" y="906"/>
                    </a:lnTo>
                    <a:lnTo>
                      <a:pt x="120" y="918"/>
                    </a:lnTo>
                    <a:lnTo>
                      <a:pt x="120" y="966"/>
                    </a:lnTo>
                    <a:lnTo>
                      <a:pt x="126" y="978"/>
                    </a:lnTo>
                    <a:lnTo>
                      <a:pt x="126" y="1008"/>
                    </a:lnTo>
                    <a:lnTo>
                      <a:pt x="132" y="1014"/>
                    </a:lnTo>
                    <a:lnTo>
                      <a:pt x="132" y="1020"/>
                    </a:lnTo>
                    <a:lnTo>
                      <a:pt x="138" y="1020"/>
                    </a:lnTo>
                    <a:lnTo>
                      <a:pt x="138" y="1002"/>
                    </a:lnTo>
                    <a:lnTo>
                      <a:pt x="144" y="990"/>
                    </a:lnTo>
                    <a:lnTo>
                      <a:pt x="144" y="978"/>
                    </a:lnTo>
                    <a:lnTo>
                      <a:pt x="150" y="972"/>
                    </a:lnTo>
                    <a:lnTo>
                      <a:pt x="150" y="996"/>
                    </a:lnTo>
                    <a:lnTo>
                      <a:pt x="162" y="996"/>
                    </a:lnTo>
                    <a:lnTo>
                      <a:pt x="186" y="1020"/>
                    </a:lnTo>
                    <a:lnTo>
                      <a:pt x="192" y="1032"/>
                    </a:lnTo>
                    <a:lnTo>
                      <a:pt x="198" y="1038"/>
                    </a:lnTo>
                    <a:lnTo>
                      <a:pt x="198" y="1044"/>
                    </a:lnTo>
                    <a:lnTo>
                      <a:pt x="228" y="1074"/>
                    </a:lnTo>
                    <a:lnTo>
                      <a:pt x="228" y="1098"/>
                    </a:lnTo>
                    <a:lnTo>
                      <a:pt x="234" y="1110"/>
                    </a:lnTo>
                    <a:lnTo>
                      <a:pt x="246" y="1128"/>
                    </a:lnTo>
                    <a:lnTo>
                      <a:pt x="264" y="1146"/>
                    </a:lnTo>
                    <a:lnTo>
                      <a:pt x="270" y="1140"/>
                    </a:lnTo>
                    <a:lnTo>
                      <a:pt x="276" y="1128"/>
                    </a:lnTo>
                    <a:lnTo>
                      <a:pt x="270" y="1122"/>
                    </a:lnTo>
                    <a:lnTo>
                      <a:pt x="270" y="1110"/>
                    </a:lnTo>
                    <a:lnTo>
                      <a:pt x="276" y="1104"/>
                    </a:lnTo>
                    <a:lnTo>
                      <a:pt x="288" y="1104"/>
                    </a:lnTo>
                    <a:lnTo>
                      <a:pt x="294" y="1116"/>
                    </a:lnTo>
                    <a:lnTo>
                      <a:pt x="294" y="1122"/>
                    </a:lnTo>
                    <a:lnTo>
                      <a:pt x="312" y="1122"/>
                    </a:lnTo>
                    <a:lnTo>
                      <a:pt x="324" y="1128"/>
                    </a:lnTo>
                    <a:lnTo>
                      <a:pt x="330" y="1134"/>
                    </a:lnTo>
                    <a:lnTo>
                      <a:pt x="330" y="1146"/>
                    </a:lnTo>
                    <a:lnTo>
                      <a:pt x="342" y="1146"/>
                    </a:lnTo>
                    <a:lnTo>
                      <a:pt x="342" y="1158"/>
                    </a:lnTo>
                    <a:lnTo>
                      <a:pt x="330" y="1170"/>
                    </a:lnTo>
                    <a:lnTo>
                      <a:pt x="330" y="1176"/>
                    </a:lnTo>
                    <a:lnTo>
                      <a:pt x="336" y="1182"/>
                    </a:lnTo>
                    <a:lnTo>
                      <a:pt x="354" y="1182"/>
                    </a:lnTo>
                    <a:lnTo>
                      <a:pt x="354" y="1176"/>
                    </a:lnTo>
                    <a:lnTo>
                      <a:pt x="366" y="1176"/>
                    </a:lnTo>
                    <a:lnTo>
                      <a:pt x="372" y="1170"/>
                    </a:lnTo>
                    <a:lnTo>
                      <a:pt x="378" y="1170"/>
                    </a:lnTo>
                    <a:lnTo>
                      <a:pt x="396" y="1188"/>
                    </a:lnTo>
                    <a:lnTo>
                      <a:pt x="402" y="1182"/>
                    </a:lnTo>
                    <a:lnTo>
                      <a:pt x="402" y="1176"/>
                    </a:lnTo>
                    <a:lnTo>
                      <a:pt x="408" y="1164"/>
                    </a:lnTo>
                    <a:lnTo>
                      <a:pt x="414" y="1158"/>
                    </a:lnTo>
                    <a:lnTo>
                      <a:pt x="420" y="1146"/>
                    </a:lnTo>
                    <a:lnTo>
                      <a:pt x="396" y="1134"/>
                    </a:lnTo>
                    <a:lnTo>
                      <a:pt x="390" y="1128"/>
                    </a:lnTo>
                    <a:lnTo>
                      <a:pt x="390" y="1116"/>
                    </a:lnTo>
                    <a:lnTo>
                      <a:pt x="384" y="1104"/>
                    </a:lnTo>
                    <a:lnTo>
                      <a:pt x="384" y="1092"/>
                    </a:lnTo>
                    <a:lnTo>
                      <a:pt x="378" y="1080"/>
                    </a:lnTo>
                    <a:lnTo>
                      <a:pt x="372" y="1074"/>
                    </a:lnTo>
                    <a:lnTo>
                      <a:pt x="354" y="1074"/>
                    </a:lnTo>
                    <a:lnTo>
                      <a:pt x="342" y="1080"/>
                    </a:lnTo>
                    <a:lnTo>
                      <a:pt x="336" y="1086"/>
                    </a:lnTo>
                    <a:lnTo>
                      <a:pt x="318" y="1086"/>
                    </a:lnTo>
                    <a:lnTo>
                      <a:pt x="312" y="1080"/>
                    </a:lnTo>
                    <a:lnTo>
                      <a:pt x="306" y="1068"/>
                    </a:lnTo>
                    <a:lnTo>
                      <a:pt x="306" y="1056"/>
                    </a:lnTo>
                    <a:lnTo>
                      <a:pt x="294" y="1032"/>
                    </a:lnTo>
                    <a:lnTo>
                      <a:pt x="288" y="1032"/>
                    </a:lnTo>
                    <a:lnTo>
                      <a:pt x="288" y="1050"/>
                    </a:lnTo>
                    <a:lnTo>
                      <a:pt x="282" y="1056"/>
                    </a:lnTo>
                    <a:lnTo>
                      <a:pt x="276" y="1056"/>
                    </a:lnTo>
                    <a:lnTo>
                      <a:pt x="270" y="1044"/>
                    </a:lnTo>
                    <a:lnTo>
                      <a:pt x="264" y="1038"/>
                    </a:lnTo>
                    <a:lnTo>
                      <a:pt x="258" y="1026"/>
                    </a:lnTo>
                    <a:lnTo>
                      <a:pt x="258" y="1014"/>
                    </a:lnTo>
                    <a:lnTo>
                      <a:pt x="270" y="1002"/>
                    </a:lnTo>
                    <a:lnTo>
                      <a:pt x="270" y="1008"/>
                    </a:lnTo>
                    <a:lnTo>
                      <a:pt x="276" y="1008"/>
                    </a:lnTo>
                    <a:lnTo>
                      <a:pt x="276" y="1014"/>
                    </a:lnTo>
                    <a:lnTo>
                      <a:pt x="282" y="1014"/>
                    </a:lnTo>
                    <a:lnTo>
                      <a:pt x="288" y="1008"/>
                    </a:lnTo>
                    <a:lnTo>
                      <a:pt x="282" y="1002"/>
                    </a:lnTo>
                    <a:lnTo>
                      <a:pt x="282" y="990"/>
                    </a:lnTo>
                    <a:lnTo>
                      <a:pt x="276" y="978"/>
                    </a:lnTo>
                    <a:lnTo>
                      <a:pt x="270" y="972"/>
                    </a:lnTo>
                    <a:lnTo>
                      <a:pt x="270" y="960"/>
                    </a:lnTo>
                    <a:lnTo>
                      <a:pt x="258" y="948"/>
                    </a:lnTo>
                    <a:lnTo>
                      <a:pt x="246" y="948"/>
                    </a:lnTo>
                    <a:lnTo>
                      <a:pt x="246" y="894"/>
                    </a:lnTo>
                    <a:lnTo>
                      <a:pt x="192" y="906"/>
                    </a:lnTo>
                    <a:lnTo>
                      <a:pt x="192" y="864"/>
                    </a:lnTo>
                    <a:lnTo>
                      <a:pt x="186" y="828"/>
                    </a:lnTo>
                    <a:lnTo>
                      <a:pt x="186" y="804"/>
                    </a:lnTo>
                    <a:lnTo>
                      <a:pt x="180" y="792"/>
                    </a:lnTo>
                    <a:lnTo>
                      <a:pt x="174" y="786"/>
                    </a:lnTo>
                    <a:lnTo>
                      <a:pt x="180" y="786"/>
                    </a:lnTo>
                    <a:lnTo>
                      <a:pt x="192" y="774"/>
                    </a:lnTo>
                    <a:lnTo>
                      <a:pt x="198" y="762"/>
                    </a:lnTo>
                    <a:lnTo>
                      <a:pt x="204" y="744"/>
                    </a:lnTo>
                    <a:lnTo>
                      <a:pt x="204" y="678"/>
                    </a:lnTo>
                    <a:lnTo>
                      <a:pt x="210" y="678"/>
                    </a:lnTo>
                    <a:lnTo>
                      <a:pt x="216" y="672"/>
                    </a:lnTo>
                    <a:lnTo>
                      <a:pt x="222" y="660"/>
                    </a:lnTo>
                    <a:lnTo>
                      <a:pt x="228" y="654"/>
                    </a:lnTo>
                    <a:lnTo>
                      <a:pt x="228" y="612"/>
                    </a:lnTo>
                    <a:lnTo>
                      <a:pt x="222" y="600"/>
                    </a:lnTo>
                    <a:lnTo>
                      <a:pt x="222" y="594"/>
                    </a:lnTo>
                    <a:lnTo>
                      <a:pt x="216" y="588"/>
                    </a:lnTo>
                    <a:lnTo>
                      <a:pt x="222" y="558"/>
                    </a:lnTo>
                    <a:lnTo>
                      <a:pt x="234" y="558"/>
                    </a:lnTo>
                    <a:lnTo>
                      <a:pt x="234" y="552"/>
                    </a:lnTo>
                    <a:lnTo>
                      <a:pt x="240" y="546"/>
                    </a:lnTo>
                    <a:lnTo>
                      <a:pt x="264" y="546"/>
                    </a:lnTo>
                    <a:lnTo>
                      <a:pt x="270" y="552"/>
                    </a:lnTo>
                    <a:lnTo>
                      <a:pt x="294" y="564"/>
                    </a:lnTo>
                    <a:lnTo>
                      <a:pt x="300" y="570"/>
                    </a:lnTo>
                    <a:lnTo>
                      <a:pt x="288" y="576"/>
                    </a:lnTo>
                    <a:lnTo>
                      <a:pt x="288" y="588"/>
                    </a:lnTo>
                    <a:lnTo>
                      <a:pt x="282" y="594"/>
                    </a:lnTo>
                    <a:lnTo>
                      <a:pt x="282" y="612"/>
                    </a:lnTo>
                    <a:lnTo>
                      <a:pt x="288" y="624"/>
                    </a:lnTo>
                    <a:lnTo>
                      <a:pt x="306" y="624"/>
                    </a:lnTo>
                    <a:lnTo>
                      <a:pt x="330" y="612"/>
                    </a:lnTo>
                    <a:lnTo>
                      <a:pt x="342" y="612"/>
                    </a:lnTo>
                    <a:lnTo>
                      <a:pt x="354" y="606"/>
                    </a:lnTo>
                    <a:lnTo>
                      <a:pt x="360" y="600"/>
                    </a:lnTo>
                    <a:lnTo>
                      <a:pt x="366" y="600"/>
                    </a:lnTo>
                    <a:lnTo>
                      <a:pt x="396" y="684"/>
                    </a:lnTo>
                    <a:lnTo>
                      <a:pt x="402" y="678"/>
                    </a:lnTo>
                    <a:lnTo>
                      <a:pt x="414" y="672"/>
                    </a:lnTo>
                    <a:lnTo>
                      <a:pt x="426" y="672"/>
                    </a:lnTo>
                    <a:lnTo>
                      <a:pt x="426" y="642"/>
                    </a:lnTo>
                    <a:lnTo>
                      <a:pt x="414" y="630"/>
                    </a:lnTo>
                    <a:lnTo>
                      <a:pt x="414" y="600"/>
                    </a:lnTo>
                    <a:lnTo>
                      <a:pt x="402" y="588"/>
                    </a:lnTo>
                    <a:lnTo>
                      <a:pt x="396" y="552"/>
                    </a:lnTo>
                    <a:lnTo>
                      <a:pt x="426" y="522"/>
                    </a:lnTo>
                    <a:lnTo>
                      <a:pt x="426" y="516"/>
                    </a:lnTo>
                    <a:lnTo>
                      <a:pt x="432" y="504"/>
                    </a:lnTo>
                    <a:lnTo>
                      <a:pt x="438" y="498"/>
                    </a:lnTo>
                    <a:lnTo>
                      <a:pt x="450" y="492"/>
                    </a:lnTo>
                    <a:lnTo>
                      <a:pt x="468" y="486"/>
                    </a:lnTo>
                    <a:lnTo>
                      <a:pt x="504" y="486"/>
                    </a:lnTo>
                    <a:lnTo>
                      <a:pt x="510" y="492"/>
                    </a:lnTo>
                    <a:lnTo>
                      <a:pt x="522" y="492"/>
                    </a:lnTo>
                    <a:lnTo>
                      <a:pt x="534" y="486"/>
                    </a:lnTo>
                    <a:lnTo>
                      <a:pt x="564" y="486"/>
                    </a:lnTo>
                    <a:lnTo>
                      <a:pt x="576" y="492"/>
                    </a:lnTo>
                    <a:lnTo>
                      <a:pt x="582" y="498"/>
                    </a:lnTo>
                    <a:lnTo>
                      <a:pt x="588" y="498"/>
                    </a:lnTo>
                    <a:lnTo>
                      <a:pt x="594" y="492"/>
                    </a:lnTo>
                    <a:lnTo>
                      <a:pt x="600" y="480"/>
                    </a:lnTo>
                    <a:lnTo>
                      <a:pt x="618" y="462"/>
                    </a:lnTo>
                    <a:lnTo>
                      <a:pt x="618" y="450"/>
                    </a:lnTo>
                    <a:lnTo>
                      <a:pt x="612" y="444"/>
                    </a:lnTo>
                    <a:lnTo>
                      <a:pt x="600" y="438"/>
                    </a:lnTo>
                    <a:lnTo>
                      <a:pt x="588" y="42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" name="Tanzan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191" y="2331"/>
                <a:ext cx="196" cy="222"/>
              </a:xfrm>
              <a:custGeom>
                <a:avLst/>
                <a:gdLst>
                  <a:gd name="T0" fmla="*/ 2147483647 w 768"/>
                  <a:gd name="T1" fmla="*/ 2147483647 h 870"/>
                  <a:gd name="T2" fmla="*/ 2147483647 w 768"/>
                  <a:gd name="T3" fmla="*/ 2147483647 h 870"/>
                  <a:gd name="T4" fmla="*/ 2147483647 w 768"/>
                  <a:gd name="T5" fmla="*/ 2147483647 h 870"/>
                  <a:gd name="T6" fmla="*/ 2147483647 w 768"/>
                  <a:gd name="T7" fmla="*/ 2147483647 h 870"/>
                  <a:gd name="T8" fmla="*/ 2147483647 w 768"/>
                  <a:gd name="T9" fmla="*/ 2147483647 h 870"/>
                  <a:gd name="T10" fmla="*/ 2147483647 w 768"/>
                  <a:gd name="T11" fmla="*/ 2147483647 h 870"/>
                  <a:gd name="T12" fmla="*/ 2147483647 w 768"/>
                  <a:gd name="T13" fmla="*/ 2147483647 h 870"/>
                  <a:gd name="T14" fmla="*/ 2147483647 w 768"/>
                  <a:gd name="T15" fmla="*/ 2147483647 h 870"/>
                  <a:gd name="T16" fmla="*/ 2147483647 w 768"/>
                  <a:gd name="T17" fmla="*/ 2147483647 h 870"/>
                  <a:gd name="T18" fmla="*/ 2147483647 w 768"/>
                  <a:gd name="T19" fmla="*/ 2147483647 h 870"/>
                  <a:gd name="T20" fmla="*/ 2147483647 w 768"/>
                  <a:gd name="T21" fmla="*/ 2147483647 h 870"/>
                  <a:gd name="T22" fmla="*/ 2147483647 w 768"/>
                  <a:gd name="T23" fmla="*/ 2147483647 h 870"/>
                  <a:gd name="T24" fmla="*/ 2147483647 w 768"/>
                  <a:gd name="T25" fmla="*/ 2147483647 h 870"/>
                  <a:gd name="T26" fmla="*/ 2147483647 w 768"/>
                  <a:gd name="T27" fmla="*/ 2147483647 h 870"/>
                  <a:gd name="T28" fmla="*/ 2147483647 w 768"/>
                  <a:gd name="T29" fmla="*/ 2147483647 h 870"/>
                  <a:gd name="T30" fmla="*/ 2147483647 w 768"/>
                  <a:gd name="T31" fmla="*/ 2147483647 h 870"/>
                  <a:gd name="T32" fmla="*/ 2147483647 w 768"/>
                  <a:gd name="T33" fmla="*/ 2147483647 h 870"/>
                  <a:gd name="T34" fmla="*/ 2147483647 w 768"/>
                  <a:gd name="T35" fmla="*/ 2147483647 h 870"/>
                  <a:gd name="T36" fmla="*/ 2147483647 w 768"/>
                  <a:gd name="T37" fmla="*/ 2147483647 h 870"/>
                  <a:gd name="T38" fmla="*/ 2147483647 w 768"/>
                  <a:gd name="T39" fmla="*/ 2147483647 h 870"/>
                  <a:gd name="T40" fmla="*/ 2147483647 w 768"/>
                  <a:gd name="T41" fmla="*/ 2147483647 h 870"/>
                  <a:gd name="T42" fmla="*/ 2147483647 w 768"/>
                  <a:gd name="T43" fmla="*/ 2147483647 h 870"/>
                  <a:gd name="T44" fmla="*/ 2147483647 w 768"/>
                  <a:gd name="T45" fmla="*/ 2147483647 h 870"/>
                  <a:gd name="T46" fmla="*/ 2147483647 w 768"/>
                  <a:gd name="T47" fmla="*/ 2147483647 h 870"/>
                  <a:gd name="T48" fmla="*/ 2147483647 w 768"/>
                  <a:gd name="T49" fmla="*/ 2147483647 h 870"/>
                  <a:gd name="T50" fmla="*/ 2147483647 w 768"/>
                  <a:gd name="T51" fmla="*/ 2147483647 h 870"/>
                  <a:gd name="T52" fmla="*/ 2147483647 w 768"/>
                  <a:gd name="T53" fmla="*/ 2147483647 h 870"/>
                  <a:gd name="T54" fmla="*/ 2147483647 w 768"/>
                  <a:gd name="T55" fmla="*/ 2147483647 h 870"/>
                  <a:gd name="T56" fmla="*/ 2147483647 w 768"/>
                  <a:gd name="T57" fmla="*/ 2147483647 h 870"/>
                  <a:gd name="T58" fmla="*/ 2147483647 w 768"/>
                  <a:gd name="T59" fmla="*/ 2147483647 h 870"/>
                  <a:gd name="T60" fmla="*/ 2147483647 w 768"/>
                  <a:gd name="T61" fmla="*/ 2147483647 h 870"/>
                  <a:gd name="T62" fmla="*/ 2147483647 w 768"/>
                  <a:gd name="T63" fmla="*/ 2147483647 h 870"/>
                  <a:gd name="T64" fmla="*/ 2147483647 w 768"/>
                  <a:gd name="T65" fmla="*/ 2147483647 h 870"/>
                  <a:gd name="T66" fmla="*/ 2147483647 w 768"/>
                  <a:gd name="T67" fmla="*/ 2147483647 h 870"/>
                  <a:gd name="T68" fmla="*/ 2147483647 w 768"/>
                  <a:gd name="T69" fmla="*/ 2147483647 h 870"/>
                  <a:gd name="T70" fmla="*/ 2147483647 w 768"/>
                  <a:gd name="T71" fmla="*/ 2147483647 h 870"/>
                  <a:gd name="T72" fmla="*/ 2147483647 w 768"/>
                  <a:gd name="T73" fmla="*/ 2147483647 h 870"/>
                  <a:gd name="T74" fmla="*/ 2147483647 w 768"/>
                  <a:gd name="T75" fmla="*/ 2147483647 h 870"/>
                  <a:gd name="T76" fmla="*/ 2147483647 w 768"/>
                  <a:gd name="T77" fmla="*/ 2147483647 h 870"/>
                  <a:gd name="T78" fmla="*/ 2147483647 w 768"/>
                  <a:gd name="T79" fmla="*/ 2147483647 h 870"/>
                  <a:gd name="T80" fmla="*/ 2147483647 w 768"/>
                  <a:gd name="T81" fmla="*/ 2147483647 h 870"/>
                  <a:gd name="T82" fmla="*/ 2147483647 w 768"/>
                  <a:gd name="T83" fmla="*/ 2147483647 h 870"/>
                  <a:gd name="T84" fmla="*/ 2147483647 w 768"/>
                  <a:gd name="T85" fmla="*/ 2147483647 h 870"/>
                  <a:gd name="T86" fmla="*/ 2147483647 w 768"/>
                  <a:gd name="T87" fmla="*/ 2147483647 h 870"/>
                  <a:gd name="T88" fmla="*/ 2147483647 w 768"/>
                  <a:gd name="T89" fmla="*/ 2147483647 h 870"/>
                  <a:gd name="T90" fmla="*/ 2147483647 w 768"/>
                  <a:gd name="T91" fmla="*/ 2147483647 h 870"/>
                  <a:gd name="T92" fmla="*/ 2147483647 w 768"/>
                  <a:gd name="T93" fmla="*/ 2147483647 h 870"/>
                  <a:gd name="T94" fmla="*/ 2147483647 w 768"/>
                  <a:gd name="T95" fmla="*/ 2147483647 h 870"/>
                  <a:gd name="T96" fmla="*/ 2147483647 w 768"/>
                  <a:gd name="T97" fmla="*/ 2147483647 h 870"/>
                  <a:gd name="T98" fmla="*/ 2147483647 w 768"/>
                  <a:gd name="T99" fmla="*/ 2147483647 h 870"/>
                  <a:gd name="T100" fmla="*/ 2147483647 w 768"/>
                  <a:gd name="T101" fmla="*/ 2147483647 h 870"/>
                  <a:gd name="T102" fmla="*/ 2147483647 w 768"/>
                  <a:gd name="T103" fmla="*/ 2147483647 h 8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8"/>
                  <a:gd name="T157" fmla="*/ 0 h 870"/>
                  <a:gd name="T158" fmla="*/ 768 w 768"/>
                  <a:gd name="T159" fmla="*/ 870 h 8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8" h="870">
                    <a:moveTo>
                      <a:pt x="762" y="744"/>
                    </a:moveTo>
                    <a:lnTo>
                      <a:pt x="750" y="744"/>
                    </a:lnTo>
                    <a:lnTo>
                      <a:pt x="744" y="738"/>
                    </a:lnTo>
                    <a:lnTo>
                      <a:pt x="732" y="732"/>
                    </a:lnTo>
                    <a:lnTo>
                      <a:pt x="720" y="720"/>
                    </a:lnTo>
                    <a:lnTo>
                      <a:pt x="720" y="708"/>
                    </a:lnTo>
                    <a:lnTo>
                      <a:pt x="714" y="690"/>
                    </a:lnTo>
                    <a:lnTo>
                      <a:pt x="714" y="654"/>
                    </a:lnTo>
                    <a:lnTo>
                      <a:pt x="690" y="612"/>
                    </a:lnTo>
                    <a:lnTo>
                      <a:pt x="702" y="564"/>
                    </a:lnTo>
                    <a:lnTo>
                      <a:pt x="684" y="540"/>
                    </a:lnTo>
                    <a:lnTo>
                      <a:pt x="690" y="528"/>
                    </a:lnTo>
                    <a:lnTo>
                      <a:pt x="696" y="522"/>
                    </a:lnTo>
                    <a:lnTo>
                      <a:pt x="708" y="498"/>
                    </a:lnTo>
                    <a:lnTo>
                      <a:pt x="708" y="480"/>
                    </a:lnTo>
                    <a:lnTo>
                      <a:pt x="702" y="474"/>
                    </a:lnTo>
                    <a:lnTo>
                      <a:pt x="690" y="468"/>
                    </a:lnTo>
                    <a:lnTo>
                      <a:pt x="672" y="456"/>
                    </a:lnTo>
                    <a:lnTo>
                      <a:pt x="660" y="450"/>
                    </a:lnTo>
                    <a:lnTo>
                      <a:pt x="654" y="438"/>
                    </a:lnTo>
                    <a:lnTo>
                      <a:pt x="654" y="426"/>
                    </a:lnTo>
                    <a:lnTo>
                      <a:pt x="660" y="414"/>
                    </a:lnTo>
                    <a:lnTo>
                      <a:pt x="666" y="396"/>
                    </a:lnTo>
                    <a:lnTo>
                      <a:pt x="666" y="384"/>
                    </a:lnTo>
                    <a:lnTo>
                      <a:pt x="672" y="366"/>
                    </a:lnTo>
                    <a:lnTo>
                      <a:pt x="678" y="354"/>
                    </a:lnTo>
                    <a:lnTo>
                      <a:pt x="678" y="330"/>
                    </a:lnTo>
                    <a:lnTo>
                      <a:pt x="684" y="318"/>
                    </a:lnTo>
                    <a:lnTo>
                      <a:pt x="684" y="300"/>
                    </a:lnTo>
                    <a:lnTo>
                      <a:pt x="570" y="192"/>
                    </a:lnTo>
                    <a:lnTo>
                      <a:pt x="576" y="186"/>
                    </a:lnTo>
                    <a:lnTo>
                      <a:pt x="582" y="186"/>
                    </a:lnTo>
                    <a:lnTo>
                      <a:pt x="588" y="180"/>
                    </a:lnTo>
                    <a:lnTo>
                      <a:pt x="588" y="174"/>
                    </a:lnTo>
                    <a:lnTo>
                      <a:pt x="576" y="162"/>
                    </a:lnTo>
                    <a:lnTo>
                      <a:pt x="324" y="6"/>
                    </a:lnTo>
                    <a:lnTo>
                      <a:pt x="312" y="6"/>
                    </a:lnTo>
                    <a:lnTo>
                      <a:pt x="312" y="18"/>
                    </a:lnTo>
                    <a:lnTo>
                      <a:pt x="318" y="24"/>
                    </a:lnTo>
                    <a:lnTo>
                      <a:pt x="318" y="36"/>
                    </a:lnTo>
                    <a:lnTo>
                      <a:pt x="294" y="48"/>
                    </a:lnTo>
                    <a:lnTo>
                      <a:pt x="276" y="66"/>
                    </a:lnTo>
                    <a:lnTo>
                      <a:pt x="264" y="84"/>
                    </a:lnTo>
                    <a:lnTo>
                      <a:pt x="264" y="90"/>
                    </a:lnTo>
                    <a:lnTo>
                      <a:pt x="270" y="96"/>
                    </a:lnTo>
                    <a:lnTo>
                      <a:pt x="294" y="96"/>
                    </a:lnTo>
                    <a:lnTo>
                      <a:pt x="306" y="90"/>
                    </a:lnTo>
                    <a:lnTo>
                      <a:pt x="312" y="90"/>
                    </a:lnTo>
                    <a:lnTo>
                      <a:pt x="306" y="96"/>
                    </a:lnTo>
                    <a:lnTo>
                      <a:pt x="294" y="102"/>
                    </a:lnTo>
                    <a:lnTo>
                      <a:pt x="276" y="120"/>
                    </a:lnTo>
                    <a:lnTo>
                      <a:pt x="270" y="120"/>
                    </a:lnTo>
                    <a:lnTo>
                      <a:pt x="264" y="114"/>
                    </a:lnTo>
                    <a:lnTo>
                      <a:pt x="252" y="108"/>
                    </a:lnTo>
                    <a:lnTo>
                      <a:pt x="246" y="108"/>
                    </a:lnTo>
                    <a:lnTo>
                      <a:pt x="234" y="120"/>
                    </a:lnTo>
                    <a:lnTo>
                      <a:pt x="234" y="138"/>
                    </a:lnTo>
                    <a:lnTo>
                      <a:pt x="246" y="150"/>
                    </a:lnTo>
                    <a:lnTo>
                      <a:pt x="216" y="150"/>
                    </a:lnTo>
                    <a:lnTo>
                      <a:pt x="216" y="138"/>
                    </a:lnTo>
                    <a:lnTo>
                      <a:pt x="222" y="132"/>
                    </a:lnTo>
                    <a:lnTo>
                      <a:pt x="222" y="126"/>
                    </a:lnTo>
                    <a:lnTo>
                      <a:pt x="228" y="114"/>
                    </a:lnTo>
                    <a:lnTo>
                      <a:pt x="210" y="120"/>
                    </a:lnTo>
                    <a:lnTo>
                      <a:pt x="192" y="102"/>
                    </a:lnTo>
                    <a:lnTo>
                      <a:pt x="186" y="102"/>
                    </a:lnTo>
                    <a:lnTo>
                      <a:pt x="174" y="114"/>
                    </a:lnTo>
                    <a:lnTo>
                      <a:pt x="174" y="132"/>
                    </a:lnTo>
                    <a:lnTo>
                      <a:pt x="168" y="138"/>
                    </a:lnTo>
                    <a:lnTo>
                      <a:pt x="162" y="138"/>
                    </a:lnTo>
                    <a:lnTo>
                      <a:pt x="156" y="132"/>
                    </a:lnTo>
                    <a:lnTo>
                      <a:pt x="156" y="48"/>
                    </a:lnTo>
                    <a:lnTo>
                      <a:pt x="162" y="36"/>
                    </a:lnTo>
                    <a:lnTo>
                      <a:pt x="162" y="24"/>
                    </a:lnTo>
                    <a:lnTo>
                      <a:pt x="168" y="12"/>
                    </a:lnTo>
                    <a:lnTo>
                      <a:pt x="168" y="6"/>
                    </a:lnTo>
                    <a:lnTo>
                      <a:pt x="78" y="0"/>
                    </a:lnTo>
                    <a:lnTo>
                      <a:pt x="72" y="24"/>
                    </a:lnTo>
                    <a:lnTo>
                      <a:pt x="78" y="30"/>
                    </a:lnTo>
                    <a:lnTo>
                      <a:pt x="84" y="42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96"/>
                    </a:lnTo>
                    <a:lnTo>
                      <a:pt x="78" y="114"/>
                    </a:lnTo>
                    <a:lnTo>
                      <a:pt x="66" y="114"/>
                    </a:lnTo>
                    <a:lnTo>
                      <a:pt x="66" y="126"/>
                    </a:lnTo>
                    <a:lnTo>
                      <a:pt x="60" y="138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72" y="162"/>
                    </a:lnTo>
                    <a:lnTo>
                      <a:pt x="90" y="162"/>
                    </a:lnTo>
                    <a:lnTo>
                      <a:pt x="90" y="180"/>
                    </a:lnTo>
                    <a:lnTo>
                      <a:pt x="78" y="186"/>
                    </a:lnTo>
                    <a:lnTo>
                      <a:pt x="84" y="198"/>
                    </a:lnTo>
                    <a:lnTo>
                      <a:pt x="72" y="198"/>
                    </a:lnTo>
                    <a:lnTo>
                      <a:pt x="54" y="216"/>
                    </a:lnTo>
                    <a:lnTo>
                      <a:pt x="48" y="228"/>
                    </a:lnTo>
                    <a:lnTo>
                      <a:pt x="48" y="246"/>
                    </a:lnTo>
                    <a:lnTo>
                      <a:pt x="42" y="258"/>
                    </a:lnTo>
                    <a:lnTo>
                      <a:pt x="30" y="270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6" y="306"/>
                    </a:lnTo>
                    <a:lnTo>
                      <a:pt x="18" y="318"/>
                    </a:lnTo>
                    <a:lnTo>
                      <a:pt x="18" y="330"/>
                    </a:lnTo>
                    <a:lnTo>
                      <a:pt x="12" y="342"/>
                    </a:lnTo>
                    <a:lnTo>
                      <a:pt x="12" y="348"/>
                    </a:lnTo>
                    <a:lnTo>
                      <a:pt x="18" y="354"/>
                    </a:lnTo>
                    <a:lnTo>
                      <a:pt x="18" y="366"/>
                    </a:lnTo>
                    <a:lnTo>
                      <a:pt x="24" y="378"/>
                    </a:lnTo>
                    <a:lnTo>
                      <a:pt x="24" y="396"/>
                    </a:lnTo>
                    <a:lnTo>
                      <a:pt x="18" y="402"/>
                    </a:lnTo>
                    <a:lnTo>
                      <a:pt x="18" y="432"/>
                    </a:lnTo>
                    <a:lnTo>
                      <a:pt x="30" y="444"/>
                    </a:lnTo>
                    <a:lnTo>
                      <a:pt x="36" y="444"/>
                    </a:lnTo>
                    <a:lnTo>
                      <a:pt x="48" y="450"/>
                    </a:lnTo>
                    <a:lnTo>
                      <a:pt x="72" y="474"/>
                    </a:lnTo>
                    <a:lnTo>
                      <a:pt x="78" y="486"/>
                    </a:lnTo>
                    <a:lnTo>
                      <a:pt x="78" y="546"/>
                    </a:lnTo>
                    <a:lnTo>
                      <a:pt x="84" y="558"/>
                    </a:lnTo>
                    <a:lnTo>
                      <a:pt x="114" y="594"/>
                    </a:lnTo>
                    <a:lnTo>
                      <a:pt x="114" y="600"/>
                    </a:lnTo>
                    <a:lnTo>
                      <a:pt x="108" y="612"/>
                    </a:lnTo>
                    <a:lnTo>
                      <a:pt x="108" y="618"/>
                    </a:lnTo>
                    <a:lnTo>
                      <a:pt x="126" y="618"/>
                    </a:lnTo>
                    <a:lnTo>
                      <a:pt x="138" y="612"/>
                    </a:lnTo>
                    <a:lnTo>
                      <a:pt x="138" y="630"/>
                    </a:lnTo>
                    <a:lnTo>
                      <a:pt x="144" y="636"/>
                    </a:lnTo>
                    <a:lnTo>
                      <a:pt x="162" y="636"/>
                    </a:lnTo>
                    <a:lnTo>
                      <a:pt x="180" y="654"/>
                    </a:lnTo>
                    <a:lnTo>
                      <a:pt x="192" y="654"/>
                    </a:lnTo>
                    <a:lnTo>
                      <a:pt x="204" y="648"/>
                    </a:lnTo>
                    <a:lnTo>
                      <a:pt x="204" y="666"/>
                    </a:lnTo>
                    <a:lnTo>
                      <a:pt x="222" y="666"/>
                    </a:lnTo>
                    <a:lnTo>
                      <a:pt x="240" y="678"/>
                    </a:lnTo>
                    <a:lnTo>
                      <a:pt x="264" y="678"/>
                    </a:lnTo>
                    <a:lnTo>
                      <a:pt x="270" y="696"/>
                    </a:lnTo>
                    <a:lnTo>
                      <a:pt x="300" y="696"/>
                    </a:lnTo>
                    <a:lnTo>
                      <a:pt x="300" y="690"/>
                    </a:lnTo>
                    <a:lnTo>
                      <a:pt x="312" y="678"/>
                    </a:lnTo>
                    <a:lnTo>
                      <a:pt x="318" y="684"/>
                    </a:lnTo>
                    <a:lnTo>
                      <a:pt x="330" y="690"/>
                    </a:lnTo>
                    <a:lnTo>
                      <a:pt x="336" y="702"/>
                    </a:lnTo>
                    <a:lnTo>
                      <a:pt x="348" y="714"/>
                    </a:lnTo>
                    <a:lnTo>
                      <a:pt x="348" y="774"/>
                    </a:lnTo>
                    <a:lnTo>
                      <a:pt x="354" y="774"/>
                    </a:lnTo>
                    <a:lnTo>
                      <a:pt x="360" y="780"/>
                    </a:lnTo>
                    <a:lnTo>
                      <a:pt x="360" y="792"/>
                    </a:lnTo>
                    <a:lnTo>
                      <a:pt x="354" y="798"/>
                    </a:lnTo>
                    <a:lnTo>
                      <a:pt x="354" y="804"/>
                    </a:lnTo>
                    <a:lnTo>
                      <a:pt x="348" y="810"/>
                    </a:lnTo>
                    <a:lnTo>
                      <a:pt x="348" y="816"/>
                    </a:lnTo>
                    <a:lnTo>
                      <a:pt x="366" y="834"/>
                    </a:lnTo>
                    <a:lnTo>
                      <a:pt x="378" y="840"/>
                    </a:lnTo>
                    <a:lnTo>
                      <a:pt x="372" y="858"/>
                    </a:lnTo>
                    <a:lnTo>
                      <a:pt x="408" y="858"/>
                    </a:lnTo>
                    <a:lnTo>
                      <a:pt x="414" y="852"/>
                    </a:lnTo>
                    <a:lnTo>
                      <a:pt x="420" y="852"/>
                    </a:lnTo>
                    <a:lnTo>
                      <a:pt x="432" y="840"/>
                    </a:lnTo>
                    <a:lnTo>
                      <a:pt x="444" y="840"/>
                    </a:lnTo>
                    <a:lnTo>
                      <a:pt x="456" y="846"/>
                    </a:lnTo>
                    <a:lnTo>
                      <a:pt x="462" y="858"/>
                    </a:lnTo>
                    <a:lnTo>
                      <a:pt x="474" y="864"/>
                    </a:lnTo>
                    <a:lnTo>
                      <a:pt x="480" y="870"/>
                    </a:lnTo>
                    <a:lnTo>
                      <a:pt x="492" y="870"/>
                    </a:lnTo>
                    <a:lnTo>
                      <a:pt x="510" y="852"/>
                    </a:lnTo>
                    <a:lnTo>
                      <a:pt x="516" y="852"/>
                    </a:lnTo>
                    <a:lnTo>
                      <a:pt x="522" y="858"/>
                    </a:lnTo>
                    <a:lnTo>
                      <a:pt x="534" y="864"/>
                    </a:lnTo>
                    <a:lnTo>
                      <a:pt x="552" y="864"/>
                    </a:lnTo>
                    <a:lnTo>
                      <a:pt x="564" y="852"/>
                    </a:lnTo>
                    <a:lnTo>
                      <a:pt x="576" y="846"/>
                    </a:lnTo>
                    <a:lnTo>
                      <a:pt x="582" y="834"/>
                    </a:lnTo>
                    <a:lnTo>
                      <a:pt x="588" y="828"/>
                    </a:lnTo>
                    <a:lnTo>
                      <a:pt x="612" y="828"/>
                    </a:lnTo>
                    <a:lnTo>
                      <a:pt x="618" y="834"/>
                    </a:lnTo>
                    <a:lnTo>
                      <a:pt x="618" y="840"/>
                    </a:lnTo>
                    <a:lnTo>
                      <a:pt x="630" y="840"/>
                    </a:lnTo>
                    <a:lnTo>
                      <a:pt x="642" y="834"/>
                    </a:lnTo>
                    <a:lnTo>
                      <a:pt x="654" y="822"/>
                    </a:lnTo>
                    <a:lnTo>
                      <a:pt x="660" y="822"/>
                    </a:lnTo>
                    <a:lnTo>
                      <a:pt x="690" y="816"/>
                    </a:lnTo>
                    <a:lnTo>
                      <a:pt x="768" y="762"/>
                    </a:lnTo>
                    <a:lnTo>
                      <a:pt x="762" y="744"/>
                    </a:lnTo>
                    <a:close/>
                    <a:moveTo>
                      <a:pt x="726" y="360"/>
                    </a:moveTo>
                    <a:lnTo>
                      <a:pt x="732" y="354"/>
                    </a:lnTo>
                    <a:lnTo>
                      <a:pt x="732" y="324"/>
                    </a:lnTo>
                    <a:lnTo>
                      <a:pt x="720" y="312"/>
                    </a:lnTo>
                    <a:lnTo>
                      <a:pt x="714" y="312"/>
                    </a:lnTo>
                    <a:lnTo>
                      <a:pt x="708" y="318"/>
                    </a:lnTo>
                    <a:lnTo>
                      <a:pt x="708" y="348"/>
                    </a:lnTo>
                    <a:lnTo>
                      <a:pt x="714" y="354"/>
                    </a:lnTo>
                    <a:lnTo>
                      <a:pt x="726" y="360"/>
                    </a:lnTo>
                    <a:close/>
                    <a:moveTo>
                      <a:pt x="678" y="420"/>
                    </a:moveTo>
                    <a:lnTo>
                      <a:pt x="690" y="426"/>
                    </a:lnTo>
                    <a:lnTo>
                      <a:pt x="696" y="438"/>
                    </a:lnTo>
                    <a:lnTo>
                      <a:pt x="708" y="444"/>
                    </a:lnTo>
                    <a:lnTo>
                      <a:pt x="720" y="444"/>
                    </a:lnTo>
                    <a:lnTo>
                      <a:pt x="726" y="438"/>
                    </a:lnTo>
                    <a:lnTo>
                      <a:pt x="720" y="432"/>
                    </a:lnTo>
                    <a:lnTo>
                      <a:pt x="720" y="426"/>
                    </a:lnTo>
                    <a:lnTo>
                      <a:pt x="708" y="414"/>
                    </a:lnTo>
                    <a:lnTo>
                      <a:pt x="708" y="390"/>
                    </a:lnTo>
                    <a:lnTo>
                      <a:pt x="702" y="378"/>
                    </a:lnTo>
                    <a:lnTo>
                      <a:pt x="684" y="378"/>
                    </a:lnTo>
                    <a:lnTo>
                      <a:pt x="678" y="384"/>
                    </a:lnTo>
                    <a:lnTo>
                      <a:pt x="678" y="42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" name="Tajiki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801" y="1466"/>
                <a:ext cx="141" cy="89"/>
              </a:xfrm>
              <a:custGeom>
                <a:avLst/>
                <a:gdLst>
                  <a:gd name="T0" fmla="*/ 2147483647 w 552"/>
                  <a:gd name="T1" fmla="*/ 2147483647 h 348"/>
                  <a:gd name="T2" fmla="*/ 2147483647 w 552"/>
                  <a:gd name="T3" fmla="*/ 2147483647 h 348"/>
                  <a:gd name="T4" fmla="*/ 2147483647 w 552"/>
                  <a:gd name="T5" fmla="*/ 2147483647 h 348"/>
                  <a:gd name="T6" fmla="*/ 2147483647 w 552"/>
                  <a:gd name="T7" fmla="*/ 2147483647 h 348"/>
                  <a:gd name="T8" fmla="*/ 2147483647 w 552"/>
                  <a:gd name="T9" fmla="*/ 2147483647 h 348"/>
                  <a:gd name="T10" fmla="*/ 2147483647 w 552"/>
                  <a:gd name="T11" fmla="*/ 2147483647 h 348"/>
                  <a:gd name="T12" fmla="*/ 2147483647 w 552"/>
                  <a:gd name="T13" fmla="*/ 2147483647 h 348"/>
                  <a:gd name="T14" fmla="*/ 2147483647 w 552"/>
                  <a:gd name="T15" fmla="*/ 2147483647 h 348"/>
                  <a:gd name="T16" fmla="*/ 2147483647 w 552"/>
                  <a:gd name="T17" fmla="*/ 2147483647 h 348"/>
                  <a:gd name="T18" fmla="*/ 2147483647 w 552"/>
                  <a:gd name="T19" fmla="*/ 2147483647 h 348"/>
                  <a:gd name="T20" fmla="*/ 2147483647 w 552"/>
                  <a:gd name="T21" fmla="*/ 2147483647 h 348"/>
                  <a:gd name="T22" fmla="*/ 2147483647 w 552"/>
                  <a:gd name="T23" fmla="*/ 2147483647 h 348"/>
                  <a:gd name="T24" fmla="*/ 2147483647 w 552"/>
                  <a:gd name="T25" fmla="*/ 2147483647 h 348"/>
                  <a:gd name="T26" fmla="*/ 2147483647 w 552"/>
                  <a:gd name="T27" fmla="*/ 2147483647 h 348"/>
                  <a:gd name="T28" fmla="*/ 2147483647 w 552"/>
                  <a:gd name="T29" fmla="*/ 2147483647 h 348"/>
                  <a:gd name="T30" fmla="*/ 2147483647 w 552"/>
                  <a:gd name="T31" fmla="*/ 2147483647 h 348"/>
                  <a:gd name="T32" fmla="*/ 2147483647 w 552"/>
                  <a:gd name="T33" fmla="*/ 2147483647 h 348"/>
                  <a:gd name="T34" fmla="*/ 2147483647 w 552"/>
                  <a:gd name="T35" fmla="*/ 2147483647 h 348"/>
                  <a:gd name="T36" fmla="*/ 2147483647 w 552"/>
                  <a:gd name="T37" fmla="*/ 2147483647 h 348"/>
                  <a:gd name="T38" fmla="*/ 2147483647 w 552"/>
                  <a:gd name="T39" fmla="*/ 0 h 348"/>
                  <a:gd name="T40" fmla="*/ 2147483647 w 552"/>
                  <a:gd name="T41" fmla="*/ 2147483647 h 348"/>
                  <a:gd name="T42" fmla="*/ 2147483647 w 552"/>
                  <a:gd name="T43" fmla="*/ 2147483647 h 348"/>
                  <a:gd name="T44" fmla="*/ 2147483647 w 552"/>
                  <a:gd name="T45" fmla="*/ 2147483647 h 348"/>
                  <a:gd name="T46" fmla="*/ 2147483647 w 552"/>
                  <a:gd name="T47" fmla="*/ 2147483647 h 348"/>
                  <a:gd name="T48" fmla="*/ 2147483647 w 552"/>
                  <a:gd name="T49" fmla="*/ 2147483647 h 348"/>
                  <a:gd name="T50" fmla="*/ 2147483647 w 552"/>
                  <a:gd name="T51" fmla="*/ 2147483647 h 348"/>
                  <a:gd name="T52" fmla="*/ 2147483647 w 552"/>
                  <a:gd name="T53" fmla="*/ 2147483647 h 348"/>
                  <a:gd name="T54" fmla="*/ 2147483647 w 552"/>
                  <a:gd name="T55" fmla="*/ 2147483647 h 348"/>
                  <a:gd name="T56" fmla="*/ 2147483647 w 552"/>
                  <a:gd name="T57" fmla="*/ 2147483647 h 348"/>
                  <a:gd name="T58" fmla="*/ 2147483647 w 552"/>
                  <a:gd name="T59" fmla="*/ 2147483647 h 348"/>
                  <a:gd name="T60" fmla="*/ 2147483647 w 552"/>
                  <a:gd name="T61" fmla="*/ 2147483647 h 348"/>
                  <a:gd name="T62" fmla="*/ 2147483647 w 552"/>
                  <a:gd name="T63" fmla="*/ 2147483647 h 348"/>
                  <a:gd name="T64" fmla="*/ 2147483647 w 552"/>
                  <a:gd name="T65" fmla="*/ 2147483647 h 348"/>
                  <a:gd name="T66" fmla="*/ 2147483647 w 552"/>
                  <a:gd name="T67" fmla="*/ 2147483647 h 348"/>
                  <a:gd name="T68" fmla="*/ 2147483647 w 552"/>
                  <a:gd name="T69" fmla="*/ 2147483647 h 348"/>
                  <a:gd name="T70" fmla="*/ 2147483647 w 552"/>
                  <a:gd name="T71" fmla="*/ 2147483647 h 348"/>
                  <a:gd name="T72" fmla="*/ 2147483647 w 552"/>
                  <a:gd name="T73" fmla="*/ 2147483647 h 348"/>
                  <a:gd name="T74" fmla="*/ 2147483647 w 552"/>
                  <a:gd name="T75" fmla="*/ 2147483647 h 348"/>
                  <a:gd name="T76" fmla="*/ 2147483647 w 552"/>
                  <a:gd name="T77" fmla="*/ 2147483647 h 348"/>
                  <a:gd name="T78" fmla="*/ 2147483647 w 552"/>
                  <a:gd name="T79" fmla="*/ 2147483647 h 348"/>
                  <a:gd name="T80" fmla="*/ 2147483647 w 552"/>
                  <a:gd name="T81" fmla="*/ 2147483647 h 348"/>
                  <a:gd name="T82" fmla="*/ 2147483647 w 552"/>
                  <a:gd name="T83" fmla="*/ 2147483647 h 348"/>
                  <a:gd name="T84" fmla="*/ 2147483647 w 552"/>
                  <a:gd name="T85" fmla="*/ 2147483647 h 348"/>
                  <a:gd name="T86" fmla="*/ 2147483647 w 552"/>
                  <a:gd name="T87" fmla="*/ 2147483647 h 348"/>
                  <a:gd name="T88" fmla="*/ 2147483647 w 552"/>
                  <a:gd name="T89" fmla="*/ 2147483647 h 348"/>
                  <a:gd name="T90" fmla="*/ 2147483647 w 552"/>
                  <a:gd name="T91" fmla="*/ 2147483647 h 348"/>
                  <a:gd name="T92" fmla="*/ 2147483647 w 552"/>
                  <a:gd name="T93" fmla="*/ 2147483647 h 348"/>
                  <a:gd name="T94" fmla="*/ 2147483647 w 552"/>
                  <a:gd name="T95" fmla="*/ 2147483647 h 348"/>
                  <a:gd name="T96" fmla="*/ 2147483647 w 552"/>
                  <a:gd name="T97" fmla="*/ 2147483647 h 348"/>
                  <a:gd name="T98" fmla="*/ 2147483647 w 552"/>
                  <a:gd name="T99" fmla="*/ 2147483647 h 3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2"/>
                  <a:gd name="T151" fmla="*/ 0 h 348"/>
                  <a:gd name="T152" fmla="*/ 552 w 552"/>
                  <a:gd name="T153" fmla="*/ 348 h 3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2" h="348">
                    <a:moveTo>
                      <a:pt x="528" y="270"/>
                    </a:moveTo>
                    <a:lnTo>
                      <a:pt x="516" y="246"/>
                    </a:lnTo>
                    <a:lnTo>
                      <a:pt x="516" y="204"/>
                    </a:lnTo>
                    <a:lnTo>
                      <a:pt x="510" y="198"/>
                    </a:lnTo>
                    <a:lnTo>
                      <a:pt x="498" y="192"/>
                    </a:lnTo>
                    <a:lnTo>
                      <a:pt x="492" y="192"/>
                    </a:lnTo>
                    <a:lnTo>
                      <a:pt x="480" y="186"/>
                    </a:lnTo>
                    <a:lnTo>
                      <a:pt x="456" y="186"/>
                    </a:lnTo>
                    <a:lnTo>
                      <a:pt x="450" y="192"/>
                    </a:lnTo>
                    <a:lnTo>
                      <a:pt x="438" y="192"/>
                    </a:lnTo>
                    <a:lnTo>
                      <a:pt x="426" y="180"/>
                    </a:lnTo>
                    <a:lnTo>
                      <a:pt x="426" y="168"/>
                    </a:lnTo>
                    <a:lnTo>
                      <a:pt x="432" y="156"/>
                    </a:lnTo>
                    <a:lnTo>
                      <a:pt x="432" y="144"/>
                    </a:lnTo>
                    <a:lnTo>
                      <a:pt x="414" y="144"/>
                    </a:lnTo>
                    <a:lnTo>
                      <a:pt x="414" y="120"/>
                    </a:lnTo>
                    <a:lnTo>
                      <a:pt x="396" y="114"/>
                    </a:lnTo>
                    <a:lnTo>
                      <a:pt x="384" y="126"/>
                    </a:lnTo>
                    <a:lnTo>
                      <a:pt x="342" y="126"/>
                    </a:lnTo>
                    <a:lnTo>
                      <a:pt x="336" y="132"/>
                    </a:lnTo>
                    <a:lnTo>
                      <a:pt x="324" y="138"/>
                    </a:lnTo>
                    <a:lnTo>
                      <a:pt x="312" y="138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294" y="138"/>
                    </a:lnTo>
                    <a:lnTo>
                      <a:pt x="264" y="108"/>
                    </a:lnTo>
                    <a:lnTo>
                      <a:pt x="258" y="114"/>
                    </a:lnTo>
                    <a:lnTo>
                      <a:pt x="246" y="120"/>
                    </a:lnTo>
                    <a:lnTo>
                      <a:pt x="240" y="126"/>
                    </a:lnTo>
                    <a:lnTo>
                      <a:pt x="222" y="126"/>
                    </a:lnTo>
                    <a:lnTo>
                      <a:pt x="210" y="114"/>
                    </a:lnTo>
                    <a:lnTo>
                      <a:pt x="186" y="114"/>
                    </a:lnTo>
                    <a:lnTo>
                      <a:pt x="174" y="108"/>
                    </a:lnTo>
                    <a:lnTo>
                      <a:pt x="156" y="108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14"/>
                    </a:lnTo>
                    <a:lnTo>
                      <a:pt x="120" y="108"/>
                    </a:lnTo>
                    <a:lnTo>
                      <a:pt x="114" y="102"/>
                    </a:lnTo>
                    <a:lnTo>
                      <a:pt x="114" y="90"/>
                    </a:lnTo>
                    <a:lnTo>
                      <a:pt x="126" y="84"/>
                    </a:lnTo>
                    <a:lnTo>
                      <a:pt x="132" y="78"/>
                    </a:lnTo>
                    <a:lnTo>
                      <a:pt x="132" y="66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86" y="72"/>
                    </a:lnTo>
                    <a:lnTo>
                      <a:pt x="198" y="78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10" y="66"/>
                    </a:lnTo>
                    <a:lnTo>
                      <a:pt x="204" y="60"/>
                    </a:lnTo>
                    <a:lnTo>
                      <a:pt x="198" y="60"/>
                    </a:lnTo>
                    <a:lnTo>
                      <a:pt x="186" y="54"/>
                    </a:lnTo>
                    <a:lnTo>
                      <a:pt x="180" y="48"/>
                    </a:lnTo>
                    <a:lnTo>
                      <a:pt x="174" y="48"/>
                    </a:lnTo>
                    <a:lnTo>
                      <a:pt x="198" y="12"/>
                    </a:lnTo>
                    <a:lnTo>
                      <a:pt x="192" y="6"/>
                    </a:lnTo>
                    <a:lnTo>
                      <a:pt x="180" y="0"/>
                    </a:lnTo>
                    <a:lnTo>
                      <a:pt x="162" y="0"/>
                    </a:lnTo>
                    <a:lnTo>
                      <a:pt x="156" y="12"/>
                    </a:lnTo>
                    <a:lnTo>
                      <a:pt x="144" y="18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14" y="12"/>
                    </a:lnTo>
                    <a:lnTo>
                      <a:pt x="102" y="12"/>
                    </a:lnTo>
                    <a:lnTo>
                      <a:pt x="102" y="24"/>
                    </a:lnTo>
                    <a:lnTo>
                      <a:pt x="96" y="30"/>
                    </a:lnTo>
                    <a:lnTo>
                      <a:pt x="96" y="42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66" y="60"/>
                    </a:lnTo>
                    <a:lnTo>
                      <a:pt x="90" y="84"/>
                    </a:lnTo>
                    <a:lnTo>
                      <a:pt x="72" y="96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54" y="120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44"/>
                    </a:lnTo>
                    <a:lnTo>
                      <a:pt x="18" y="144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42" y="162"/>
                    </a:lnTo>
                    <a:lnTo>
                      <a:pt x="54" y="162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0" y="186"/>
                    </a:lnTo>
                    <a:lnTo>
                      <a:pt x="60" y="204"/>
                    </a:lnTo>
                    <a:lnTo>
                      <a:pt x="66" y="210"/>
                    </a:lnTo>
                    <a:lnTo>
                      <a:pt x="78" y="216"/>
                    </a:lnTo>
                    <a:lnTo>
                      <a:pt x="90" y="228"/>
                    </a:lnTo>
                    <a:lnTo>
                      <a:pt x="90" y="246"/>
                    </a:lnTo>
                    <a:lnTo>
                      <a:pt x="84" y="258"/>
                    </a:lnTo>
                    <a:lnTo>
                      <a:pt x="72" y="264"/>
                    </a:lnTo>
                    <a:lnTo>
                      <a:pt x="66" y="276"/>
                    </a:lnTo>
                    <a:lnTo>
                      <a:pt x="60" y="282"/>
                    </a:lnTo>
                    <a:lnTo>
                      <a:pt x="60" y="306"/>
                    </a:lnTo>
                    <a:lnTo>
                      <a:pt x="66" y="312"/>
                    </a:lnTo>
                    <a:lnTo>
                      <a:pt x="78" y="318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108" y="306"/>
                    </a:lnTo>
                    <a:lnTo>
                      <a:pt x="120" y="300"/>
                    </a:lnTo>
                    <a:lnTo>
                      <a:pt x="126" y="294"/>
                    </a:lnTo>
                    <a:lnTo>
                      <a:pt x="138" y="294"/>
                    </a:lnTo>
                    <a:lnTo>
                      <a:pt x="144" y="300"/>
                    </a:lnTo>
                    <a:lnTo>
                      <a:pt x="150" y="312"/>
                    </a:lnTo>
                    <a:lnTo>
                      <a:pt x="156" y="318"/>
                    </a:lnTo>
                    <a:lnTo>
                      <a:pt x="162" y="318"/>
                    </a:lnTo>
                    <a:lnTo>
                      <a:pt x="162" y="288"/>
                    </a:lnTo>
                    <a:lnTo>
                      <a:pt x="174" y="276"/>
                    </a:lnTo>
                    <a:lnTo>
                      <a:pt x="186" y="270"/>
                    </a:lnTo>
                    <a:lnTo>
                      <a:pt x="204" y="270"/>
                    </a:lnTo>
                    <a:lnTo>
                      <a:pt x="216" y="282"/>
                    </a:lnTo>
                    <a:lnTo>
                      <a:pt x="222" y="258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10" y="246"/>
                    </a:lnTo>
                    <a:lnTo>
                      <a:pt x="222" y="234"/>
                    </a:lnTo>
                    <a:lnTo>
                      <a:pt x="228" y="234"/>
                    </a:lnTo>
                    <a:lnTo>
                      <a:pt x="234" y="228"/>
                    </a:lnTo>
                    <a:lnTo>
                      <a:pt x="234" y="204"/>
                    </a:lnTo>
                    <a:lnTo>
                      <a:pt x="240" y="198"/>
                    </a:lnTo>
                    <a:lnTo>
                      <a:pt x="258" y="198"/>
                    </a:lnTo>
                    <a:lnTo>
                      <a:pt x="276" y="216"/>
                    </a:lnTo>
                    <a:lnTo>
                      <a:pt x="276" y="246"/>
                    </a:lnTo>
                    <a:lnTo>
                      <a:pt x="294" y="246"/>
                    </a:lnTo>
                    <a:lnTo>
                      <a:pt x="306" y="312"/>
                    </a:lnTo>
                    <a:lnTo>
                      <a:pt x="306" y="318"/>
                    </a:lnTo>
                    <a:lnTo>
                      <a:pt x="336" y="348"/>
                    </a:lnTo>
                    <a:lnTo>
                      <a:pt x="342" y="348"/>
                    </a:lnTo>
                    <a:lnTo>
                      <a:pt x="348" y="342"/>
                    </a:lnTo>
                    <a:lnTo>
                      <a:pt x="360" y="336"/>
                    </a:lnTo>
                    <a:lnTo>
                      <a:pt x="366" y="324"/>
                    </a:lnTo>
                    <a:lnTo>
                      <a:pt x="372" y="318"/>
                    </a:lnTo>
                    <a:lnTo>
                      <a:pt x="390" y="318"/>
                    </a:lnTo>
                    <a:lnTo>
                      <a:pt x="396" y="312"/>
                    </a:lnTo>
                    <a:lnTo>
                      <a:pt x="402" y="300"/>
                    </a:lnTo>
                    <a:lnTo>
                      <a:pt x="408" y="294"/>
                    </a:lnTo>
                    <a:lnTo>
                      <a:pt x="432" y="282"/>
                    </a:lnTo>
                    <a:lnTo>
                      <a:pt x="456" y="282"/>
                    </a:lnTo>
                    <a:lnTo>
                      <a:pt x="456" y="300"/>
                    </a:lnTo>
                    <a:lnTo>
                      <a:pt x="492" y="288"/>
                    </a:lnTo>
                    <a:lnTo>
                      <a:pt x="516" y="288"/>
                    </a:lnTo>
                    <a:lnTo>
                      <a:pt x="522" y="294"/>
                    </a:lnTo>
                    <a:lnTo>
                      <a:pt x="546" y="294"/>
                    </a:lnTo>
                    <a:lnTo>
                      <a:pt x="552" y="288"/>
                    </a:lnTo>
                    <a:lnTo>
                      <a:pt x="540" y="276"/>
                    </a:lnTo>
                    <a:lnTo>
                      <a:pt x="534" y="276"/>
                    </a:lnTo>
                    <a:lnTo>
                      <a:pt x="528" y="27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" name="Taiw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89" y="1788"/>
                <a:ext cx="31" cy="69"/>
              </a:xfrm>
              <a:custGeom>
                <a:avLst/>
                <a:gdLst>
                  <a:gd name="T0" fmla="*/ 2147483647 w 120"/>
                  <a:gd name="T1" fmla="*/ 2147483647 h 270"/>
                  <a:gd name="T2" fmla="*/ 2147483647 w 120"/>
                  <a:gd name="T3" fmla="*/ 2147483647 h 270"/>
                  <a:gd name="T4" fmla="*/ 2147483647 w 120"/>
                  <a:gd name="T5" fmla="*/ 2147483647 h 270"/>
                  <a:gd name="T6" fmla="*/ 2147483647 w 120"/>
                  <a:gd name="T7" fmla="*/ 2147483647 h 270"/>
                  <a:gd name="T8" fmla="*/ 2147483647 w 120"/>
                  <a:gd name="T9" fmla="*/ 2147483647 h 270"/>
                  <a:gd name="T10" fmla="*/ 2147483647 w 120"/>
                  <a:gd name="T11" fmla="*/ 2147483647 h 270"/>
                  <a:gd name="T12" fmla="*/ 2147483647 w 120"/>
                  <a:gd name="T13" fmla="*/ 2147483647 h 270"/>
                  <a:gd name="T14" fmla="*/ 2147483647 w 120"/>
                  <a:gd name="T15" fmla="*/ 2147483647 h 270"/>
                  <a:gd name="T16" fmla="*/ 2147483647 w 120"/>
                  <a:gd name="T17" fmla="*/ 2147483647 h 270"/>
                  <a:gd name="T18" fmla="*/ 2147483647 w 120"/>
                  <a:gd name="T19" fmla="*/ 2147483647 h 270"/>
                  <a:gd name="T20" fmla="*/ 2147483647 w 120"/>
                  <a:gd name="T21" fmla="*/ 0 h 270"/>
                  <a:gd name="T22" fmla="*/ 2147483647 w 120"/>
                  <a:gd name="T23" fmla="*/ 2147483647 h 270"/>
                  <a:gd name="T24" fmla="*/ 2147483647 w 120"/>
                  <a:gd name="T25" fmla="*/ 2147483647 h 270"/>
                  <a:gd name="T26" fmla="*/ 2147483647 w 120"/>
                  <a:gd name="T27" fmla="*/ 2147483647 h 270"/>
                  <a:gd name="T28" fmla="*/ 2147483647 w 120"/>
                  <a:gd name="T29" fmla="*/ 2147483647 h 270"/>
                  <a:gd name="T30" fmla="*/ 0 w 120"/>
                  <a:gd name="T31" fmla="*/ 2147483647 h 270"/>
                  <a:gd name="T32" fmla="*/ 0 w 120"/>
                  <a:gd name="T33" fmla="*/ 2147483647 h 270"/>
                  <a:gd name="T34" fmla="*/ 2147483647 w 120"/>
                  <a:gd name="T35" fmla="*/ 2147483647 h 270"/>
                  <a:gd name="T36" fmla="*/ 2147483647 w 120"/>
                  <a:gd name="T37" fmla="*/ 2147483647 h 270"/>
                  <a:gd name="T38" fmla="*/ 2147483647 w 120"/>
                  <a:gd name="T39" fmla="*/ 2147483647 h 270"/>
                  <a:gd name="T40" fmla="*/ 2147483647 w 120"/>
                  <a:gd name="T41" fmla="*/ 2147483647 h 270"/>
                  <a:gd name="T42" fmla="*/ 2147483647 w 120"/>
                  <a:gd name="T43" fmla="*/ 2147483647 h 270"/>
                  <a:gd name="T44" fmla="*/ 2147483647 w 120"/>
                  <a:gd name="T45" fmla="*/ 2147483647 h 270"/>
                  <a:gd name="T46" fmla="*/ 2147483647 w 120"/>
                  <a:gd name="T47" fmla="*/ 2147483647 h 270"/>
                  <a:gd name="T48" fmla="*/ 2147483647 w 120"/>
                  <a:gd name="T49" fmla="*/ 2147483647 h 270"/>
                  <a:gd name="T50" fmla="*/ 2147483647 w 120"/>
                  <a:gd name="T51" fmla="*/ 2147483647 h 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0"/>
                  <a:gd name="T79" fmla="*/ 0 h 270"/>
                  <a:gd name="T80" fmla="*/ 120 w 120"/>
                  <a:gd name="T81" fmla="*/ 270 h 2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0" h="270">
                    <a:moveTo>
                      <a:pt x="84" y="270"/>
                    </a:moveTo>
                    <a:lnTo>
                      <a:pt x="84" y="222"/>
                    </a:lnTo>
                    <a:lnTo>
                      <a:pt x="90" y="216"/>
                    </a:lnTo>
                    <a:lnTo>
                      <a:pt x="102" y="192"/>
                    </a:lnTo>
                    <a:lnTo>
                      <a:pt x="102" y="102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14" y="54"/>
                    </a:lnTo>
                    <a:lnTo>
                      <a:pt x="120" y="3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48" y="30"/>
                    </a:lnTo>
                    <a:lnTo>
                      <a:pt x="42" y="42"/>
                    </a:lnTo>
                    <a:lnTo>
                      <a:pt x="30" y="78"/>
                    </a:lnTo>
                    <a:lnTo>
                      <a:pt x="12" y="114"/>
                    </a:lnTo>
                    <a:lnTo>
                      <a:pt x="0" y="150"/>
                    </a:lnTo>
                    <a:lnTo>
                      <a:pt x="0" y="168"/>
                    </a:lnTo>
                    <a:lnTo>
                      <a:pt x="6" y="180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0" y="258"/>
                    </a:lnTo>
                    <a:lnTo>
                      <a:pt x="84" y="27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3" name="Sy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72" y="1539"/>
                <a:ext cx="115" cy="106"/>
              </a:xfrm>
              <a:custGeom>
                <a:avLst/>
                <a:gdLst>
                  <a:gd name="T0" fmla="*/ 2147483647 w 450"/>
                  <a:gd name="T1" fmla="*/ 2147483647 h 414"/>
                  <a:gd name="T2" fmla="*/ 2147483647 w 450"/>
                  <a:gd name="T3" fmla="*/ 2147483647 h 414"/>
                  <a:gd name="T4" fmla="*/ 2147483647 w 450"/>
                  <a:gd name="T5" fmla="*/ 2147483647 h 414"/>
                  <a:gd name="T6" fmla="*/ 2147483647 w 450"/>
                  <a:gd name="T7" fmla="*/ 0 h 414"/>
                  <a:gd name="T8" fmla="*/ 2147483647 w 450"/>
                  <a:gd name="T9" fmla="*/ 2147483647 h 414"/>
                  <a:gd name="T10" fmla="*/ 2147483647 w 450"/>
                  <a:gd name="T11" fmla="*/ 2147483647 h 414"/>
                  <a:gd name="T12" fmla="*/ 2147483647 w 450"/>
                  <a:gd name="T13" fmla="*/ 2147483647 h 414"/>
                  <a:gd name="T14" fmla="*/ 2147483647 w 450"/>
                  <a:gd name="T15" fmla="*/ 2147483647 h 414"/>
                  <a:gd name="T16" fmla="*/ 2147483647 w 450"/>
                  <a:gd name="T17" fmla="*/ 2147483647 h 414"/>
                  <a:gd name="T18" fmla="*/ 2147483647 w 450"/>
                  <a:gd name="T19" fmla="*/ 2147483647 h 414"/>
                  <a:gd name="T20" fmla="*/ 2147483647 w 450"/>
                  <a:gd name="T21" fmla="*/ 2147483647 h 414"/>
                  <a:gd name="T22" fmla="*/ 2147483647 w 450"/>
                  <a:gd name="T23" fmla="*/ 2147483647 h 414"/>
                  <a:gd name="T24" fmla="*/ 2147483647 w 450"/>
                  <a:gd name="T25" fmla="*/ 2147483647 h 414"/>
                  <a:gd name="T26" fmla="*/ 2147483647 w 450"/>
                  <a:gd name="T27" fmla="*/ 2147483647 h 414"/>
                  <a:gd name="T28" fmla="*/ 2147483647 w 450"/>
                  <a:gd name="T29" fmla="*/ 2147483647 h 414"/>
                  <a:gd name="T30" fmla="*/ 2147483647 w 450"/>
                  <a:gd name="T31" fmla="*/ 2147483647 h 414"/>
                  <a:gd name="T32" fmla="*/ 2147483647 w 450"/>
                  <a:gd name="T33" fmla="*/ 2147483647 h 414"/>
                  <a:gd name="T34" fmla="*/ 2147483647 w 450"/>
                  <a:gd name="T35" fmla="*/ 2147483647 h 414"/>
                  <a:gd name="T36" fmla="*/ 2147483647 w 450"/>
                  <a:gd name="T37" fmla="*/ 2147483647 h 414"/>
                  <a:gd name="T38" fmla="*/ 2147483647 w 450"/>
                  <a:gd name="T39" fmla="*/ 2147483647 h 414"/>
                  <a:gd name="T40" fmla="*/ 2147483647 w 450"/>
                  <a:gd name="T41" fmla="*/ 2147483647 h 414"/>
                  <a:gd name="T42" fmla="*/ 2147483647 w 450"/>
                  <a:gd name="T43" fmla="*/ 2147483647 h 414"/>
                  <a:gd name="T44" fmla="*/ 2147483647 w 450"/>
                  <a:gd name="T45" fmla="*/ 2147483647 h 414"/>
                  <a:gd name="T46" fmla="*/ 2147483647 w 450"/>
                  <a:gd name="T47" fmla="*/ 2147483647 h 414"/>
                  <a:gd name="T48" fmla="*/ 2147483647 w 450"/>
                  <a:gd name="T49" fmla="*/ 2147483647 h 414"/>
                  <a:gd name="T50" fmla="*/ 2147483647 w 450"/>
                  <a:gd name="T51" fmla="*/ 2147483647 h 414"/>
                  <a:gd name="T52" fmla="*/ 2147483647 w 450"/>
                  <a:gd name="T53" fmla="*/ 2147483647 h 414"/>
                  <a:gd name="T54" fmla="*/ 2147483647 w 450"/>
                  <a:gd name="T55" fmla="*/ 2147483647 h 414"/>
                  <a:gd name="T56" fmla="*/ 2147483647 w 450"/>
                  <a:gd name="T57" fmla="*/ 2147483647 h 414"/>
                  <a:gd name="T58" fmla="*/ 2147483647 w 450"/>
                  <a:gd name="T59" fmla="*/ 2147483647 h 414"/>
                  <a:gd name="T60" fmla="*/ 2147483647 w 450"/>
                  <a:gd name="T61" fmla="*/ 2147483647 h 414"/>
                  <a:gd name="T62" fmla="*/ 2147483647 w 450"/>
                  <a:gd name="T63" fmla="*/ 2147483647 h 414"/>
                  <a:gd name="T64" fmla="*/ 2147483647 w 450"/>
                  <a:gd name="T65" fmla="*/ 2147483647 h 414"/>
                  <a:gd name="T66" fmla="*/ 2147483647 w 450"/>
                  <a:gd name="T67" fmla="*/ 2147483647 h 414"/>
                  <a:gd name="T68" fmla="*/ 2147483647 w 450"/>
                  <a:gd name="T69" fmla="*/ 2147483647 h 414"/>
                  <a:gd name="T70" fmla="*/ 2147483647 w 450"/>
                  <a:gd name="T71" fmla="*/ 2147483647 h 414"/>
                  <a:gd name="T72" fmla="*/ 2147483647 w 450"/>
                  <a:gd name="T73" fmla="*/ 2147483647 h 414"/>
                  <a:gd name="T74" fmla="*/ 2147483647 w 450"/>
                  <a:gd name="T75" fmla="*/ 2147483647 h 414"/>
                  <a:gd name="T76" fmla="*/ 2147483647 w 450"/>
                  <a:gd name="T77" fmla="*/ 2147483647 h 414"/>
                  <a:gd name="T78" fmla="*/ 2147483647 w 450"/>
                  <a:gd name="T79" fmla="*/ 2147483647 h 414"/>
                  <a:gd name="T80" fmla="*/ 2147483647 w 450"/>
                  <a:gd name="T81" fmla="*/ 2147483647 h 414"/>
                  <a:gd name="T82" fmla="*/ 2147483647 w 450"/>
                  <a:gd name="T83" fmla="*/ 2147483647 h 414"/>
                  <a:gd name="T84" fmla="*/ 2147483647 w 450"/>
                  <a:gd name="T85" fmla="*/ 2147483647 h 414"/>
                  <a:gd name="T86" fmla="*/ 2147483647 w 450"/>
                  <a:gd name="T87" fmla="*/ 2147483647 h 414"/>
                  <a:gd name="T88" fmla="*/ 2147483647 w 450"/>
                  <a:gd name="T89" fmla="*/ 2147483647 h 414"/>
                  <a:gd name="T90" fmla="*/ 2147483647 w 450"/>
                  <a:gd name="T91" fmla="*/ 2147483647 h 414"/>
                  <a:gd name="T92" fmla="*/ 2147483647 w 450"/>
                  <a:gd name="T93" fmla="*/ 2147483647 h 414"/>
                  <a:gd name="T94" fmla="*/ 2147483647 w 450"/>
                  <a:gd name="T95" fmla="*/ 2147483647 h 414"/>
                  <a:gd name="T96" fmla="*/ 2147483647 w 450"/>
                  <a:gd name="T97" fmla="*/ 2147483647 h 4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0"/>
                  <a:gd name="T148" fmla="*/ 0 h 414"/>
                  <a:gd name="T149" fmla="*/ 450 w 450"/>
                  <a:gd name="T150" fmla="*/ 414 h 4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0" h="414">
                    <a:moveTo>
                      <a:pt x="426" y="60"/>
                    </a:moveTo>
                    <a:lnTo>
                      <a:pt x="432" y="54"/>
                    </a:lnTo>
                    <a:lnTo>
                      <a:pt x="438" y="42"/>
                    </a:lnTo>
                    <a:lnTo>
                      <a:pt x="450" y="30"/>
                    </a:lnTo>
                    <a:lnTo>
                      <a:pt x="444" y="30"/>
                    </a:lnTo>
                    <a:lnTo>
                      <a:pt x="438" y="24"/>
                    </a:lnTo>
                    <a:lnTo>
                      <a:pt x="438" y="0"/>
                    </a:lnTo>
                    <a:lnTo>
                      <a:pt x="432" y="0"/>
                    </a:lnTo>
                    <a:lnTo>
                      <a:pt x="432" y="6"/>
                    </a:lnTo>
                    <a:lnTo>
                      <a:pt x="426" y="18"/>
                    </a:lnTo>
                    <a:lnTo>
                      <a:pt x="402" y="18"/>
                    </a:lnTo>
                    <a:lnTo>
                      <a:pt x="390" y="30"/>
                    </a:lnTo>
                    <a:lnTo>
                      <a:pt x="372" y="30"/>
                    </a:lnTo>
                    <a:lnTo>
                      <a:pt x="366" y="24"/>
                    </a:lnTo>
                    <a:lnTo>
                      <a:pt x="318" y="24"/>
                    </a:lnTo>
                    <a:lnTo>
                      <a:pt x="306" y="30"/>
                    </a:lnTo>
                    <a:lnTo>
                      <a:pt x="294" y="42"/>
                    </a:lnTo>
                    <a:lnTo>
                      <a:pt x="282" y="48"/>
                    </a:lnTo>
                    <a:lnTo>
                      <a:pt x="276" y="54"/>
                    </a:lnTo>
                    <a:lnTo>
                      <a:pt x="258" y="54"/>
                    </a:lnTo>
                    <a:lnTo>
                      <a:pt x="246" y="60"/>
                    </a:lnTo>
                    <a:lnTo>
                      <a:pt x="234" y="60"/>
                    </a:lnTo>
                    <a:lnTo>
                      <a:pt x="222" y="54"/>
                    </a:lnTo>
                    <a:lnTo>
                      <a:pt x="204" y="5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38" y="54"/>
                    </a:lnTo>
                    <a:lnTo>
                      <a:pt x="120" y="60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14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12" y="150"/>
                    </a:lnTo>
                    <a:lnTo>
                      <a:pt x="6" y="150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24" y="222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8" y="252"/>
                    </a:lnTo>
                    <a:lnTo>
                      <a:pt x="78" y="270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8" y="288"/>
                    </a:lnTo>
                    <a:lnTo>
                      <a:pt x="42" y="294"/>
                    </a:lnTo>
                    <a:lnTo>
                      <a:pt x="42" y="318"/>
                    </a:lnTo>
                    <a:lnTo>
                      <a:pt x="24" y="336"/>
                    </a:lnTo>
                    <a:lnTo>
                      <a:pt x="30" y="378"/>
                    </a:lnTo>
                    <a:lnTo>
                      <a:pt x="36" y="378"/>
                    </a:lnTo>
                    <a:lnTo>
                      <a:pt x="72" y="396"/>
                    </a:lnTo>
                    <a:lnTo>
                      <a:pt x="84" y="408"/>
                    </a:lnTo>
                    <a:lnTo>
                      <a:pt x="96" y="414"/>
                    </a:lnTo>
                    <a:lnTo>
                      <a:pt x="114" y="414"/>
                    </a:lnTo>
                    <a:lnTo>
                      <a:pt x="174" y="384"/>
                    </a:lnTo>
                    <a:lnTo>
                      <a:pt x="204" y="354"/>
                    </a:lnTo>
                    <a:lnTo>
                      <a:pt x="228" y="336"/>
                    </a:lnTo>
                    <a:lnTo>
                      <a:pt x="240" y="324"/>
                    </a:lnTo>
                    <a:lnTo>
                      <a:pt x="300" y="276"/>
                    </a:lnTo>
                    <a:lnTo>
                      <a:pt x="312" y="270"/>
                    </a:lnTo>
                    <a:lnTo>
                      <a:pt x="372" y="246"/>
                    </a:lnTo>
                    <a:lnTo>
                      <a:pt x="396" y="234"/>
                    </a:lnTo>
                    <a:lnTo>
                      <a:pt x="402" y="228"/>
                    </a:lnTo>
                    <a:lnTo>
                      <a:pt x="402" y="222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90" y="180"/>
                    </a:lnTo>
                    <a:lnTo>
                      <a:pt x="396" y="168"/>
                    </a:lnTo>
                    <a:lnTo>
                      <a:pt x="396" y="138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84" y="108"/>
                    </a:lnTo>
                    <a:lnTo>
                      <a:pt x="378" y="96"/>
                    </a:lnTo>
                    <a:lnTo>
                      <a:pt x="378" y="84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402" y="66"/>
                    </a:lnTo>
                    <a:lnTo>
                      <a:pt x="414" y="60"/>
                    </a:lnTo>
                    <a:lnTo>
                      <a:pt x="426" y="6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4" name="Switzer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770" y="1326"/>
                <a:ext cx="74" cy="41"/>
              </a:xfrm>
              <a:custGeom>
                <a:avLst/>
                <a:gdLst>
                  <a:gd name="T0" fmla="*/ 2147483647 w 288"/>
                  <a:gd name="T1" fmla="*/ 2147483647 h 162"/>
                  <a:gd name="T2" fmla="*/ 2147483647 w 288"/>
                  <a:gd name="T3" fmla="*/ 2147483647 h 162"/>
                  <a:gd name="T4" fmla="*/ 2147483647 w 288"/>
                  <a:gd name="T5" fmla="*/ 2147483647 h 162"/>
                  <a:gd name="T6" fmla="*/ 2147483647 w 288"/>
                  <a:gd name="T7" fmla="*/ 2147483647 h 162"/>
                  <a:gd name="T8" fmla="*/ 2147483647 w 288"/>
                  <a:gd name="T9" fmla="*/ 2147483647 h 162"/>
                  <a:gd name="T10" fmla="*/ 2147483647 w 288"/>
                  <a:gd name="T11" fmla="*/ 2147483647 h 162"/>
                  <a:gd name="T12" fmla="*/ 2147483647 w 288"/>
                  <a:gd name="T13" fmla="*/ 2147483647 h 162"/>
                  <a:gd name="T14" fmla="*/ 0 w 288"/>
                  <a:gd name="T15" fmla="*/ 2147483647 h 162"/>
                  <a:gd name="T16" fmla="*/ 2147483647 w 288"/>
                  <a:gd name="T17" fmla="*/ 2147483647 h 162"/>
                  <a:gd name="T18" fmla="*/ 2147483647 w 288"/>
                  <a:gd name="T19" fmla="*/ 2147483647 h 162"/>
                  <a:gd name="T20" fmla="*/ 2147483647 w 288"/>
                  <a:gd name="T21" fmla="*/ 2147483647 h 162"/>
                  <a:gd name="T22" fmla="*/ 2147483647 w 288"/>
                  <a:gd name="T23" fmla="*/ 2147483647 h 162"/>
                  <a:gd name="T24" fmla="*/ 2147483647 w 288"/>
                  <a:gd name="T25" fmla="*/ 2147483647 h 162"/>
                  <a:gd name="T26" fmla="*/ 2147483647 w 288"/>
                  <a:gd name="T27" fmla="*/ 2147483647 h 162"/>
                  <a:gd name="T28" fmla="*/ 2147483647 w 288"/>
                  <a:gd name="T29" fmla="*/ 2147483647 h 162"/>
                  <a:gd name="T30" fmla="*/ 2147483647 w 288"/>
                  <a:gd name="T31" fmla="*/ 2147483647 h 162"/>
                  <a:gd name="T32" fmla="*/ 2147483647 w 288"/>
                  <a:gd name="T33" fmla="*/ 2147483647 h 162"/>
                  <a:gd name="T34" fmla="*/ 2147483647 w 288"/>
                  <a:gd name="T35" fmla="*/ 2147483647 h 162"/>
                  <a:gd name="T36" fmla="*/ 2147483647 w 288"/>
                  <a:gd name="T37" fmla="*/ 2147483647 h 162"/>
                  <a:gd name="T38" fmla="*/ 2147483647 w 288"/>
                  <a:gd name="T39" fmla="*/ 2147483647 h 162"/>
                  <a:gd name="T40" fmla="*/ 2147483647 w 288"/>
                  <a:gd name="T41" fmla="*/ 2147483647 h 162"/>
                  <a:gd name="T42" fmla="*/ 2147483647 w 288"/>
                  <a:gd name="T43" fmla="*/ 2147483647 h 162"/>
                  <a:gd name="T44" fmla="*/ 2147483647 w 288"/>
                  <a:gd name="T45" fmla="*/ 2147483647 h 162"/>
                  <a:gd name="T46" fmla="*/ 2147483647 w 288"/>
                  <a:gd name="T47" fmla="*/ 2147483647 h 162"/>
                  <a:gd name="T48" fmla="*/ 2147483647 w 288"/>
                  <a:gd name="T49" fmla="*/ 2147483647 h 162"/>
                  <a:gd name="T50" fmla="*/ 2147483647 w 288"/>
                  <a:gd name="T51" fmla="*/ 2147483647 h 162"/>
                  <a:gd name="T52" fmla="*/ 2147483647 w 288"/>
                  <a:gd name="T53" fmla="*/ 2147483647 h 162"/>
                  <a:gd name="T54" fmla="*/ 2147483647 w 288"/>
                  <a:gd name="T55" fmla="*/ 2147483647 h 162"/>
                  <a:gd name="T56" fmla="*/ 2147483647 w 288"/>
                  <a:gd name="T57" fmla="*/ 2147483647 h 162"/>
                  <a:gd name="T58" fmla="*/ 2147483647 w 288"/>
                  <a:gd name="T59" fmla="*/ 2147483647 h 162"/>
                  <a:gd name="T60" fmla="*/ 2147483647 w 288"/>
                  <a:gd name="T61" fmla="*/ 2147483647 h 162"/>
                  <a:gd name="T62" fmla="*/ 2147483647 w 288"/>
                  <a:gd name="T63" fmla="*/ 2147483647 h 162"/>
                  <a:gd name="T64" fmla="*/ 2147483647 w 288"/>
                  <a:gd name="T65" fmla="*/ 2147483647 h 162"/>
                  <a:gd name="T66" fmla="*/ 2147483647 w 288"/>
                  <a:gd name="T67" fmla="*/ 0 h 162"/>
                  <a:gd name="T68" fmla="*/ 2147483647 w 288"/>
                  <a:gd name="T69" fmla="*/ 2147483647 h 162"/>
                  <a:gd name="T70" fmla="*/ 2147483647 w 288"/>
                  <a:gd name="T71" fmla="*/ 2147483647 h 162"/>
                  <a:gd name="T72" fmla="*/ 2147483647 w 288"/>
                  <a:gd name="T73" fmla="*/ 2147483647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162"/>
                  <a:gd name="T113" fmla="*/ 288 w 288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162">
                    <a:moveTo>
                      <a:pt x="132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18" y="90"/>
                    </a:lnTo>
                    <a:lnTo>
                      <a:pt x="12" y="102"/>
                    </a:lnTo>
                    <a:lnTo>
                      <a:pt x="0" y="108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30" y="108"/>
                    </a:lnTo>
                    <a:lnTo>
                      <a:pt x="48" y="108"/>
                    </a:lnTo>
                    <a:lnTo>
                      <a:pt x="54" y="114"/>
                    </a:lnTo>
                    <a:lnTo>
                      <a:pt x="48" y="138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14" y="156"/>
                    </a:lnTo>
                    <a:lnTo>
                      <a:pt x="132" y="138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6" y="120"/>
                    </a:lnTo>
                    <a:lnTo>
                      <a:pt x="156" y="126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8" y="138"/>
                    </a:lnTo>
                    <a:lnTo>
                      <a:pt x="192" y="162"/>
                    </a:lnTo>
                    <a:lnTo>
                      <a:pt x="192" y="144"/>
                    </a:lnTo>
                    <a:lnTo>
                      <a:pt x="204" y="132"/>
                    </a:lnTo>
                    <a:lnTo>
                      <a:pt x="210" y="108"/>
                    </a:lnTo>
                    <a:lnTo>
                      <a:pt x="222" y="126"/>
                    </a:lnTo>
                    <a:lnTo>
                      <a:pt x="240" y="120"/>
                    </a:lnTo>
                    <a:lnTo>
                      <a:pt x="258" y="132"/>
                    </a:lnTo>
                    <a:lnTo>
                      <a:pt x="264" y="120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76" y="102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6" y="66"/>
                    </a:lnTo>
                    <a:lnTo>
                      <a:pt x="270" y="66"/>
                    </a:lnTo>
                    <a:lnTo>
                      <a:pt x="252" y="84"/>
                    </a:lnTo>
                    <a:lnTo>
                      <a:pt x="246" y="84"/>
                    </a:lnTo>
                    <a:lnTo>
                      <a:pt x="246" y="66"/>
                    </a:lnTo>
                    <a:lnTo>
                      <a:pt x="210" y="66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4" y="6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24"/>
                    </a:lnTo>
                    <a:lnTo>
                      <a:pt x="150" y="18"/>
                    </a:lnTo>
                    <a:lnTo>
                      <a:pt x="132" y="2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" name="Swede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854" y="924"/>
                <a:ext cx="177" cy="253"/>
              </a:xfrm>
              <a:custGeom>
                <a:avLst/>
                <a:gdLst>
                  <a:gd name="T0" fmla="*/ 2147483647 w 690"/>
                  <a:gd name="T1" fmla="*/ 2147483647 h 990"/>
                  <a:gd name="T2" fmla="*/ 2147483647 w 690"/>
                  <a:gd name="T3" fmla="*/ 2147483647 h 990"/>
                  <a:gd name="T4" fmla="*/ 2147483647 w 690"/>
                  <a:gd name="T5" fmla="*/ 2147483647 h 990"/>
                  <a:gd name="T6" fmla="*/ 2147483647 w 690"/>
                  <a:gd name="T7" fmla="*/ 2147483647 h 990"/>
                  <a:gd name="T8" fmla="*/ 2147483647 w 690"/>
                  <a:gd name="T9" fmla="*/ 2147483647 h 990"/>
                  <a:gd name="T10" fmla="*/ 2147483647 w 690"/>
                  <a:gd name="T11" fmla="*/ 2147483647 h 990"/>
                  <a:gd name="T12" fmla="*/ 2147483647 w 690"/>
                  <a:gd name="T13" fmla="*/ 2147483647 h 990"/>
                  <a:gd name="T14" fmla="*/ 2147483647 w 690"/>
                  <a:gd name="T15" fmla="*/ 2147483647 h 990"/>
                  <a:gd name="T16" fmla="*/ 2147483647 w 690"/>
                  <a:gd name="T17" fmla="*/ 2147483647 h 990"/>
                  <a:gd name="T18" fmla="*/ 2147483647 w 690"/>
                  <a:gd name="T19" fmla="*/ 2147483647 h 990"/>
                  <a:gd name="T20" fmla="*/ 2147483647 w 690"/>
                  <a:gd name="T21" fmla="*/ 2147483647 h 990"/>
                  <a:gd name="T22" fmla="*/ 2147483647 w 690"/>
                  <a:gd name="T23" fmla="*/ 2147483647 h 990"/>
                  <a:gd name="T24" fmla="*/ 2147483647 w 690"/>
                  <a:gd name="T25" fmla="*/ 2147483647 h 990"/>
                  <a:gd name="T26" fmla="*/ 2147483647 w 690"/>
                  <a:gd name="T27" fmla="*/ 2147483647 h 990"/>
                  <a:gd name="T28" fmla="*/ 2147483647 w 690"/>
                  <a:gd name="T29" fmla="*/ 2147483647 h 990"/>
                  <a:gd name="T30" fmla="*/ 2147483647 w 690"/>
                  <a:gd name="T31" fmla="*/ 2147483647 h 990"/>
                  <a:gd name="T32" fmla="*/ 2147483647 w 690"/>
                  <a:gd name="T33" fmla="*/ 2147483647 h 990"/>
                  <a:gd name="T34" fmla="*/ 2147483647 w 690"/>
                  <a:gd name="T35" fmla="*/ 2147483647 h 990"/>
                  <a:gd name="T36" fmla="*/ 2147483647 w 690"/>
                  <a:gd name="T37" fmla="*/ 2147483647 h 990"/>
                  <a:gd name="T38" fmla="*/ 2147483647 w 690"/>
                  <a:gd name="T39" fmla="*/ 2147483647 h 990"/>
                  <a:gd name="T40" fmla="*/ 2147483647 w 690"/>
                  <a:gd name="T41" fmla="*/ 2147483647 h 990"/>
                  <a:gd name="T42" fmla="*/ 2147483647 w 690"/>
                  <a:gd name="T43" fmla="*/ 2147483647 h 990"/>
                  <a:gd name="T44" fmla="*/ 2147483647 w 690"/>
                  <a:gd name="T45" fmla="*/ 2147483647 h 990"/>
                  <a:gd name="T46" fmla="*/ 0 w 690"/>
                  <a:gd name="T47" fmla="*/ 2147483647 h 990"/>
                  <a:gd name="T48" fmla="*/ 2147483647 w 690"/>
                  <a:gd name="T49" fmla="*/ 2147483647 h 990"/>
                  <a:gd name="T50" fmla="*/ 2147483647 w 690"/>
                  <a:gd name="T51" fmla="*/ 2147483647 h 990"/>
                  <a:gd name="T52" fmla="*/ 2147483647 w 690"/>
                  <a:gd name="T53" fmla="*/ 2147483647 h 990"/>
                  <a:gd name="T54" fmla="*/ 2147483647 w 690"/>
                  <a:gd name="T55" fmla="*/ 2147483647 h 990"/>
                  <a:gd name="T56" fmla="*/ 2147483647 w 690"/>
                  <a:gd name="T57" fmla="*/ 2147483647 h 990"/>
                  <a:gd name="T58" fmla="*/ 2147483647 w 690"/>
                  <a:gd name="T59" fmla="*/ 2147483647 h 990"/>
                  <a:gd name="T60" fmla="*/ 2147483647 w 690"/>
                  <a:gd name="T61" fmla="*/ 2147483647 h 990"/>
                  <a:gd name="T62" fmla="*/ 2147483647 w 690"/>
                  <a:gd name="T63" fmla="*/ 2147483647 h 990"/>
                  <a:gd name="T64" fmla="*/ 2147483647 w 690"/>
                  <a:gd name="T65" fmla="*/ 2147483647 h 990"/>
                  <a:gd name="T66" fmla="*/ 2147483647 w 690"/>
                  <a:gd name="T67" fmla="*/ 2147483647 h 990"/>
                  <a:gd name="T68" fmla="*/ 2147483647 w 690"/>
                  <a:gd name="T69" fmla="*/ 2147483647 h 990"/>
                  <a:gd name="T70" fmla="*/ 2147483647 w 690"/>
                  <a:gd name="T71" fmla="*/ 2147483647 h 990"/>
                  <a:gd name="T72" fmla="*/ 2147483647 w 690"/>
                  <a:gd name="T73" fmla="*/ 2147483647 h 990"/>
                  <a:gd name="T74" fmla="*/ 2147483647 w 690"/>
                  <a:gd name="T75" fmla="*/ 2147483647 h 990"/>
                  <a:gd name="T76" fmla="*/ 2147483647 w 690"/>
                  <a:gd name="T77" fmla="*/ 2147483647 h 990"/>
                  <a:gd name="T78" fmla="*/ 2147483647 w 690"/>
                  <a:gd name="T79" fmla="*/ 2147483647 h 990"/>
                  <a:gd name="T80" fmla="*/ 2147483647 w 690"/>
                  <a:gd name="T81" fmla="*/ 2147483647 h 990"/>
                  <a:gd name="T82" fmla="*/ 2147483647 w 690"/>
                  <a:gd name="T83" fmla="*/ 2147483647 h 990"/>
                  <a:gd name="T84" fmla="*/ 2147483647 w 690"/>
                  <a:gd name="T85" fmla="*/ 2147483647 h 990"/>
                  <a:gd name="T86" fmla="*/ 2147483647 w 690"/>
                  <a:gd name="T87" fmla="*/ 2147483647 h 990"/>
                  <a:gd name="T88" fmla="*/ 2147483647 w 690"/>
                  <a:gd name="T89" fmla="*/ 2147483647 h 990"/>
                  <a:gd name="T90" fmla="*/ 2147483647 w 690"/>
                  <a:gd name="T91" fmla="*/ 2147483647 h 990"/>
                  <a:gd name="T92" fmla="*/ 2147483647 w 690"/>
                  <a:gd name="T93" fmla="*/ 2147483647 h 990"/>
                  <a:gd name="T94" fmla="*/ 2147483647 w 690"/>
                  <a:gd name="T95" fmla="*/ 2147483647 h 990"/>
                  <a:gd name="T96" fmla="*/ 2147483647 w 690"/>
                  <a:gd name="T97" fmla="*/ 2147483647 h 990"/>
                  <a:gd name="T98" fmla="*/ 2147483647 w 690"/>
                  <a:gd name="T99" fmla="*/ 2147483647 h 990"/>
                  <a:gd name="T100" fmla="*/ 2147483647 w 690"/>
                  <a:gd name="T101" fmla="*/ 2147483647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6" name="Swazi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03" y="2840"/>
                <a:ext cx="26" cy="34"/>
              </a:xfrm>
              <a:custGeom>
                <a:avLst/>
                <a:gdLst>
                  <a:gd name="T0" fmla="*/ 2147483647 w 102"/>
                  <a:gd name="T1" fmla="*/ 2147483647 h 132"/>
                  <a:gd name="T2" fmla="*/ 2147483647 w 102"/>
                  <a:gd name="T3" fmla="*/ 2147483647 h 132"/>
                  <a:gd name="T4" fmla="*/ 2147483647 w 102"/>
                  <a:gd name="T5" fmla="*/ 2147483647 h 132"/>
                  <a:gd name="T6" fmla="*/ 2147483647 w 102"/>
                  <a:gd name="T7" fmla="*/ 2147483647 h 132"/>
                  <a:gd name="T8" fmla="*/ 2147483647 w 102"/>
                  <a:gd name="T9" fmla="*/ 2147483647 h 132"/>
                  <a:gd name="T10" fmla="*/ 2147483647 w 102"/>
                  <a:gd name="T11" fmla="*/ 0 h 132"/>
                  <a:gd name="T12" fmla="*/ 2147483647 w 102"/>
                  <a:gd name="T13" fmla="*/ 0 h 132"/>
                  <a:gd name="T14" fmla="*/ 2147483647 w 102"/>
                  <a:gd name="T15" fmla="*/ 2147483647 h 132"/>
                  <a:gd name="T16" fmla="*/ 2147483647 w 102"/>
                  <a:gd name="T17" fmla="*/ 2147483647 h 132"/>
                  <a:gd name="T18" fmla="*/ 2147483647 w 102"/>
                  <a:gd name="T19" fmla="*/ 2147483647 h 132"/>
                  <a:gd name="T20" fmla="*/ 2147483647 w 102"/>
                  <a:gd name="T21" fmla="*/ 2147483647 h 132"/>
                  <a:gd name="T22" fmla="*/ 0 w 102"/>
                  <a:gd name="T23" fmla="*/ 2147483647 h 132"/>
                  <a:gd name="T24" fmla="*/ 0 w 102"/>
                  <a:gd name="T25" fmla="*/ 2147483647 h 132"/>
                  <a:gd name="T26" fmla="*/ 2147483647 w 102"/>
                  <a:gd name="T27" fmla="*/ 2147483647 h 132"/>
                  <a:gd name="T28" fmla="*/ 2147483647 w 102"/>
                  <a:gd name="T29" fmla="*/ 2147483647 h 132"/>
                  <a:gd name="T30" fmla="*/ 2147483647 w 102"/>
                  <a:gd name="T31" fmla="*/ 2147483647 h 132"/>
                  <a:gd name="T32" fmla="*/ 2147483647 w 102"/>
                  <a:gd name="T33" fmla="*/ 2147483647 h 132"/>
                  <a:gd name="T34" fmla="*/ 2147483647 w 102"/>
                  <a:gd name="T35" fmla="*/ 2147483647 h 132"/>
                  <a:gd name="T36" fmla="*/ 2147483647 w 102"/>
                  <a:gd name="T37" fmla="*/ 2147483647 h 132"/>
                  <a:gd name="T38" fmla="*/ 2147483647 w 102"/>
                  <a:gd name="T39" fmla="*/ 2147483647 h 132"/>
                  <a:gd name="T40" fmla="*/ 2147483647 w 102"/>
                  <a:gd name="T41" fmla="*/ 2147483647 h 132"/>
                  <a:gd name="T42" fmla="*/ 2147483647 w 102"/>
                  <a:gd name="T43" fmla="*/ 2147483647 h 132"/>
                  <a:gd name="T44" fmla="*/ 2147483647 w 102"/>
                  <a:gd name="T45" fmla="*/ 2147483647 h 132"/>
                  <a:gd name="T46" fmla="*/ 2147483647 w 102"/>
                  <a:gd name="T47" fmla="*/ 2147483647 h 132"/>
                  <a:gd name="T48" fmla="*/ 2147483647 w 102"/>
                  <a:gd name="T49" fmla="*/ 2147483647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32"/>
                  <a:gd name="T77" fmla="*/ 102 w 102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32">
                    <a:moveTo>
                      <a:pt x="84" y="54"/>
                    </a:moveTo>
                    <a:lnTo>
                      <a:pt x="84" y="30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84"/>
                    </a:lnTo>
                    <a:lnTo>
                      <a:pt x="12" y="108"/>
                    </a:lnTo>
                    <a:lnTo>
                      <a:pt x="24" y="114"/>
                    </a:lnTo>
                    <a:lnTo>
                      <a:pt x="36" y="126"/>
                    </a:lnTo>
                    <a:lnTo>
                      <a:pt x="54" y="126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90" y="90"/>
                    </a:lnTo>
                    <a:lnTo>
                      <a:pt x="96" y="90"/>
                    </a:lnTo>
                    <a:lnTo>
                      <a:pt x="102" y="84"/>
                    </a:lnTo>
                    <a:lnTo>
                      <a:pt x="96" y="60"/>
                    </a:lnTo>
                    <a:lnTo>
                      <a:pt x="90" y="6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7" name="Surinam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596" y="2187"/>
                <a:ext cx="75" cy="86"/>
              </a:xfrm>
              <a:custGeom>
                <a:avLst/>
                <a:gdLst>
                  <a:gd name="T0" fmla="*/ 2147483647 w 294"/>
                  <a:gd name="T1" fmla="*/ 2147483647 h 336"/>
                  <a:gd name="T2" fmla="*/ 2147483647 w 294"/>
                  <a:gd name="T3" fmla="*/ 2147483647 h 336"/>
                  <a:gd name="T4" fmla="*/ 2147483647 w 294"/>
                  <a:gd name="T5" fmla="*/ 2147483647 h 336"/>
                  <a:gd name="T6" fmla="*/ 0 w 294"/>
                  <a:gd name="T7" fmla="*/ 2147483647 h 336"/>
                  <a:gd name="T8" fmla="*/ 2147483647 w 294"/>
                  <a:gd name="T9" fmla="*/ 2147483647 h 336"/>
                  <a:gd name="T10" fmla="*/ 2147483647 w 294"/>
                  <a:gd name="T11" fmla="*/ 2147483647 h 336"/>
                  <a:gd name="T12" fmla="*/ 2147483647 w 294"/>
                  <a:gd name="T13" fmla="*/ 2147483647 h 336"/>
                  <a:gd name="T14" fmla="*/ 2147483647 w 294"/>
                  <a:gd name="T15" fmla="*/ 2147483647 h 336"/>
                  <a:gd name="T16" fmla="*/ 2147483647 w 294"/>
                  <a:gd name="T17" fmla="*/ 2147483647 h 336"/>
                  <a:gd name="T18" fmla="*/ 2147483647 w 294"/>
                  <a:gd name="T19" fmla="*/ 2147483647 h 336"/>
                  <a:gd name="T20" fmla="*/ 2147483647 w 294"/>
                  <a:gd name="T21" fmla="*/ 2147483647 h 336"/>
                  <a:gd name="T22" fmla="*/ 2147483647 w 294"/>
                  <a:gd name="T23" fmla="*/ 2147483647 h 336"/>
                  <a:gd name="T24" fmla="*/ 2147483647 w 294"/>
                  <a:gd name="T25" fmla="*/ 2147483647 h 336"/>
                  <a:gd name="T26" fmla="*/ 2147483647 w 294"/>
                  <a:gd name="T27" fmla="*/ 2147483647 h 336"/>
                  <a:gd name="T28" fmla="*/ 2147483647 w 294"/>
                  <a:gd name="T29" fmla="*/ 2147483647 h 336"/>
                  <a:gd name="T30" fmla="*/ 2147483647 w 294"/>
                  <a:gd name="T31" fmla="*/ 2147483647 h 336"/>
                  <a:gd name="T32" fmla="*/ 2147483647 w 294"/>
                  <a:gd name="T33" fmla="*/ 2147483647 h 336"/>
                  <a:gd name="T34" fmla="*/ 2147483647 w 294"/>
                  <a:gd name="T35" fmla="*/ 2147483647 h 336"/>
                  <a:gd name="T36" fmla="*/ 2147483647 w 294"/>
                  <a:gd name="T37" fmla="*/ 2147483647 h 336"/>
                  <a:gd name="T38" fmla="*/ 2147483647 w 294"/>
                  <a:gd name="T39" fmla="*/ 2147483647 h 336"/>
                  <a:gd name="T40" fmla="*/ 2147483647 w 294"/>
                  <a:gd name="T41" fmla="*/ 2147483647 h 336"/>
                  <a:gd name="T42" fmla="*/ 2147483647 w 294"/>
                  <a:gd name="T43" fmla="*/ 2147483647 h 336"/>
                  <a:gd name="T44" fmla="*/ 2147483647 w 294"/>
                  <a:gd name="T45" fmla="*/ 2147483647 h 336"/>
                  <a:gd name="T46" fmla="*/ 2147483647 w 294"/>
                  <a:gd name="T47" fmla="*/ 2147483647 h 336"/>
                  <a:gd name="T48" fmla="*/ 2147483647 w 294"/>
                  <a:gd name="T49" fmla="*/ 2147483647 h 336"/>
                  <a:gd name="T50" fmla="*/ 2147483647 w 294"/>
                  <a:gd name="T51" fmla="*/ 2147483647 h 336"/>
                  <a:gd name="T52" fmla="*/ 2147483647 w 294"/>
                  <a:gd name="T53" fmla="*/ 2147483647 h 336"/>
                  <a:gd name="T54" fmla="*/ 2147483647 w 294"/>
                  <a:gd name="T55" fmla="*/ 2147483647 h 336"/>
                  <a:gd name="T56" fmla="*/ 2147483647 w 294"/>
                  <a:gd name="T57" fmla="*/ 2147483647 h 336"/>
                  <a:gd name="T58" fmla="*/ 2147483647 w 294"/>
                  <a:gd name="T59" fmla="*/ 2147483647 h 336"/>
                  <a:gd name="T60" fmla="*/ 2147483647 w 294"/>
                  <a:gd name="T61" fmla="*/ 2147483647 h 336"/>
                  <a:gd name="T62" fmla="*/ 2147483647 w 294"/>
                  <a:gd name="T63" fmla="*/ 2147483647 h 336"/>
                  <a:gd name="T64" fmla="*/ 2147483647 w 294"/>
                  <a:gd name="T65" fmla="*/ 2147483647 h 336"/>
                  <a:gd name="T66" fmla="*/ 2147483647 w 294"/>
                  <a:gd name="T67" fmla="*/ 2147483647 h 336"/>
                  <a:gd name="T68" fmla="*/ 2147483647 w 294"/>
                  <a:gd name="T69" fmla="*/ 2147483647 h 336"/>
                  <a:gd name="T70" fmla="*/ 2147483647 w 294"/>
                  <a:gd name="T71" fmla="*/ 0 h 336"/>
                  <a:gd name="T72" fmla="*/ 2147483647 w 294"/>
                  <a:gd name="T73" fmla="*/ 2147483647 h 336"/>
                  <a:gd name="T74" fmla="*/ 2147483647 w 294"/>
                  <a:gd name="T75" fmla="*/ 2147483647 h 336"/>
                  <a:gd name="T76" fmla="*/ 2147483647 w 294"/>
                  <a:gd name="T77" fmla="*/ 2147483647 h 336"/>
                  <a:gd name="T78" fmla="*/ 2147483647 w 294"/>
                  <a:gd name="T79" fmla="*/ 2147483647 h 336"/>
                  <a:gd name="T80" fmla="*/ 2147483647 w 294"/>
                  <a:gd name="T81" fmla="*/ 2147483647 h 336"/>
                  <a:gd name="T82" fmla="*/ 2147483647 w 294"/>
                  <a:gd name="T83" fmla="*/ 2147483647 h 3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4"/>
                  <a:gd name="T127" fmla="*/ 0 h 336"/>
                  <a:gd name="T128" fmla="*/ 294 w 294"/>
                  <a:gd name="T129" fmla="*/ 336 h 3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4" h="336">
                    <a:moveTo>
                      <a:pt x="60" y="78"/>
                    </a:moveTo>
                    <a:lnTo>
                      <a:pt x="30" y="78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12" y="132"/>
                    </a:lnTo>
                    <a:lnTo>
                      <a:pt x="6" y="138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6" y="174"/>
                    </a:lnTo>
                    <a:lnTo>
                      <a:pt x="12" y="174"/>
                    </a:lnTo>
                    <a:lnTo>
                      <a:pt x="12" y="186"/>
                    </a:lnTo>
                    <a:lnTo>
                      <a:pt x="18" y="198"/>
                    </a:lnTo>
                    <a:lnTo>
                      <a:pt x="24" y="204"/>
                    </a:lnTo>
                    <a:lnTo>
                      <a:pt x="30" y="216"/>
                    </a:lnTo>
                    <a:lnTo>
                      <a:pt x="42" y="216"/>
                    </a:lnTo>
                    <a:lnTo>
                      <a:pt x="42" y="210"/>
                    </a:lnTo>
                    <a:lnTo>
                      <a:pt x="54" y="198"/>
                    </a:lnTo>
                    <a:lnTo>
                      <a:pt x="54" y="216"/>
                    </a:lnTo>
                    <a:lnTo>
                      <a:pt x="48" y="222"/>
                    </a:lnTo>
                    <a:lnTo>
                      <a:pt x="48" y="246"/>
                    </a:lnTo>
                    <a:lnTo>
                      <a:pt x="54" y="258"/>
                    </a:lnTo>
                    <a:lnTo>
                      <a:pt x="72" y="276"/>
                    </a:lnTo>
                    <a:lnTo>
                      <a:pt x="78" y="294"/>
                    </a:lnTo>
                    <a:lnTo>
                      <a:pt x="84" y="306"/>
                    </a:lnTo>
                    <a:lnTo>
                      <a:pt x="90" y="312"/>
                    </a:lnTo>
                    <a:lnTo>
                      <a:pt x="90" y="318"/>
                    </a:lnTo>
                    <a:lnTo>
                      <a:pt x="102" y="324"/>
                    </a:lnTo>
                    <a:lnTo>
                      <a:pt x="108" y="324"/>
                    </a:lnTo>
                    <a:lnTo>
                      <a:pt x="132" y="336"/>
                    </a:lnTo>
                    <a:lnTo>
                      <a:pt x="150" y="336"/>
                    </a:lnTo>
                    <a:lnTo>
                      <a:pt x="156" y="330"/>
                    </a:lnTo>
                    <a:lnTo>
                      <a:pt x="150" y="324"/>
                    </a:lnTo>
                    <a:lnTo>
                      <a:pt x="150" y="318"/>
                    </a:lnTo>
                    <a:lnTo>
                      <a:pt x="138" y="306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76"/>
                    </a:lnTo>
                    <a:lnTo>
                      <a:pt x="156" y="288"/>
                    </a:lnTo>
                    <a:lnTo>
                      <a:pt x="180" y="288"/>
                    </a:lnTo>
                    <a:lnTo>
                      <a:pt x="192" y="282"/>
                    </a:lnTo>
                    <a:lnTo>
                      <a:pt x="198" y="276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22" y="282"/>
                    </a:lnTo>
                    <a:lnTo>
                      <a:pt x="228" y="288"/>
                    </a:lnTo>
                    <a:lnTo>
                      <a:pt x="246" y="294"/>
                    </a:lnTo>
                    <a:lnTo>
                      <a:pt x="252" y="282"/>
                    </a:lnTo>
                    <a:lnTo>
                      <a:pt x="258" y="276"/>
                    </a:lnTo>
                    <a:lnTo>
                      <a:pt x="258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98"/>
                    </a:lnTo>
                    <a:lnTo>
                      <a:pt x="282" y="186"/>
                    </a:lnTo>
                    <a:lnTo>
                      <a:pt x="264" y="168"/>
                    </a:lnTo>
                    <a:lnTo>
                      <a:pt x="258" y="156"/>
                    </a:lnTo>
                    <a:lnTo>
                      <a:pt x="258" y="144"/>
                    </a:lnTo>
                    <a:lnTo>
                      <a:pt x="252" y="126"/>
                    </a:lnTo>
                    <a:lnTo>
                      <a:pt x="252" y="96"/>
                    </a:lnTo>
                    <a:lnTo>
                      <a:pt x="258" y="78"/>
                    </a:lnTo>
                    <a:lnTo>
                      <a:pt x="264" y="66"/>
                    </a:lnTo>
                    <a:lnTo>
                      <a:pt x="276" y="60"/>
                    </a:lnTo>
                    <a:lnTo>
                      <a:pt x="282" y="54"/>
                    </a:lnTo>
                    <a:lnTo>
                      <a:pt x="288" y="54"/>
                    </a:lnTo>
                    <a:lnTo>
                      <a:pt x="288" y="30"/>
                    </a:lnTo>
                    <a:lnTo>
                      <a:pt x="294" y="12"/>
                    </a:lnTo>
                    <a:lnTo>
                      <a:pt x="288" y="12"/>
                    </a:lnTo>
                    <a:lnTo>
                      <a:pt x="282" y="6"/>
                    </a:lnTo>
                    <a:lnTo>
                      <a:pt x="270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204" y="12"/>
                    </a:lnTo>
                    <a:lnTo>
                      <a:pt x="156" y="6"/>
                    </a:lnTo>
                    <a:lnTo>
                      <a:pt x="156" y="18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66" y="18"/>
                    </a:lnTo>
                    <a:lnTo>
                      <a:pt x="60" y="24"/>
                    </a:lnTo>
                    <a:lnTo>
                      <a:pt x="54" y="36"/>
                    </a:lnTo>
                    <a:lnTo>
                      <a:pt x="54" y="48"/>
                    </a:lnTo>
                    <a:lnTo>
                      <a:pt x="66" y="60"/>
                    </a:lnTo>
                    <a:lnTo>
                      <a:pt x="66" y="72"/>
                    </a:lnTo>
                    <a:lnTo>
                      <a:pt x="60" y="7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8" name="Sud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49" y="1834"/>
                <a:ext cx="298" cy="405"/>
              </a:xfrm>
              <a:custGeom>
                <a:avLst/>
                <a:gdLst>
                  <a:gd name="T0" fmla="*/ 2147483647 w 1164"/>
                  <a:gd name="T1" fmla="*/ 2147483647 h 1584"/>
                  <a:gd name="T2" fmla="*/ 2147483647 w 1164"/>
                  <a:gd name="T3" fmla="*/ 2147483647 h 1584"/>
                  <a:gd name="T4" fmla="*/ 2147483647 w 1164"/>
                  <a:gd name="T5" fmla="*/ 2147483647 h 1584"/>
                  <a:gd name="T6" fmla="*/ 2147483647 w 1164"/>
                  <a:gd name="T7" fmla="*/ 2147483647 h 1584"/>
                  <a:gd name="T8" fmla="*/ 2147483647 w 1164"/>
                  <a:gd name="T9" fmla="*/ 2147483647 h 1584"/>
                  <a:gd name="T10" fmla="*/ 2147483647 w 1164"/>
                  <a:gd name="T11" fmla="*/ 2147483647 h 1584"/>
                  <a:gd name="T12" fmla="*/ 2147483647 w 1164"/>
                  <a:gd name="T13" fmla="*/ 2147483647 h 1584"/>
                  <a:gd name="T14" fmla="*/ 2147483647 w 1164"/>
                  <a:gd name="T15" fmla="*/ 2147483647 h 1584"/>
                  <a:gd name="T16" fmla="*/ 0 w 1164"/>
                  <a:gd name="T17" fmla="*/ 2147483647 h 1584"/>
                  <a:gd name="T18" fmla="*/ 2147483647 w 1164"/>
                  <a:gd name="T19" fmla="*/ 2147483647 h 1584"/>
                  <a:gd name="T20" fmla="*/ 2147483647 w 1164"/>
                  <a:gd name="T21" fmla="*/ 2147483647 h 1584"/>
                  <a:gd name="T22" fmla="*/ 2147483647 w 1164"/>
                  <a:gd name="T23" fmla="*/ 2147483647 h 1584"/>
                  <a:gd name="T24" fmla="*/ 2147483647 w 1164"/>
                  <a:gd name="T25" fmla="*/ 2147483647 h 1584"/>
                  <a:gd name="T26" fmla="*/ 2147483647 w 1164"/>
                  <a:gd name="T27" fmla="*/ 2147483647 h 1584"/>
                  <a:gd name="T28" fmla="*/ 2147483647 w 1164"/>
                  <a:gd name="T29" fmla="*/ 2147483647 h 1584"/>
                  <a:gd name="T30" fmla="*/ 2147483647 w 1164"/>
                  <a:gd name="T31" fmla="*/ 2147483647 h 1584"/>
                  <a:gd name="T32" fmla="*/ 2147483647 w 1164"/>
                  <a:gd name="T33" fmla="*/ 2147483647 h 1584"/>
                  <a:gd name="T34" fmla="*/ 2147483647 w 1164"/>
                  <a:gd name="T35" fmla="*/ 2147483647 h 1584"/>
                  <a:gd name="T36" fmla="*/ 2147483647 w 1164"/>
                  <a:gd name="T37" fmla="*/ 2147483647 h 1584"/>
                  <a:gd name="T38" fmla="*/ 2147483647 w 1164"/>
                  <a:gd name="T39" fmla="*/ 2147483647 h 1584"/>
                  <a:gd name="T40" fmla="*/ 2147483647 w 1164"/>
                  <a:gd name="T41" fmla="*/ 2147483647 h 1584"/>
                  <a:gd name="T42" fmla="*/ 2147483647 w 1164"/>
                  <a:gd name="T43" fmla="*/ 2147483647 h 1584"/>
                  <a:gd name="T44" fmla="*/ 2147483647 w 1164"/>
                  <a:gd name="T45" fmla="*/ 2147483647 h 1584"/>
                  <a:gd name="T46" fmla="*/ 2147483647 w 1164"/>
                  <a:gd name="T47" fmla="*/ 2147483647 h 1584"/>
                  <a:gd name="T48" fmla="*/ 2147483647 w 1164"/>
                  <a:gd name="T49" fmla="*/ 2147483647 h 1584"/>
                  <a:gd name="T50" fmla="*/ 2147483647 w 1164"/>
                  <a:gd name="T51" fmla="*/ 2147483647 h 1584"/>
                  <a:gd name="T52" fmla="*/ 2147483647 w 1164"/>
                  <a:gd name="T53" fmla="*/ 2147483647 h 1584"/>
                  <a:gd name="T54" fmla="*/ 2147483647 w 1164"/>
                  <a:gd name="T55" fmla="*/ 2147483647 h 1584"/>
                  <a:gd name="T56" fmla="*/ 2147483647 w 1164"/>
                  <a:gd name="T57" fmla="*/ 2147483647 h 1584"/>
                  <a:gd name="T58" fmla="*/ 2147483647 w 1164"/>
                  <a:gd name="T59" fmla="*/ 2147483647 h 1584"/>
                  <a:gd name="T60" fmla="*/ 2147483647 w 1164"/>
                  <a:gd name="T61" fmla="*/ 2147483647 h 1584"/>
                  <a:gd name="T62" fmla="*/ 2147483647 w 1164"/>
                  <a:gd name="T63" fmla="*/ 2147483647 h 1584"/>
                  <a:gd name="T64" fmla="*/ 2147483647 w 1164"/>
                  <a:gd name="T65" fmla="*/ 2147483647 h 1584"/>
                  <a:gd name="T66" fmla="*/ 2147483647 w 1164"/>
                  <a:gd name="T67" fmla="*/ 2147483647 h 1584"/>
                  <a:gd name="T68" fmla="*/ 2147483647 w 1164"/>
                  <a:gd name="T69" fmla="*/ 2147483647 h 1584"/>
                  <a:gd name="T70" fmla="*/ 2147483647 w 1164"/>
                  <a:gd name="T71" fmla="*/ 2147483647 h 1584"/>
                  <a:gd name="T72" fmla="*/ 2147483647 w 1164"/>
                  <a:gd name="T73" fmla="*/ 2147483647 h 1584"/>
                  <a:gd name="T74" fmla="*/ 2147483647 w 1164"/>
                  <a:gd name="T75" fmla="*/ 2147483647 h 1584"/>
                  <a:gd name="T76" fmla="*/ 2147483647 w 1164"/>
                  <a:gd name="T77" fmla="*/ 2147483647 h 1584"/>
                  <a:gd name="T78" fmla="*/ 2147483647 w 1164"/>
                  <a:gd name="T79" fmla="*/ 2147483647 h 1584"/>
                  <a:gd name="T80" fmla="*/ 2147483647 w 1164"/>
                  <a:gd name="T81" fmla="*/ 2147483647 h 1584"/>
                  <a:gd name="T82" fmla="*/ 2147483647 w 1164"/>
                  <a:gd name="T83" fmla="*/ 2147483647 h 1584"/>
                  <a:gd name="T84" fmla="*/ 2147483647 w 1164"/>
                  <a:gd name="T85" fmla="*/ 2147483647 h 1584"/>
                  <a:gd name="T86" fmla="*/ 2147483647 w 1164"/>
                  <a:gd name="T87" fmla="*/ 2147483647 h 1584"/>
                  <a:gd name="T88" fmla="*/ 2147483647 w 1164"/>
                  <a:gd name="T89" fmla="*/ 2147483647 h 1584"/>
                  <a:gd name="T90" fmla="*/ 2147483647 w 1164"/>
                  <a:gd name="T91" fmla="*/ 2147483647 h 1584"/>
                  <a:gd name="T92" fmla="*/ 2147483647 w 1164"/>
                  <a:gd name="T93" fmla="*/ 2147483647 h 1584"/>
                  <a:gd name="T94" fmla="*/ 2147483647 w 1164"/>
                  <a:gd name="T95" fmla="*/ 2147483647 h 1584"/>
                  <a:gd name="T96" fmla="*/ 2147483647 w 1164"/>
                  <a:gd name="T97" fmla="*/ 2147483647 h 1584"/>
                  <a:gd name="T98" fmla="*/ 2147483647 w 1164"/>
                  <a:gd name="T99" fmla="*/ 2147483647 h 1584"/>
                  <a:gd name="T100" fmla="*/ 2147483647 w 1164"/>
                  <a:gd name="T101" fmla="*/ 2147483647 h 1584"/>
                  <a:gd name="T102" fmla="*/ 2147483647 w 1164"/>
                  <a:gd name="T103" fmla="*/ 2147483647 h 1584"/>
                  <a:gd name="T104" fmla="*/ 2147483647 w 1164"/>
                  <a:gd name="T105" fmla="*/ 2147483647 h 1584"/>
                  <a:gd name="T106" fmla="*/ 2147483647 w 1164"/>
                  <a:gd name="T107" fmla="*/ 2147483647 h 1584"/>
                  <a:gd name="T108" fmla="*/ 2147483647 w 1164"/>
                  <a:gd name="T109" fmla="*/ 2147483647 h 1584"/>
                  <a:gd name="T110" fmla="*/ 2147483647 w 1164"/>
                  <a:gd name="T111" fmla="*/ 2147483647 h 15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64"/>
                  <a:gd name="T169" fmla="*/ 0 h 1584"/>
                  <a:gd name="T170" fmla="*/ 1164 w 1164"/>
                  <a:gd name="T171" fmla="*/ 1584 h 15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64" h="1584">
                    <a:moveTo>
                      <a:pt x="894" y="24"/>
                    </a:moveTo>
                    <a:lnTo>
                      <a:pt x="894" y="48"/>
                    </a:lnTo>
                    <a:lnTo>
                      <a:pt x="888" y="60"/>
                    </a:lnTo>
                    <a:lnTo>
                      <a:pt x="882" y="66"/>
                    </a:lnTo>
                    <a:lnTo>
                      <a:pt x="864" y="66"/>
                    </a:lnTo>
                    <a:lnTo>
                      <a:pt x="858" y="72"/>
                    </a:lnTo>
                    <a:lnTo>
                      <a:pt x="846" y="72"/>
                    </a:lnTo>
                    <a:lnTo>
                      <a:pt x="834" y="84"/>
                    </a:lnTo>
                    <a:lnTo>
                      <a:pt x="822" y="108"/>
                    </a:lnTo>
                    <a:lnTo>
                      <a:pt x="816" y="114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86" y="96"/>
                    </a:lnTo>
                    <a:lnTo>
                      <a:pt x="780" y="90"/>
                    </a:lnTo>
                    <a:lnTo>
                      <a:pt x="660" y="84"/>
                    </a:lnTo>
                    <a:lnTo>
                      <a:pt x="660" y="72"/>
                    </a:lnTo>
                    <a:lnTo>
                      <a:pt x="654" y="72"/>
                    </a:lnTo>
                    <a:lnTo>
                      <a:pt x="636" y="90"/>
                    </a:lnTo>
                    <a:lnTo>
                      <a:pt x="210" y="84"/>
                    </a:lnTo>
                    <a:lnTo>
                      <a:pt x="210" y="246"/>
                    </a:lnTo>
                    <a:lnTo>
                      <a:pt x="138" y="246"/>
                    </a:lnTo>
                    <a:lnTo>
                      <a:pt x="144" y="600"/>
                    </a:lnTo>
                    <a:lnTo>
                      <a:pt x="132" y="600"/>
                    </a:lnTo>
                    <a:lnTo>
                      <a:pt x="120" y="594"/>
                    </a:lnTo>
                    <a:lnTo>
                      <a:pt x="78" y="594"/>
                    </a:lnTo>
                    <a:lnTo>
                      <a:pt x="66" y="606"/>
                    </a:lnTo>
                    <a:lnTo>
                      <a:pt x="72" y="612"/>
                    </a:lnTo>
                    <a:lnTo>
                      <a:pt x="72" y="624"/>
                    </a:lnTo>
                    <a:lnTo>
                      <a:pt x="78" y="630"/>
                    </a:lnTo>
                    <a:lnTo>
                      <a:pt x="78" y="636"/>
                    </a:lnTo>
                    <a:lnTo>
                      <a:pt x="72" y="642"/>
                    </a:lnTo>
                    <a:lnTo>
                      <a:pt x="60" y="648"/>
                    </a:lnTo>
                    <a:lnTo>
                      <a:pt x="48" y="660"/>
                    </a:lnTo>
                    <a:lnTo>
                      <a:pt x="48" y="678"/>
                    </a:lnTo>
                    <a:lnTo>
                      <a:pt x="36" y="678"/>
                    </a:lnTo>
                    <a:lnTo>
                      <a:pt x="42" y="702"/>
                    </a:lnTo>
                    <a:lnTo>
                      <a:pt x="48" y="720"/>
                    </a:lnTo>
                    <a:lnTo>
                      <a:pt x="30" y="732"/>
                    </a:lnTo>
                    <a:lnTo>
                      <a:pt x="12" y="750"/>
                    </a:lnTo>
                    <a:lnTo>
                      <a:pt x="18" y="756"/>
                    </a:lnTo>
                    <a:lnTo>
                      <a:pt x="30" y="780"/>
                    </a:lnTo>
                    <a:lnTo>
                      <a:pt x="30" y="792"/>
                    </a:lnTo>
                    <a:lnTo>
                      <a:pt x="18" y="804"/>
                    </a:lnTo>
                    <a:lnTo>
                      <a:pt x="6" y="810"/>
                    </a:lnTo>
                    <a:lnTo>
                      <a:pt x="0" y="822"/>
                    </a:lnTo>
                    <a:lnTo>
                      <a:pt x="0" y="840"/>
                    </a:lnTo>
                    <a:lnTo>
                      <a:pt x="6" y="846"/>
                    </a:lnTo>
                    <a:lnTo>
                      <a:pt x="18" y="846"/>
                    </a:lnTo>
                    <a:lnTo>
                      <a:pt x="24" y="840"/>
                    </a:lnTo>
                    <a:lnTo>
                      <a:pt x="36" y="840"/>
                    </a:lnTo>
                    <a:lnTo>
                      <a:pt x="42" y="846"/>
                    </a:lnTo>
                    <a:lnTo>
                      <a:pt x="42" y="888"/>
                    </a:lnTo>
                    <a:lnTo>
                      <a:pt x="60" y="900"/>
                    </a:lnTo>
                    <a:lnTo>
                      <a:pt x="42" y="906"/>
                    </a:lnTo>
                    <a:lnTo>
                      <a:pt x="48" y="930"/>
                    </a:lnTo>
                    <a:lnTo>
                      <a:pt x="54" y="930"/>
                    </a:lnTo>
                    <a:lnTo>
                      <a:pt x="66" y="936"/>
                    </a:lnTo>
                    <a:lnTo>
                      <a:pt x="78" y="954"/>
                    </a:lnTo>
                    <a:lnTo>
                      <a:pt x="84" y="960"/>
                    </a:lnTo>
                    <a:lnTo>
                      <a:pt x="84" y="966"/>
                    </a:lnTo>
                    <a:lnTo>
                      <a:pt x="72" y="966"/>
                    </a:lnTo>
                    <a:lnTo>
                      <a:pt x="72" y="990"/>
                    </a:lnTo>
                    <a:lnTo>
                      <a:pt x="102" y="1020"/>
                    </a:lnTo>
                    <a:lnTo>
                      <a:pt x="108" y="1032"/>
                    </a:lnTo>
                    <a:lnTo>
                      <a:pt x="120" y="1044"/>
                    </a:lnTo>
                    <a:lnTo>
                      <a:pt x="126" y="1062"/>
                    </a:lnTo>
                    <a:lnTo>
                      <a:pt x="132" y="1074"/>
                    </a:lnTo>
                    <a:lnTo>
                      <a:pt x="132" y="1104"/>
                    </a:lnTo>
                    <a:lnTo>
                      <a:pt x="126" y="1110"/>
                    </a:lnTo>
                    <a:lnTo>
                      <a:pt x="120" y="1122"/>
                    </a:lnTo>
                    <a:lnTo>
                      <a:pt x="114" y="1128"/>
                    </a:lnTo>
                    <a:lnTo>
                      <a:pt x="114" y="1134"/>
                    </a:lnTo>
                    <a:lnTo>
                      <a:pt x="120" y="1140"/>
                    </a:lnTo>
                    <a:lnTo>
                      <a:pt x="126" y="1140"/>
                    </a:lnTo>
                    <a:lnTo>
                      <a:pt x="120" y="1158"/>
                    </a:lnTo>
                    <a:lnTo>
                      <a:pt x="168" y="1164"/>
                    </a:lnTo>
                    <a:lnTo>
                      <a:pt x="168" y="1194"/>
                    </a:lnTo>
                    <a:lnTo>
                      <a:pt x="192" y="1206"/>
                    </a:lnTo>
                    <a:lnTo>
                      <a:pt x="222" y="1206"/>
                    </a:lnTo>
                    <a:lnTo>
                      <a:pt x="222" y="1224"/>
                    </a:lnTo>
                    <a:lnTo>
                      <a:pt x="228" y="1224"/>
                    </a:lnTo>
                    <a:lnTo>
                      <a:pt x="240" y="1230"/>
                    </a:lnTo>
                    <a:lnTo>
                      <a:pt x="252" y="1242"/>
                    </a:lnTo>
                    <a:lnTo>
                      <a:pt x="252" y="1248"/>
                    </a:lnTo>
                    <a:lnTo>
                      <a:pt x="246" y="1248"/>
                    </a:lnTo>
                    <a:lnTo>
                      <a:pt x="246" y="1254"/>
                    </a:lnTo>
                    <a:lnTo>
                      <a:pt x="240" y="1254"/>
                    </a:lnTo>
                    <a:lnTo>
                      <a:pt x="240" y="1260"/>
                    </a:lnTo>
                    <a:lnTo>
                      <a:pt x="252" y="1272"/>
                    </a:lnTo>
                    <a:lnTo>
                      <a:pt x="264" y="1278"/>
                    </a:lnTo>
                    <a:lnTo>
                      <a:pt x="270" y="1278"/>
                    </a:lnTo>
                    <a:lnTo>
                      <a:pt x="282" y="1284"/>
                    </a:lnTo>
                    <a:lnTo>
                      <a:pt x="294" y="1296"/>
                    </a:lnTo>
                    <a:lnTo>
                      <a:pt x="300" y="1308"/>
                    </a:lnTo>
                    <a:lnTo>
                      <a:pt x="306" y="1314"/>
                    </a:lnTo>
                    <a:lnTo>
                      <a:pt x="306" y="1320"/>
                    </a:lnTo>
                    <a:lnTo>
                      <a:pt x="324" y="1320"/>
                    </a:lnTo>
                    <a:lnTo>
                      <a:pt x="330" y="1326"/>
                    </a:lnTo>
                    <a:lnTo>
                      <a:pt x="330" y="1338"/>
                    </a:lnTo>
                    <a:lnTo>
                      <a:pt x="318" y="1338"/>
                    </a:lnTo>
                    <a:lnTo>
                      <a:pt x="318" y="1344"/>
                    </a:lnTo>
                    <a:lnTo>
                      <a:pt x="330" y="1356"/>
                    </a:lnTo>
                    <a:lnTo>
                      <a:pt x="330" y="1374"/>
                    </a:lnTo>
                    <a:lnTo>
                      <a:pt x="354" y="1380"/>
                    </a:lnTo>
                    <a:lnTo>
                      <a:pt x="360" y="1386"/>
                    </a:lnTo>
                    <a:lnTo>
                      <a:pt x="372" y="1392"/>
                    </a:lnTo>
                    <a:lnTo>
                      <a:pt x="378" y="1398"/>
                    </a:lnTo>
                    <a:lnTo>
                      <a:pt x="384" y="1410"/>
                    </a:lnTo>
                    <a:lnTo>
                      <a:pt x="384" y="1434"/>
                    </a:lnTo>
                    <a:lnTo>
                      <a:pt x="390" y="1446"/>
                    </a:lnTo>
                    <a:lnTo>
                      <a:pt x="420" y="1470"/>
                    </a:lnTo>
                    <a:lnTo>
                      <a:pt x="420" y="1494"/>
                    </a:lnTo>
                    <a:lnTo>
                      <a:pt x="468" y="1518"/>
                    </a:lnTo>
                    <a:lnTo>
                      <a:pt x="474" y="1512"/>
                    </a:lnTo>
                    <a:lnTo>
                      <a:pt x="480" y="1500"/>
                    </a:lnTo>
                    <a:lnTo>
                      <a:pt x="486" y="1494"/>
                    </a:lnTo>
                    <a:lnTo>
                      <a:pt x="498" y="1494"/>
                    </a:lnTo>
                    <a:lnTo>
                      <a:pt x="510" y="1500"/>
                    </a:lnTo>
                    <a:lnTo>
                      <a:pt x="510" y="1506"/>
                    </a:lnTo>
                    <a:lnTo>
                      <a:pt x="522" y="1512"/>
                    </a:lnTo>
                    <a:lnTo>
                      <a:pt x="528" y="1512"/>
                    </a:lnTo>
                    <a:lnTo>
                      <a:pt x="540" y="1500"/>
                    </a:lnTo>
                    <a:lnTo>
                      <a:pt x="540" y="1494"/>
                    </a:lnTo>
                    <a:lnTo>
                      <a:pt x="552" y="1482"/>
                    </a:lnTo>
                    <a:lnTo>
                      <a:pt x="558" y="1488"/>
                    </a:lnTo>
                    <a:lnTo>
                      <a:pt x="570" y="1494"/>
                    </a:lnTo>
                    <a:lnTo>
                      <a:pt x="576" y="1512"/>
                    </a:lnTo>
                    <a:lnTo>
                      <a:pt x="582" y="1524"/>
                    </a:lnTo>
                    <a:lnTo>
                      <a:pt x="594" y="1536"/>
                    </a:lnTo>
                    <a:lnTo>
                      <a:pt x="606" y="1542"/>
                    </a:lnTo>
                    <a:lnTo>
                      <a:pt x="612" y="1548"/>
                    </a:lnTo>
                    <a:lnTo>
                      <a:pt x="618" y="1548"/>
                    </a:lnTo>
                    <a:lnTo>
                      <a:pt x="624" y="1572"/>
                    </a:lnTo>
                    <a:lnTo>
                      <a:pt x="642" y="1572"/>
                    </a:lnTo>
                    <a:lnTo>
                      <a:pt x="660" y="1554"/>
                    </a:lnTo>
                    <a:lnTo>
                      <a:pt x="672" y="1554"/>
                    </a:lnTo>
                    <a:lnTo>
                      <a:pt x="678" y="1560"/>
                    </a:lnTo>
                    <a:lnTo>
                      <a:pt x="690" y="1566"/>
                    </a:lnTo>
                    <a:lnTo>
                      <a:pt x="702" y="1566"/>
                    </a:lnTo>
                    <a:lnTo>
                      <a:pt x="702" y="1560"/>
                    </a:lnTo>
                    <a:lnTo>
                      <a:pt x="708" y="1554"/>
                    </a:lnTo>
                    <a:lnTo>
                      <a:pt x="714" y="1554"/>
                    </a:lnTo>
                    <a:lnTo>
                      <a:pt x="738" y="1584"/>
                    </a:lnTo>
                    <a:lnTo>
                      <a:pt x="756" y="1560"/>
                    </a:lnTo>
                    <a:lnTo>
                      <a:pt x="780" y="1560"/>
                    </a:lnTo>
                    <a:lnTo>
                      <a:pt x="792" y="1548"/>
                    </a:lnTo>
                    <a:lnTo>
                      <a:pt x="804" y="1548"/>
                    </a:lnTo>
                    <a:lnTo>
                      <a:pt x="804" y="1554"/>
                    </a:lnTo>
                    <a:lnTo>
                      <a:pt x="810" y="1560"/>
                    </a:lnTo>
                    <a:lnTo>
                      <a:pt x="834" y="1560"/>
                    </a:lnTo>
                    <a:lnTo>
                      <a:pt x="852" y="1542"/>
                    </a:lnTo>
                    <a:lnTo>
                      <a:pt x="852" y="1536"/>
                    </a:lnTo>
                    <a:lnTo>
                      <a:pt x="858" y="1530"/>
                    </a:lnTo>
                    <a:lnTo>
                      <a:pt x="858" y="1524"/>
                    </a:lnTo>
                    <a:lnTo>
                      <a:pt x="870" y="1524"/>
                    </a:lnTo>
                    <a:lnTo>
                      <a:pt x="888" y="1494"/>
                    </a:lnTo>
                    <a:lnTo>
                      <a:pt x="978" y="1494"/>
                    </a:lnTo>
                    <a:lnTo>
                      <a:pt x="1002" y="1482"/>
                    </a:lnTo>
                    <a:lnTo>
                      <a:pt x="996" y="1464"/>
                    </a:lnTo>
                    <a:lnTo>
                      <a:pt x="996" y="1446"/>
                    </a:lnTo>
                    <a:lnTo>
                      <a:pt x="990" y="1434"/>
                    </a:lnTo>
                    <a:lnTo>
                      <a:pt x="984" y="1428"/>
                    </a:lnTo>
                    <a:lnTo>
                      <a:pt x="966" y="1428"/>
                    </a:lnTo>
                    <a:lnTo>
                      <a:pt x="954" y="1422"/>
                    </a:lnTo>
                    <a:lnTo>
                      <a:pt x="936" y="1386"/>
                    </a:lnTo>
                    <a:lnTo>
                      <a:pt x="936" y="1368"/>
                    </a:lnTo>
                    <a:lnTo>
                      <a:pt x="924" y="1362"/>
                    </a:lnTo>
                    <a:lnTo>
                      <a:pt x="924" y="1326"/>
                    </a:lnTo>
                    <a:lnTo>
                      <a:pt x="912" y="1326"/>
                    </a:lnTo>
                    <a:lnTo>
                      <a:pt x="906" y="1302"/>
                    </a:lnTo>
                    <a:lnTo>
                      <a:pt x="882" y="1302"/>
                    </a:lnTo>
                    <a:lnTo>
                      <a:pt x="876" y="1290"/>
                    </a:lnTo>
                    <a:lnTo>
                      <a:pt x="876" y="1272"/>
                    </a:lnTo>
                    <a:lnTo>
                      <a:pt x="864" y="1266"/>
                    </a:lnTo>
                    <a:lnTo>
                      <a:pt x="858" y="1254"/>
                    </a:lnTo>
                    <a:lnTo>
                      <a:pt x="846" y="1248"/>
                    </a:lnTo>
                    <a:lnTo>
                      <a:pt x="840" y="1242"/>
                    </a:lnTo>
                    <a:lnTo>
                      <a:pt x="816" y="1242"/>
                    </a:lnTo>
                    <a:lnTo>
                      <a:pt x="804" y="1236"/>
                    </a:lnTo>
                    <a:lnTo>
                      <a:pt x="798" y="1236"/>
                    </a:lnTo>
                    <a:lnTo>
                      <a:pt x="798" y="1224"/>
                    </a:lnTo>
                    <a:lnTo>
                      <a:pt x="804" y="1212"/>
                    </a:lnTo>
                    <a:lnTo>
                      <a:pt x="810" y="1206"/>
                    </a:lnTo>
                    <a:lnTo>
                      <a:pt x="804" y="1182"/>
                    </a:lnTo>
                    <a:lnTo>
                      <a:pt x="840" y="1182"/>
                    </a:lnTo>
                    <a:lnTo>
                      <a:pt x="846" y="1188"/>
                    </a:lnTo>
                    <a:lnTo>
                      <a:pt x="852" y="1182"/>
                    </a:lnTo>
                    <a:lnTo>
                      <a:pt x="864" y="1182"/>
                    </a:lnTo>
                    <a:lnTo>
                      <a:pt x="870" y="1176"/>
                    </a:lnTo>
                    <a:lnTo>
                      <a:pt x="870" y="1164"/>
                    </a:lnTo>
                    <a:lnTo>
                      <a:pt x="876" y="1152"/>
                    </a:lnTo>
                    <a:lnTo>
                      <a:pt x="876" y="1116"/>
                    </a:lnTo>
                    <a:lnTo>
                      <a:pt x="870" y="1110"/>
                    </a:lnTo>
                    <a:lnTo>
                      <a:pt x="870" y="1098"/>
                    </a:lnTo>
                    <a:lnTo>
                      <a:pt x="864" y="1086"/>
                    </a:lnTo>
                    <a:lnTo>
                      <a:pt x="864" y="1074"/>
                    </a:lnTo>
                    <a:lnTo>
                      <a:pt x="870" y="1062"/>
                    </a:lnTo>
                    <a:lnTo>
                      <a:pt x="882" y="1056"/>
                    </a:lnTo>
                    <a:lnTo>
                      <a:pt x="888" y="1050"/>
                    </a:lnTo>
                    <a:lnTo>
                      <a:pt x="888" y="1032"/>
                    </a:lnTo>
                    <a:lnTo>
                      <a:pt x="882" y="1020"/>
                    </a:lnTo>
                    <a:lnTo>
                      <a:pt x="882" y="1002"/>
                    </a:lnTo>
                    <a:lnTo>
                      <a:pt x="900" y="984"/>
                    </a:lnTo>
                    <a:lnTo>
                      <a:pt x="906" y="984"/>
                    </a:lnTo>
                    <a:lnTo>
                      <a:pt x="906" y="996"/>
                    </a:lnTo>
                    <a:lnTo>
                      <a:pt x="912" y="1002"/>
                    </a:lnTo>
                    <a:lnTo>
                      <a:pt x="924" y="1002"/>
                    </a:lnTo>
                    <a:lnTo>
                      <a:pt x="930" y="996"/>
                    </a:lnTo>
                    <a:lnTo>
                      <a:pt x="930" y="960"/>
                    </a:lnTo>
                    <a:lnTo>
                      <a:pt x="924" y="954"/>
                    </a:lnTo>
                    <a:lnTo>
                      <a:pt x="924" y="948"/>
                    </a:lnTo>
                    <a:lnTo>
                      <a:pt x="936" y="930"/>
                    </a:lnTo>
                    <a:lnTo>
                      <a:pt x="936" y="906"/>
                    </a:lnTo>
                    <a:lnTo>
                      <a:pt x="942" y="900"/>
                    </a:lnTo>
                    <a:lnTo>
                      <a:pt x="954" y="900"/>
                    </a:lnTo>
                    <a:lnTo>
                      <a:pt x="960" y="894"/>
                    </a:lnTo>
                    <a:lnTo>
                      <a:pt x="960" y="858"/>
                    </a:lnTo>
                    <a:lnTo>
                      <a:pt x="966" y="852"/>
                    </a:lnTo>
                    <a:lnTo>
                      <a:pt x="972" y="840"/>
                    </a:lnTo>
                    <a:lnTo>
                      <a:pt x="978" y="834"/>
                    </a:lnTo>
                    <a:lnTo>
                      <a:pt x="1008" y="834"/>
                    </a:lnTo>
                    <a:lnTo>
                      <a:pt x="1008" y="786"/>
                    </a:lnTo>
                    <a:lnTo>
                      <a:pt x="1014" y="774"/>
                    </a:lnTo>
                    <a:lnTo>
                      <a:pt x="1020" y="768"/>
                    </a:lnTo>
                    <a:lnTo>
                      <a:pt x="1026" y="756"/>
                    </a:lnTo>
                    <a:lnTo>
                      <a:pt x="1032" y="750"/>
                    </a:lnTo>
                    <a:lnTo>
                      <a:pt x="1032" y="708"/>
                    </a:lnTo>
                    <a:lnTo>
                      <a:pt x="1026" y="660"/>
                    </a:lnTo>
                    <a:lnTo>
                      <a:pt x="1020" y="654"/>
                    </a:lnTo>
                    <a:lnTo>
                      <a:pt x="1020" y="636"/>
                    </a:lnTo>
                    <a:lnTo>
                      <a:pt x="1032" y="630"/>
                    </a:lnTo>
                    <a:lnTo>
                      <a:pt x="1038" y="630"/>
                    </a:lnTo>
                    <a:lnTo>
                      <a:pt x="1038" y="594"/>
                    </a:lnTo>
                    <a:lnTo>
                      <a:pt x="1044" y="594"/>
                    </a:lnTo>
                    <a:lnTo>
                      <a:pt x="1050" y="588"/>
                    </a:lnTo>
                    <a:lnTo>
                      <a:pt x="1056" y="576"/>
                    </a:lnTo>
                    <a:lnTo>
                      <a:pt x="1056" y="534"/>
                    </a:lnTo>
                    <a:lnTo>
                      <a:pt x="1050" y="528"/>
                    </a:lnTo>
                    <a:lnTo>
                      <a:pt x="1050" y="516"/>
                    </a:lnTo>
                    <a:lnTo>
                      <a:pt x="1062" y="516"/>
                    </a:lnTo>
                    <a:lnTo>
                      <a:pt x="1068" y="510"/>
                    </a:lnTo>
                    <a:lnTo>
                      <a:pt x="1068" y="492"/>
                    </a:lnTo>
                    <a:lnTo>
                      <a:pt x="1086" y="492"/>
                    </a:lnTo>
                    <a:lnTo>
                      <a:pt x="1092" y="486"/>
                    </a:lnTo>
                    <a:lnTo>
                      <a:pt x="1092" y="480"/>
                    </a:lnTo>
                    <a:lnTo>
                      <a:pt x="1098" y="474"/>
                    </a:lnTo>
                    <a:lnTo>
                      <a:pt x="1098" y="462"/>
                    </a:lnTo>
                    <a:lnTo>
                      <a:pt x="1110" y="462"/>
                    </a:lnTo>
                    <a:lnTo>
                      <a:pt x="1128" y="456"/>
                    </a:lnTo>
                    <a:lnTo>
                      <a:pt x="1152" y="444"/>
                    </a:lnTo>
                    <a:lnTo>
                      <a:pt x="1164" y="420"/>
                    </a:lnTo>
                    <a:lnTo>
                      <a:pt x="1164" y="408"/>
                    </a:lnTo>
                    <a:lnTo>
                      <a:pt x="1128" y="384"/>
                    </a:lnTo>
                    <a:lnTo>
                      <a:pt x="1128" y="378"/>
                    </a:lnTo>
                    <a:lnTo>
                      <a:pt x="1122" y="372"/>
                    </a:lnTo>
                    <a:lnTo>
                      <a:pt x="1122" y="360"/>
                    </a:lnTo>
                    <a:lnTo>
                      <a:pt x="1116" y="354"/>
                    </a:lnTo>
                    <a:lnTo>
                      <a:pt x="1092" y="354"/>
                    </a:lnTo>
                    <a:lnTo>
                      <a:pt x="1080" y="342"/>
                    </a:lnTo>
                    <a:lnTo>
                      <a:pt x="1080" y="330"/>
                    </a:lnTo>
                    <a:lnTo>
                      <a:pt x="1074" y="312"/>
                    </a:lnTo>
                    <a:lnTo>
                      <a:pt x="1074" y="294"/>
                    </a:lnTo>
                    <a:lnTo>
                      <a:pt x="1068" y="282"/>
                    </a:lnTo>
                    <a:lnTo>
                      <a:pt x="1068" y="264"/>
                    </a:lnTo>
                    <a:lnTo>
                      <a:pt x="1062" y="264"/>
                    </a:lnTo>
                    <a:lnTo>
                      <a:pt x="1062" y="240"/>
                    </a:lnTo>
                    <a:lnTo>
                      <a:pt x="1056" y="222"/>
                    </a:lnTo>
                    <a:lnTo>
                      <a:pt x="1056" y="180"/>
                    </a:lnTo>
                    <a:lnTo>
                      <a:pt x="1050" y="168"/>
                    </a:lnTo>
                    <a:lnTo>
                      <a:pt x="1068" y="162"/>
                    </a:lnTo>
                    <a:lnTo>
                      <a:pt x="1038" y="132"/>
                    </a:lnTo>
                    <a:lnTo>
                      <a:pt x="1038" y="90"/>
                    </a:lnTo>
                    <a:lnTo>
                      <a:pt x="1032" y="78"/>
                    </a:lnTo>
                    <a:lnTo>
                      <a:pt x="1026" y="72"/>
                    </a:lnTo>
                    <a:lnTo>
                      <a:pt x="1014" y="66"/>
                    </a:lnTo>
                    <a:lnTo>
                      <a:pt x="984" y="36"/>
                    </a:lnTo>
                    <a:lnTo>
                      <a:pt x="972" y="36"/>
                    </a:lnTo>
                    <a:lnTo>
                      <a:pt x="954" y="18"/>
                    </a:lnTo>
                    <a:lnTo>
                      <a:pt x="948" y="0"/>
                    </a:lnTo>
                    <a:lnTo>
                      <a:pt x="924" y="24"/>
                    </a:lnTo>
                    <a:lnTo>
                      <a:pt x="894" y="2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9" name="Sri Lank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099" y="2112"/>
                <a:ext cx="44" cy="78"/>
              </a:xfrm>
              <a:custGeom>
                <a:avLst/>
                <a:gdLst>
                  <a:gd name="T0" fmla="*/ 2147483647 w 174"/>
                  <a:gd name="T1" fmla="*/ 2147483647 h 306"/>
                  <a:gd name="T2" fmla="*/ 2147483647 w 174"/>
                  <a:gd name="T3" fmla="*/ 0 h 306"/>
                  <a:gd name="T4" fmla="*/ 2147483647 w 174"/>
                  <a:gd name="T5" fmla="*/ 0 h 306"/>
                  <a:gd name="T6" fmla="*/ 2147483647 w 174"/>
                  <a:gd name="T7" fmla="*/ 2147483647 h 306"/>
                  <a:gd name="T8" fmla="*/ 2147483647 w 174"/>
                  <a:gd name="T9" fmla="*/ 2147483647 h 306"/>
                  <a:gd name="T10" fmla="*/ 2147483647 w 174"/>
                  <a:gd name="T11" fmla="*/ 2147483647 h 306"/>
                  <a:gd name="T12" fmla="*/ 2147483647 w 174"/>
                  <a:gd name="T13" fmla="*/ 2147483647 h 306"/>
                  <a:gd name="T14" fmla="*/ 2147483647 w 174"/>
                  <a:gd name="T15" fmla="*/ 2147483647 h 306"/>
                  <a:gd name="T16" fmla="*/ 2147483647 w 174"/>
                  <a:gd name="T17" fmla="*/ 2147483647 h 306"/>
                  <a:gd name="T18" fmla="*/ 2147483647 w 174"/>
                  <a:gd name="T19" fmla="*/ 2147483647 h 306"/>
                  <a:gd name="T20" fmla="*/ 2147483647 w 174"/>
                  <a:gd name="T21" fmla="*/ 2147483647 h 306"/>
                  <a:gd name="T22" fmla="*/ 2147483647 w 174"/>
                  <a:gd name="T23" fmla="*/ 2147483647 h 306"/>
                  <a:gd name="T24" fmla="*/ 2147483647 w 174"/>
                  <a:gd name="T25" fmla="*/ 2147483647 h 306"/>
                  <a:gd name="T26" fmla="*/ 2147483647 w 174"/>
                  <a:gd name="T27" fmla="*/ 2147483647 h 306"/>
                  <a:gd name="T28" fmla="*/ 2147483647 w 174"/>
                  <a:gd name="T29" fmla="*/ 2147483647 h 306"/>
                  <a:gd name="T30" fmla="*/ 2147483647 w 174"/>
                  <a:gd name="T31" fmla="*/ 2147483647 h 306"/>
                  <a:gd name="T32" fmla="*/ 2147483647 w 174"/>
                  <a:gd name="T33" fmla="*/ 2147483647 h 306"/>
                  <a:gd name="T34" fmla="*/ 2147483647 w 174"/>
                  <a:gd name="T35" fmla="*/ 2147483647 h 306"/>
                  <a:gd name="T36" fmla="*/ 2147483647 w 174"/>
                  <a:gd name="T37" fmla="*/ 2147483647 h 306"/>
                  <a:gd name="T38" fmla="*/ 2147483647 w 174"/>
                  <a:gd name="T39" fmla="*/ 2147483647 h 306"/>
                  <a:gd name="T40" fmla="*/ 0 w 174"/>
                  <a:gd name="T41" fmla="*/ 2147483647 h 306"/>
                  <a:gd name="T42" fmla="*/ 0 w 174"/>
                  <a:gd name="T43" fmla="*/ 2147483647 h 306"/>
                  <a:gd name="T44" fmla="*/ 2147483647 w 174"/>
                  <a:gd name="T45" fmla="*/ 2147483647 h 306"/>
                  <a:gd name="T46" fmla="*/ 2147483647 w 174"/>
                  <a:gd name="T47" fmla="*/ 2147483647 h 306"/>
                  <a:gd name="T48" fmla="*/ 2147483647 w 174"/>
                  <a:gd name="T49" fmla="*/ 2147483647 h 306"/>
                  <a:gd name="T50" fmla="*/ 2147483647 w 174"/>
                  <a:gd name="T51" fmla="*/ 2147483647 h 306"/>
                  <a:gd name="T52" fmla="*/ 2147483647 w 174"/>
                  <a:gd name="T53" fmla="*/ 2147483647 h 306"/>
                  <a:gd name="T54" fmla="*/ 0 w 174"/>
                  <a:gd name="T55" fmla="*/ 2147483647 h 306"/>
                  <a:gd name="T56" fmla="*/ 2147483647 w 174"/>
                  <a:gd name="T57" fmla="*/ 2147483647 h 306"/>
                  <a:gd name="T58" fmla="*/ 2147483647 w 174"/>
                  <a:gd name="T59" fmla="*/ 2147483647 h 3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4"/>
                  <a:gd name="T91" fmla="*/ 0 h 306"/>
                  <a:gd name="T92" fmla="*/ 174 w 174"/>
                  <a:gd name="T93" fmla="*/ 306 h 3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4" h="306">
                    <a:moveTo>
                      <a:pt x="24" y="6"/>
                    </a:moveTo>
                    <a:lnTo>
                      <a:pt x="36" y="0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78" y="12"/>
                    </a:lnTo>
                    <a:lnTo>
                      <a:pt x="114" y="66"/>
                    </a:lnTo>
                    <a:lnTo>
                      <a:pt x="132" y="84"/>
                    </a:lnTo>
                    <a:lnTo>
                      <a:pt x="126" y="120"/>
                    </a:lnTo>
                    <a:lnTo>
                      <a:pt x="150" y="114"/>
                    </a:lnTo>
                    <a:lnTo>
                      <a:pt x="156" y="168"/>
                    </a:lnTo>
                    <a:lnTo>
                      <a:pt x="162" y="174"/>
                    </a:lnTo>
                    <a:lnTo>
                      <a:pt x="168" y="198"/>
                    </a:lnTo>
                    <a:lnTo>
                      <a:pt x="174" y="228"/>
                    </a:lnTo>
                    <a:lnTo>
                      <a:pt x="174" y="258"/>
                    </a:lnTo>
                    <a:lnTo>
                      <a:pt x="156" y="276"/>
                    </a:lnTo>
                    <a:lnTo>
                      <a:pt x="120" y="294"/>
                    </a:lnTo>
                    <a:lnTo>
                      <a:pt x="84" y="306"/>
                    </a:lnTo>
                    <a:lnTo>
                      <a:pt x="48" y="306"/>
                    </a:lnTo>
                    <a:lnTo>
                      <a:pt x="24" y="282"/>
                    </a:lnTo>
                    <a:lnTo>
                      <a:pt x="12" y="240"/>
                    </a:lnTo>
                    <a:lnTo>
                      <a:pt x="0" y="192"/>
                    </a:lnTo>
                    <a:lnTo>
                      <a:pt x="0" y="156"/>
                    </a:lnTo>
                    <a:lnTo>
                      <a:pt x="12" y="138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30" y="102"/>
                    </a:lnTo>
                    <a:lnTo>
                      <a:pt x="30" y="78"/>
                    </a:lnTo>
                    <a:lnTo>
                      <a:pt x="0" y="36"/>
                    </a:lnTo>
                    <a:lnTo>
                      <a:pt x="24" y="3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0" name="Spai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515" y="1409"/>
                <a:ext cx="224" cy="158"/>
              </a:xfrm>
              <a:custGeom>
                <a:avLst/>
                <a:gdLst>
                  <a:gd name="T0" fmla="*/ 2147483647 w 876"/>
                  <a:gd name="T1" fmla="*/ 2147483647 h 618"/>
                  <a:gd name="T2" fmla="*/ 2147483647 w 876"/>
                  <a:gd name="T3" fmla="*/ 2147483647 h 618"/>
                  <a:gd name="T4" fmla="*/ 2147483647 w 876"/>
                  <a:gd name="T5" fmla="*/ 2147483647 h 618"/>
                  <a:gd name="T6" fmla="*/ 2147483647 w 876"/>
                  <a:gd name="T7" fmla="*/ 2147483647 h 618"/>
                  <a:gd name="T8" fmla="*/ 2147483647 w 876"/>
                  <a:gd name="T9" fmla="*/ 2147483647 h 618"/>
                  <a:gd name="T10" fmla="*/ 2147483647 w 876"/>
                  <a:gd name="T11" fmla="*/ 2147483647 h 618"/>
                  <a:gd name="T12" fmla="*/ 2147483647 w 876"/>
                  <a:gd name="T13" fmla="*/ 2147483647 h 618"/>
                  <a:gd name="T14" fmla="*/ 2147483647 w 876"/>
                  <a:gd name="T15" fmla="*/ 2147483647 h 618"/>
                  <a:gd name="T16" fmla="*/ 2147483647 w 876"/>
                  <a:gd name="T17" fmla="*/ 2147483647 h 618"/>
                  <a:gd name="T18" fmla="*/ 2147483647 w 876"/>
                  <a:gd name="T19" fmla="*/ 2147483647 h 618"/>
                  <a:gd name="T20" fmla="*/ 2147483647 w 876"/>
                  <a:gd name="T21" fmla="*/ 2147483647 h 618"/>
                  <a:gd name="T22" fmla="*/ 2147483647 w 876"/>
                  <a:gd name="T23" fmla="*/ 2147483647 h 618"/>
                  <a:gd name="T24" fmla="*/ 2147483647 w 876"/>
                  <a:gd name="T25" fmla="*/ 2147483647 h 618"/>
                  <a:gd name="T26" fmla="*/ 2147483647 w 876"/>
                  <a:gd name="T27" fmla="*/ 2147483647 h 618"/>
                  <a:gd name="T28" fmla="*/ 2147483647 w 876"/>
                  <a:gd name="T29" fmla="*/ 2147483647 h 618"/>
                  <a:gd name="T30" fmla="*/ 2147483647 w 876"/>
                  <a:gd name="T31" fmla="*/ 2147483647 h 618"/>
                  <a:gd name="T32" fmla="*/ 2147483647 w 876"/>
                  <a:gd name="T33" fmla="*/ 2147483647 h 618"/>
                  <a:gd name="T34" fmla="*/ 2147483647 w 876"/>
                  <a:gd name="T35" fmla="*/ 2147483647 h 618"/>
                  <a:gd name="T36" fmla="*/ 2147483647 w 876"/>
                  <a:gd name="T37" fmla="*/ 2147483647 h 618"/>
                  <a:gd name="T38" fmla="*/ 2147483647 w 876"/>
                  <a:gd name="T39" fmla="*/ 2147483647 h 618"/>
                  <a:gd name="T40" fmla="*/ 2147483647 w 876"/>
                  <a:gd name="T41" fmla="*/ 0 h 618"/>
                  <a:gd name="T42" fmla="*/ 2147483647 w 876"/>
                  <a:gd name="T43" fmla="*/ 2147483647 h 618"/>
                  <a:gd name="T44" fmla="*/ 0 w 876"/>
                  <a:gd name="T45" fmla="*/ 2147483647 h 618"/>
                  <a:gd name="T46" fmla="*/ 2147483647 w 876"/>
                  <a:gd name="T47" fmla="*/ 2147483647 h 618"/>
                  <a:gd name="T48" fmla="*/ 2147483647 w 876"/>
                  <a:gd name="T49" fmla="*/ 2147483647 h 618"/>
                  <a:gd name="T50" fmla="*/ 2147483647 w 876"/>
                  <a:gd name="T51" fmla="*/ 2147483647 h 618"/>
                  <a:gd name="T52" fmla="*/ 2147483647 w 876"/>
                  <a:gd name="T53" fmla="*/ 2147483647 h 618"/>
                  <a:gd name="T54" fmla="*/ 2147483647 w 876"/>
                  <a:gd name="T55" fmla="*/ 2147483647 h 618"/>
                  <a:gd name="T56" fmla="*/ 2147483647 w 876"/>
                  <a:gd name="T57" fmla="*/ 2147483647 h 618"/>
                  <a:gd name="T58" fmla="*/ 2147483647 w 876"/>
                  <a:gd name="T59" fmla="*/ 2147483647 h 618"/>
                  <a:gd name="T60" fmla="*/ 2147483647 w 876"/>
                  <a:gd name="T61" fmla="*/ 2147483647 h 618"/>
                  <a:gd name="T62" fmla="*/ 2147483647 w 876"/>
                  <a:gd name="T63" fmla="*/ 2147483647 h 618"/>
                  <a:gd name="T64" fmla="*/ 2147483647 w 876"/>
                  <a:gd name="T65" fmla="*/ 2147483647 h 618"/>
                  <a:gd name="T66" fmla="*/ 2147483647 w 876"/>
                  <a:gd name="T67" fmla="*/ 2147483647 h 618"/>
                  <a:gd name="T68" fmla="*/ 2147483647 w 876"/>
                  <a:gd name="T69" fmla="*/ 2147483647 h 618"/>
                  <a:gd name="T70" fmla="*/ 2147483647 w 876"/>
                  <a:gd name="T71" fmla="*/ 2147483647 h 618"/>
                  <a:gd name="T72" fmla="*/ 2147483647 w 876"/>
                  <a:gd name="T73" fmla="*/ 2147483647 h 618"/>
                  <a:gd name="T74" fmla="*/ 2147483647 w 876"/>
                  <a:gd name="T75" fmla="*/ 2147483647 h 618"/>
                  <a:gd name="T76" fmla="*/ 2147483647 w 876"/>
                  <a:gd name="T77" fmla="*/ 2147483647 h 618"/>
                  <a:gd name="T78" fmla="*/ 2147483647 w 876"/>
                  <a:gd name="T79" fmla="*/ 2147483647 h 618"/>
                  <a:gd name="T80" fmla="*/ 2147483647 w 876"/>
                  <a:gd name="T81" fmla="*/ 2147483647 h 618"/>
                  <a:gd name="T82" fmla="*/ 2147483647 w 876"/>
                  <a:gd name="T83" fmla="*/ 2147483647 h 618"/>
                  <a:gd name="T84" fmla="*/ 2147483647 w 876"/>
                  <a:gd name="T85" fmla="*/ 2147483647 h 618"/>
                  <a:gd name="T86" fmla="*/ 2147483647 w 876"/>
                  <a:gd name="T87" fmla="*/ 2147483647 h 618"/>
                  <a:gd name="T88" fmla="*/ 2147483647 w 876"/>
                  <a:gd name="T89" fmla="*/ 2147483647 h 618"/>
                  <a:gd name="T90" fmla="*/ 2147483647 w 876"/>
                  <a:gd name="T91" fmla="*/ 2147483647 h 618"/>
                  <a:gd name="T92" fmla="*/ 2147483647 w 876"/>
                  <a:gd name="T93" fmla="*/ 2147483647 h 618"/>
                  <a:gd name="T94" fmla="*/ 2147483647 w 876"/>
                  <a:gd name="T95" fmla="*/ 2147483647 h 618"/>
                  <a:gd name="T96" fmla="*/ 2147483647 w 876"/>
                  <a:gd name="T97" fmla="*/ 2147483647 h 618"/>
                  <a:gd name="T98" fmla="*/ 2147483647 w 876"/>
                  <a:gd name="T99" fmla="*/ 2147483647 h 618"/>
                  <a:gd name="T100" fmla="*/ 2147483647 w 876"/>
                  <a:gd name="T101" fmla="*/ 2147483647 h 618"/>
                  <a:gd name="T102" fmla="*/ 2147483647 w 876"/>
                  <a:gd name="T103" fmla="*/ 2147483647 h 618"/>
                  <a:gd name="T104" fmla="*/ 2147483647 w 876"/>
                  <a:gd name="T105" fmla="*/ 2147483647 h 618"/>
                  <a:gd name="T106" fmla="*/ 2147483647 w 876"/>
                  <a:gd name="T107" fmla="*/ 2147483647 h 618"/>
                  <a:gd name="T108" fmla="*/ 2147483647 w 876"/>
                  <a:gd name="T109" fmla="*/ 2147483647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6"/>
                  <a:gd name="T166" fmla="*/ 0 h 618"/>
                  <a:gd name="T167" fmla="*/ 876 w 876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6" h="618">
                    <a:moveTo>
                      <a:pt x="804" y="318"/>
                    </a:moveTo>
                    <a:lnTo>
                      <a:pt x="798" y="312"/>
                    </a:lnTo>
                    <a:lnTo>
                      <a:pt x="798" y="306"/>
                    </a:lnTo>
                    <a:lnTo>
                      <a:pt x="786" y="306"/>
                    </a:lnTo>
                    <a:lnTo>
                      <a:pt x="762" y="318"/>
                    </a:lnTo>
                    <a:lnTo>
                      <a:pt x="750" y="330"/>
                    </a:lnTo>
                    <a:lnTo>
                      <a:pt x="750" y="336"/>
                    </a:lnTo>
                    <a:lnTo>
                      <a:pt x="756" y="342"/>
                    </a:lnTo>
                    <a:lnTo>
                      <a:pt x="768" y="342"/>
                    </a:lnTo>
                    <a:lnTo>
                      <a:pt x="774" y="348"/>
                    </a:lnTo>
                    <a:lnTo>
                      <a:pt x="774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816" y="324"/>
                    </a:lnTo>
                    <a:lnTo>
                      <a:pt x="810" y="318"/>
                    </a:lnTo>
                    <a:lnTo>
                      <a:pt x="804" y="318"/>
                    </a:lnTo>
                    <a:close/>
                    <a:moveTo>
                      <a:pt x="672" y="390"/>
                    </a:moveTo>
                    <a:lnTo>
                      <a:pt x="678" y="396"/>
                    </a:lnTo>
                    <a:lnTo>
                      <a:pt x="684" y="396"/>
                    </a:lnTo>
                    <a:lnTo>
                      <a:pt x="690" y="390"/>
                    </a:lnTo>
                    <a:lnTo>
                      <a:pt x="690" y="372"/>
                    </a:lnTo>
                    <a:lnTo>
                      <a:pt x="684" y="372"/>
                    </a:lnTo>
                    <a:lnTo>
                      <a:pt x="672" y="384"/>
                    </a:lnTo>
                    <a:lnTo>
                      <a:pt x="672" y="390"/>
                    </a:lnTo>
                    <a:close/>
                    <a:moveTo>
                      <a:pt x="840" y="300"/>
                    </a:moveTo>
                    <a:lnTo>
                      <a:pt x="840" y="306"/>
                    </a:lnTo>
                    <a:lnTo>
                      <a:pt x="852" y="318"/>
                    </a:lnTo>
                    <a:lnTo>
                      <a:pt x="870" y="318"/>
                    </a:lnTo>
                    <a:lnTo>
                      <a:pt x="876" y="312"/>
                    </a:lnTo>
                    <a:lnTo>
                      <a:pt x="864" y="300"/>
                    </a:lnTo>
                    <a:lnTo>
                      <a:pt x="852" y="300"/>
                    </a:lnTo>
                    <a:lnTo>
                      <a:pt x="846" y="294"/>
                    </a:lnTo>
                    <a:lnTo>
                      <a:pt x="840" y="300"/>
                    </a:lnTo>
                    <a:close/>
                    <a:moveTo>
                      <a:pt x="804" y="150"/>
                    </a:moveTo>
                    <a:lnTo>
                      <a:pt x="798" y="138"/>
                    </a:lnTo>
                    <a:lnTo>
                      <a:pt x="798" y="132"/>
                    </a:lnTo>
                    <a:lnTo>
                      <a:pt x="810" y="120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92" y="102"/>
                    </a:lnTo>
                    <a:lnTo>
                      <a:pt x="780" y="102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26" y="108"/>
                    </a:lnTo>
                    <a:lnTo>
                      <a:pt x="726" y="102"/>
                    </a:lnTo>
                    <a:lnTo>
                      <a:pt x="708" y="102"/>
                    </a:lnTo>
                    <a:lnTo>
                      <a:pt x="696" y="108"/>
                    </a:lnTo>
                    <a:lnTo>
                      <a:pt x="690" y="84"/>
                    </a:lnTo>
                    <a:lnTo>
                      <a:pt x="672" y="84"/>
                    </a:lnTo>
                    <a:lnTo>
                      <a:pt x="672" y="78"/>
                    </a:lnTo>
                    <a:lnTo>
                      <a:pt x="666" y="72"/>
                    </a:lnTo>
                    <a:lnTo>
                      <a:pt x="648" y="72"/>
                    </a:lnTo>
                    <a:lnTo>
                      <a:pt x="642" y="78"/>
                    </a:lnTo>
                    <a:lnTo>
                      <a:pt x="642" y="90"/>
                    </a:lnTo>
                    <a:lnTo>
                      <a:pt x="624" y="96"/>
                    </a:lnTo>
                    <a:lnTo>
                      <a:pt x="624" y="84"/>
                    </a:lnTo>
                    <a:lnTo>
                      <a:pt x="594" y="84"/>
                    </a:lnTo>
                    <a:lnTo>
                      <a:pt x="582" y="72"/>
                    </a:lnTo>
                    <a:lnTo>
                      <a:pt x="570" y="72"/>
                    </a:lnTo>
                    <a:lnTo>
                      <a:pt x="564" y="78"/>
                    </a:lnTo>
                    <a:lnTo>
                      <a:pt x="546" y="60"/>
                    </a:lnTo>
                    <a:lnTo>
                      <a:pt x="510" y="60"/>
                    </a:lnTo>
                    <a:lnTo>
                      <a:pt x="516" y="54"/>
                    </a:lnTo>
                    <a:lnTo>
                      <a:pt x="516" y="48"/>
                    </a:lnTo>
                    <a:lnTo>
                      <a:pt x="504" y="36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36"/>
                    </a:lnTo>
                    <a:lnTo>
                      <a:pt x="450" y="36"/>
                    </a:lnTo>
                    <a:lnTo>
                      <a:pt x="390" y="24"/>
                    </a:lnTo>
                    <a:lnTo>
                      <a:pt x="378" y="24"/>
                    </a:lnTo>
                    <a:lnTo>
                      <a:pt x="348" y="36"/>
                    </a:lnTo>
                    <a:lnTo>
                      <a:pt x="294" y="30"/>
                    </a:lnTo>
                    <a:lnTo>
                      <a:pt x="258" y="12"/>
                    </a:lnTo>
                    <a:lnTo>
                      <a:pt x="234" y="12"/>
                    </a:lnTo>
                    <a:lnTo>
                      <a:pt x="216" y="18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18" y="138"/>
                    </a:lnTo>
                    <a:lnTo>
                      <a:pt x="24" y="144"/>
                    </a:lnTo>
                    <a:lnTo>
                      <a:pt x="24" y="150"/>
                    </a:lnTo>
                    <a:lnTo>
                      <a:pt x="30" y="144"/>
                    </a:lnTo>
                    <a:lnTo>
                      <a:pt x="54" y="132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66" y="150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74" y="144"/>
                    </a:lnTo>
                    <a:lnTo>
                      <a:pt x="174" y="162"/>
                    </a:lnTo>
                    <a:lnTo>
                      <a:pt x="180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68" y="198"/>
                    </a:lnTo>
                    <a:lnTo>
                      <a:pt x="144" y="210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22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44" y="258"/>
                    </a:lnTo>
                    <a:lnTo>
                      <a:pt x="144" y="276"/>
                    </a:lnTo>
                    <a:lnTo>
                      <a:pt x="138" y="276"/>
                    </a:lnTo>
                    <a:lnTo>
                      <a:pt x="132" y="282"/>
                    </a:lnTo>
                    <a:lnTo>
                      <a:pt x="132" y="294"/>
                    </a:lnTo>
                    <a:lnTo>
                      <a:pt x="138" y="300"/>
                    </a:lnTo>
                    <a:lnTo>
                      <a:pt x="138" y="312"/>
                    </a:lnTo>
                    <a:lnTo>
                      <a:pt x="126" y="324"/>
                    </a:lnTo>
                    <a:lnTo>
                      <a:pt x="90" y="324"/>
                    </a:lnTo>
                    <a:lnTo>
                      <a:pt x="114" y="348"/>
                    </a:lnTo>
                    <a:lnTo>
                      <a:pt x="114" y="360"/>
                    </a:lnTo>
                    <a:lnTo>
                      <a:pt x="120" y="366"/>
                    </a:lnTo>
                    <a:lnTo>
                      <a:pt x="132" y="372"/>
                    </a:lnTo>
                    <a:lnTo>
                      <a:pt x="132" y="378"/>
                    </a:lnTo>
                    <a:lnTo>
                      <a:pt x="120" y="390"/>
                    </a:lnTo>
                    <a:lnTo>
                      <a:pt x="108" y="396"/>
                    </a:lnTo>
                    <a:lnTo>
                      <a:pt x="96" y="408"/>
                    </a:lnTo>
                    <a:lnTo>
                      <a:pt x="96" y="414"/>
                    </a:lnTo>
                    <a:lnTo>
                      <a:pt x="102" y="420"/>
                    </a:lnTo>
                    <a:lnTo>
                      <a:pt x="102" y="426"/>
                    </a:lnTo>
                    <a:lnTo>
                      <a:pt x="108" y="438"/>
                    </a:lnTo>
                    <a:lnTo>
                      <a:pt x="114" y="444"/>
                    </a:lnTo>
                    <a:lnTo>
                      <a:pt x="126" y="444"/>
                    </a:lnTo>
                    <a:lnTo>
                      <a:pt x="126" y="450"/>
                    </a:lnTo>
                    <a:lnTo>
                      <a:pt x="114" y="462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90" y="480"/>
                    </a:lnTo>
                    <a:lnTo>
                      <a:pt x="90" y="528"/>
                    </a:lnTo>
                    <a:lnTo>
                      <a:pt x="120" y="528"/>
                    </a:lnTo>
                    <a:lnTo>
                      <a:pt x="144" y="546"/>
                    </a:lnTo>
                    <a:lnTo>
                      <a:pt x="162" y="546"/>
                    </a:lnTo>
                    <a:lnTo>
                      <a:pt x="156" y="576"/>
                    </a:lnTo>
                    <a:lnTo>
                      <a:pt x="162" y="576"/>
                    </a:lnTo>
                    <a:lnTo>
                      <a:pt x="162" y="594"/>
                    </a:lnTo>
                    <a:lnTo>
                      <a:pt x="168" y="606"/>
                    </a:lnTo>
                    <a:lnTo>
                      <a:pt x="174" y="612"/>
                    </a:lnTo>
                    <a:lnTo>
                      <a:pt x="192" y="612"/>
                    </a:lnTo>
                    <a:lnTo>
                      <a:pt x="198" y="618"/>
                    </a:lnTo>
                    <a:lnTo>
                      <a:pt x="204" y="618"/>
                    </a:lnTo>
                    <a:lnTo>
                      <a:pt x="210" y="612"/>
                    </a:lnTo>
                    <a:lnTo>
                      <a:pt x="222" y="606"/>
                    </a:lnTo>
                    <a:lnTo>
                      <a:pt x="240" y="588"/>
                    </a:lnTo>
                    <a:lnTo>
                      <a:pt x="252" y="582"/>
                    </a:lnTo>
                    <a:lnTo>
                      <a:pt x="264" y="582"/>
                    </a:lnTo>
                    <a:lnTo>
                      <a:pt x="294" y="564"/>
                    </a:lnTo>
                    <a:lnTo>
                      <a:pt x="360" y="564"/>
                    </a:lnTo>
                    <a:lnTo>
                      <a:pt x="366" y="558"/>
                    </a:lnTo>
                    <a:lnTo>
                      <a:pt x="378" y="558"/>
                    </a:lnTo>
                    <a:lnTo>
                      <a:pt x="390" y="570"/>
                    </a:lnTo>
                    <a:lnTo>
                      <a:pt x="396" y="570"/>
                    </a:lnTo>
                    <a:lnTo>
                      <a:pt x="408" y="564"/>
                    </a:lnTo>
                    <a:lnTo>
                      <a:pt x="420" y="564"/>
                    </a:lnTo>
                    <a:lnTo>
                      <a:pt x="426" y="558"/>
                    </a:lnTo>
                    <a:lnTo>
                      <a:pt x="432" y="558"/>
                    </a:lnTo>
                    <a:lnTo>
                      <a:pt x="432" y="570"/>
                    </a:lnTo>
                    <a:lnTo>
                      <a:pt x="438" y="570"/>
                    </a:lnTo>
                    <a:lnTo>
                      <a:pt x="450" y="558"/>
                    </a:lnTo>
                    <a:lnTo>
                      <a:pt x="462" y="534"/>
                    </a:lnTo>
                    <a:lnTo>
                      <a:pt x="462" y="522"/>
                    </a:lnTo>
                    <a:lnTo>
                      <a:pt x="498" y="492"/>
                    </a:lnTo>
                    <a:lnTo>
                      <a:pt x="528" y="492"/>
                    </a:lnTo>
                    <a:lnTo>
                      <a:pt x="534" y="474"/>
                    </a:lnTo>
                    <a:lnTo>
                      <a:pt x="534" y="468"/>
                    </a:lnTo>
                    <a:lnTo>
                      <a:pt x="540" y="462"/>
                    </a:lnTo>
                    <a:lnTo>
                      <a:pt x="540" y="450"/>
                    </a:lnTo>
                    <a:lnTo>
                      <a:pt x="546" y="444"/>
                    </a:lnTo>
                    <a:lnTo>
                      <a:pt x="552" y="432"/>
                    </a:lnTo>
                    <a:lnTo>
                      <a:pt x="552" y="426"/>
                    </a:lnTo>
                    <a:lnTo>
                      <a:pt x="570" y="426"/>
                    </a:lnTo>
                    <a:lnTo>
                      <a:pt x="594" y="414"/>
                    </a:lnTo>
                    <a:lnTo>
                      <a:pt x="600" y="408"/>
                    </a:lnTo>
                    <a:lnTo>
                      <a:pt x="594" y="396"/>
                    </a:lnTo>
                    <a:lnTo>
                      <a:pt x="588" y="390"/>
                    </a:lnTo>
                    <a:lnTo>
                      <a:pt x="582" y="378"/>
                    </a:lnTo>
                    <a:lnTo>
                      <a:pt x="576" y="372"/>
                    </a:lnTo>
                    <a:lnTo>
                      <a:pt x="570" y="372"/>
                    </a:lnTo>
                    <a:lnTo>
                      <a:pt x="570" y="336"/>
                    </a:lnTo>
                    <a:lnTo>
                      <a:pt x="582" y="312"/>
                    </a:lnTo>
                    <a:lnTo>
                      <a:pt x="594" y="306"/>
                    </a:lnTo>
                    <a:lnTo>
                      <a:pt x="600" y="294"/>
                    </a:lnTo>
                    <a:lnTo>
                      <a:pt x="612" y="282"/>
                    </a:lnTo>
                    <a:lnTo>
                      <a:pt x="618" y="270"/>
                    </a:lnTo>
                    <a:lnTo>
                      <a:pt x="630" y="258"/>
                    </a:lnTo>
                    <a:lnTo>
                      <a:pt x="642" y="258"/>
                    </a:lnTo>
                    <a:lnTo>
                      <a:pt x="654" y="246"/>
                    </a:lnTo>
                    <a:lnTo>
                      <a:pt x="654" y="240"/>
                    </a:lnTo>
                    <a:lnTo>
                      <a:pt x="648" y="240"/>
                    </a:lnTo>
                    <a:lnTo>
                      <a:pt x="648" y="228"/>
                    </a:lnTo>
                    <a:lnTo>
                      <a:pt x="654" y="222"/>
                    </a:lnTo>
                    <a:lnTo>
                      <a:pt x="726" y="198"/>
                    </a:lnTo>
                    <a:lnTo>
                      <a:pt x="750" y="186"/>
                    </a:lnTo>
                    <a:lnTo>
                      <a:pt x="756" y="174"/>
                    </a:lnTo>
                    <a:lnTo>
                      <a:pt x="768" y="168"/>
                    </a:lnTo>
                    <a:lnTo>
                      <a:pt x="774" y="168"/>
                    </a:lnTo>
                    <a:lnTo>
                      <a:pt x="786" y="156"/>
                    </a:lnTo>
                    <a:lnTo>
                      <a:pt x="798" y="156"/>
                    </a:lnTo>
                    <a:lnTo>
                      <a:pt x="804" y="15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1" name="Somal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399" y="2062"/>
                <a:ext cx="183" cy="283"/>
              </a:xfrm>
              <a:custGeom>
                <a:avLst/>
                <a:gdLst>
                  <a:gd name="T0" fmla="*/ 2147483647 w 714"/>
                  <a:gd name="T1" fmla="*/ 2147483647 h 1104"/>
                  <a:gd name="T2" fmla="*/ 2147483647 w 714"/>
                  <a:gd name="T3" fmla="*/ 2147483647 h 1104"/>
                  <a:gd name="T4" fmla="*/ 2147483647 w 714"/>
                  <a:gd name="T5" fmla="*/ 2147483647 h 1104"/>
                  <a:gd name="T6" fmla="*/ 2147483647 w 714"/>
                  <a:gd name="T7" fmla="*/ 2147483647 h 1104"/>
                  <a:gd name="T8" fmla="*/ 2147483647 w 714"/>
                  <a:gd name="T9" fmla="*/ 2147483647 h 1104"/>
                  <a:gd name="T10" fmla="*/ 2147483647 w 714"/>
                  <a:gd name="T11" fmla="*/ 2147483647 h 1104"/>
                  <a:gd name="T12" fmla="*/ 2147483647 w 714"/>
                  <a:gd name="T13" fmla="*/ 2147483647 h 1104"/>
                  <a:gd name="T14" fmla="*/ 2147483647 w 714"/>
                  <a:gd name="T15" fmla="*/ 2147483647 h 1104"/>
                  <a:gd name="T16" fmla="*/ 2147483647 w 714"/>
                  <a:gd name="T17" fmla="*/ 2147483647 h 1104"/>
                  <a:gd name="T18" fmla="*/ 2147483647 w 714"/>
                  <a:gd name="T19" fmla="*/ 2147483647 h 1104"/>
                  <a:gd name="T20" fmla="*/ 2147483647 w 714"/>
                  <a:gd name="T21" fmla="*/ 2147483647 h 1104"/>
                  <a:gd name="T22" fmla="*/ 2147483647 w 714"/>
                  <a:gd name="T23" fmla="*/ 2147483647 h 1104"/>
                  <a:gd name="T24" fmla="*/ 0 w 714"/>
                  <a:gd name="T25" fmla="*/ 2147483647 h 1104"/>
                  <a:gd name="T26" fmla="*/ 2147483647 w 714"/>
                  <a:gd name="T27" fmla="*/ 2147483647 h 1104"/>
                  <a:gd name="T28" fmla="*/ 2147483647 w 714"/>
                  <a:gd name="T29" fmla="*/ 2147483647 h 1104"/>
                  <a:gd name="T30" fmla="*/ 2147483647 w 714"/>
                  <a:gd name="T31" fmla="*/ 2147483647 h 1104"/>
                  <a:gd name="T32" fmla="*/ 2147483647 w 714"/>
                  <a:gd name="T33" fmla="*/ 2147483647 h 1104"/>
                  <a:gd name="T34" fmla="*/ 2147483647 w 714"/>
                  <a:gd name="T35" fmla="*/ 2147483647 h 1104"/>
                  <a:gd name="T36" fmla="*/ 2147483647 w 714"/>
                  <a:gd name="T37" fmla="*/ 2147483647 h 1104"/>
                  <a:gd name="T38" fmla="*/ 2147483647 w 714"/>
                  <a:gd name="T39" fmla="*/ 2147483647 h 1104"/>
                  <a:gd name="T40" fmla="*/ 2147483647 w 714"/>
                  <a:gd name="T41" fmla="*/ 2147483647 h 1104"/>
                  <a:gd name="T42" fmla="*/ 2147483647 w 714"/>
                  <a:gd name="T43" fmla="*/ 2147483647 h 1104"/>
                  <a:gd name="T44" fmla="*/ 2147483647 w 714"/>
                  <a:gd name="T45" fmla="*/ 2147483647 h 1104"/>
                  <a:gd name="T46" fmla="*/ 2147483647 w 714"/>
                  <a:gd name="T47" fmla="*/ 2147483647 h 1104"/>
                  <a:gd name="T48" fmla="*/ 2147483647 w 714"/>
                  <a:gd name="T49" fmla="*/ 2147483647 h 1104"/>
                  <a:gd name="T50" fmla="*/ 2147483647 w 714"/>
                  <a:gd name="T51" fmla="*/ 2147483647 h 1104"/>
                  <a:gd name="T52" fmla="*/ 2147483647 w 714"/>
                  <a:gd name="T53" fmla="*/ 2147483647 h 1104"/>
                  <a:gd name="T54" fmla="*/ 2147483647 w 714"/>
                  <a:gd name="T55" fmla="*/ 2147483647 h 1104"/>
                  <a:gd name="T56" fmla="*/ 2147483647 w 714"/>
                  <a:gd name="T57" fmla="*/ 2147483647 h 1104"/>
                  <a:gd name="T58" fmla="*/ 2147483647 w 714"/>
                  <a:gd name="T59" fmla="*/ 2147483647 h 1104"/>
                  <a:gd name="T60" fmla="*/ 2147483647 w 714"/>
                  <a:gd name="T61" fmla="*/ 2147483647 h 1104"/>
                  <a:gd name="T62" fmla="*/ 2147483647 w 714"/>
                  <a:gd name="T63" fmla="*/ 2147483647 h 1104"/>
                  <a:gd name="T64" fmla="*/ 2147483647 w 714"/>
                  <a:gd name="T65" fmla="*/ 2147483647 h 1104"/>
                  <a:gd name="T66" fmla="*/ 2147483647 w 714"/>
                  <a:gd name="T67" fmla="*/ 2147483647 h 1104"/>
                  <a:gd name="T68" fmla="*/ 2147483647 w 714"/>
                  <a:gd name="T69" fmla="*/ 2147483647 h 1104"/>
                  <a:gd name="T70" fmla="*/ 2147483647 w 714"/>
                  <a:gd name="T71" fmla="*/ 2147483647 h 1104"/>
                  <a:gd name="T72" fmla="*/ 2147483647 w 714"/>
                  <a:gd name="T73" fmla="*/ 2147483647 h 1104"/>
                  <a:gd name="T74" fmla="*/ 2147483647 w 714"/>
                  <a:gd name="T75" fmla="*/ 2147483647 h 1104"/>
                  <a:gd name="T76" fmla="*/ 2147483647 w 714"/>
                  <a:gd name="T77" fmla="*/ 2147483647 h 1104"/>
                  <a:gd name="T78" fmla="*/ 2147483647 w 714"/>
                  <a:gd name="T79" fmla="*/ 2147483647 h 1104"/>
                  <a:gd name="T80" fmla="*/ 2147483647 w 714"/>
                  <a:gd name="T81" fmla="*/ 2147483647 h 1104"/>
                  <a:gd name="T82" fmla="*/ 2147483647 w 714"/>
                  <a:gd name="T83" fmla="*/ 2147483647 h 1104"/>
                  <a:gd name="T84" fmla="*/ 2147483647 w 714"/>
                  <a:gd name="T85" fmla="*/ 2147483647 h 1104"/>
                  <a:gd name="T86" fmla="*/ 2147483647 w 714"/>
                  <a:gd name="T87" fmla="*/ 214748364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4"/>
                  <a:gd name="T133" fmla="*/ 0 h 1104"/>
                  <a:gd name="T134" fmla="*/ 714 w 714"/>
                  <a:gd name="T135" fmla="*/ 1104 h 110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4" h="1104">
                    <a:moveTo>
                      <a:pt x="108" y="114"/>
                    </a:moveTo>
                    <a:lnTo>
                      <a:pt x="120" y="126"/>
                    </a:lnTo>
                    <a:lnTo>
                      <a:pt x="120" y="138"/>
                    </a:lnTo>
                    <a:lnTo>
                      <a:pt x="126" y="150"/>
                    </a:lnTo>
                    <a:lnTo>
                      <a:pt x="132" y="156"/>
                    </a:lnTo>
                    <a:lnTo>
                      <a:pt x="138" y="168"/>
                    </a:lnTo>
                    <a:lnTo>
                      <a:pt x="144" y="174"/>
                    </a:lnTo>
                    <a:lnTo>
                      <a:pt x="156" y="198"/>
                    </a:lnTo>
                    <a:lnTo>
                      <a:pt x="162" y="204"/>
                    </a:lnTo>
                    <a:lnTo>
                      <a:pt x="162" y="210"/>
                    </a:lnTo>
                    <a:lnTo>
                      <a:pt x="186" y="210"/>
                    </a:lnTo>
                    <a:lnTo>
                      <a:pt x="192" y="222"/>
                    </a:lnTo>
                    <a:lnTo>
                      <a:pt x="198" y="228"/>
                    </a:lnTo>
                    <a:lnTo>
                      <a:pt x="204" y="240"/>
                    </a:lnTo>
                    <a:lnTo>
                      <a:pt x="240" y="258"/>
                    </a:lnTo>
                    <a:lnTo>
                      <a:pt x="312" y="282"/>
                    </a:lnTo>
                    <a:lnTo>
                      <a:pt x="336" y="288"/>
                    </a:lnTo>
                    <a:lnTo>
                      <a:pt x="348" y="294"/>
                    </a:lnTo>
                    <a:lnTo>
                      <a:pt x="366" y="300"/>
                    </a:lnTo>
                    <a:lnTo>
                      <a:pt x="378" y="312"/>
                    </a:lnTo>
                    <a:lnTo>
                      <a:pt x="414" y="330"/>
                    </a:lnTo>
                    <a:lnTo>
                      <a:pt x="486" y="324"/>
                    </a:lnTo>
                    <a:lnTo>
                      <a:pt x="276" y="570"/>
                    </a:lnTo>
                    <a:lnTo>
                      <a:pt x="192" y="570"/>
                    </a:lnTo>
                    <a:lnTo>
                      <a:pt x="186" y="576"/>
                    </a:lnTo>
                    <a:lnTo>
                      <a:pt x="174" y="576"/>
                    </a:lnTo>
                    <a:lnTo>
                      <a:pt x="162" y="582"/>
                    </a:lnTo>
                    <a:lnTo>
                      <a:pt x="156" y="588"/>
                    </a:lnTo>
                    <a:lnTo>
                      <a:pt x="144" y="594"/>
                    </a:lnTo>
                    <a:lnTo>
                      <a:pt x="144" y="606"/>
                    </a:lnTo>
                    <a:lnTo>
                      <a:pt x="126" y="624"/>
                    </a:lnTo>
                    <a:lnTo>
                      <a:pt x="102" y="624"/>
                    </a:lnTo>
                    <a:lnTo>
                      <a:pt x="90" y="630"/>
                    </a:lnTo>
                    <a:lnTo>
                      <a:pt x="78" y="630"/>
                    </a:lnTo>
                    <a:lnTo>
                      <a:pt x="66" y="642"/>
                    </a:lnTo>
                    <a:lnTo>
                      <a:pt x="66" y="654"/>
                    </a:lnTo>
                    <a:lnTo>
                      <a:pt x="60" y="660"/>
                    </a:lnTo>
                    <a:lnTo>
                      <a:pt x="42" y="696"/>
                    </a:lnTo>
                    <a:lnTo>
                      <a:pt x="0" y="738"/>
                    </a:lnTo>
                    <a:lnTo>
                      <a:pt x="0" y="1038"/>
                    </a:lnTo>
                    <a:lnTo>
                      <a:pt x="42" y="1104"/>
                    </a:lnTo>
                    <a:lnTo>
                      <a:pt x="48" y="1086"/>
                    </a:lnTo>
                    <a:lnTo>
                      <a:pt x="84" y="1032"/>
                    </a:lnTo>
                    <a:lnTo>
                      <a:pt x="96" y="1008"/>
                    </a:lnTo>
                    <a:lnTo>
                      <a:pt x="114" y="996"/>
                    </a:lnTo>
                    <a:lnTo>
                      <a:pt x="144" y="966"/>
                    </a:lnTo>
                    <a:lnTo>
                      <a:pt x="150" y="954"/>
                    </a:lnTo>
                    <a:lnTo>
                      <a:pt x="162" y="936"/>
                    </a:lnTo>
                    <a:lnTo>
                      <a:pt x="192" y="906"/>
                    </a:lnTo>
                    <a:lnTo>
                      <a:pt x="216" y="876"/>
                    </a:lnTo>
                    <a:lnTo>
                      <a:pt x="246" y="846"/>
                    </a:lnTo>
                    <a:lnTo>
                      <a:pt x="264" y="840"/>
                    </a:lnTo>
                    <a:lnTo>
                      <a:pt x="276" y="828"/>
                    </a:lnTo>
                    <a:lnTo>
                      <a:pt x="294" y="816"/>
                    </a:lnTo>
                    <a:lnTo>
                      <a:pt x="318" y="804"/>
                    </a:lnTo>
                    <a:lnTo>
                      <a:pt x="336" y="786"/>
                    </a:lnTo>
                    <a:lnTo>
                      <a:pt x="372" y="756"/>
                    </a:lnTo>
                    <a:lnTo>
                      <a:pt x="420" y="708"/>
                    </a:lnTo>
                    <a:lnTo>
                      <a:pt x="438" y="684"/>
                    </a:lnTo>
                    <a:lnTo>
                      <a:pt x="462" y="654"/>
                    </a:lnTo>
                    <a:lnTo>
                      <a:pt x="492" y="618"/>
                    </a:lnTo>
                    <a:lnTo>
                      <a:pt x="516" y="570"/>
                    </a:lnTo>
                    <a:lnTo>
                      <a:pt x="528" y="540"/>
                    </a:lnTo>
                    <a:lnTo>
                      <a:pt x="546" y="516"/>
                    </a:lnTo>
                    <a:lnTo>
                      <a:pt x="558" y="498"/>
                    </a:lnTo>
                    <a:lnTo>
                      <a:pt x="564" y="492"/>
                    </a:lnTo>
                    <a:lnTo>
                      <a:pt x="570" y="480"/>
                    </a:lnTo>
                    <a:lnTo>
                      <a:pt x="576" y="474"/>
                    </a:lnTo>
                    <a:lnTo>
                      <a:pt x="576" y="450"/>
                    </a:lnTo>
                    <a:lnTo>
                      <a:pt x="582" y="432"/>
                    </a:lnTo>
                    <a:lnTo>
                      <a:pt x="588" y="420"/>
                    </a:lnTo>
                    <a:lnTo>
                      <a:pt x="588" y="402"/>
                    </a:lnTo>
                    <a:lnTo>
                      <a:pt x="594" y="390"/>
                    </a:lnTo>
                    <a:lnTo>
                      <a:pt x="606" y="378"/>
                    </a:lnTo>
                    <a:lnTo>
                      <a:pt x="612" y="366"/>
                    </a:lnTo>
                    <a:lnTo>
                      <a:pt x="624" y="354"/>
                    </a:lnTo>
                    <a:lnTo>
                      <a:pt x="624" y="324"/>
                    </a:lnTo>
                    <a:lnTo>
                      <a:pt x="636" y="318"/>
                    </a:lnTo>
                    <a:lnTo>
                      <a:pt x="642" y="306"/>
                    </a:lnTo>
                    <a:lnTo>
                      <a:pt x="660" y="252"/>
                    </a:lnTo>
                    <a:lnTo>
                      <a:pt x="672" y="252"/>
                    </a:lnTo>
                    <a:lnTo>
                      <a:pt x="672" y="246"/>
                    </a:lnTo>
                    <a:lnTo>
                      <a:pt x="684" y="234"/>
                    </a:lnTo>
                    <a:lnTo>
                      <a:pt x="684" y="138"/>
                    </a:lnTo>
                    <a:lnTo>
                      <a:pt x="708" y="126"/>
                    </a:lnTo>
                    <a:lnTo>
                      <a:pt x="702" y="54"/>
                    </a:lnTo>
                    <a:lnTo>
                      <a:pt x="708" y="42"/>
                    </a:lnTo>
                    <a:lnTo>
                      <a:pt x="708" y="36"/>
                    </a:lnTo>
                    <a:lnTo>
                      <a:pt x="714" y="24"/>
                    </a:lnTo>
                    <a:lnTo>
                      <a:pt x="714" y="12"/>
                    </a:lnTo>
                    <a:lnTo>
                      <a:pt x="690" y="0"/>
                    </a:lnTo>
                    <a:lnTo>
                      <a:pt x="672" y="0"/>
                    </a:lnTo>
                    <a:lnTo>
                      <a:pt x="666" y="12"/>
                    </a:lnTo>
                    <a:lnTo>
                      <a:pt x="654" y="18"/>
                    </a:lnTo>
                    <a:lnTo>
                      <a:pt x="648" y="30"/>
                    </a:lnTo>
                    <a:lnTo>
                      <a:pt x="624" y="42"/>
                    </a:lnTo>
                    <a:lnTo>
                      <a:pt x="612" y="42"/>
                    </a:lnTo>
                    <a:lnTo>
                      <a:pt x="594" y="48"/>
                    </a:lnTo>
                    <a:lnTo>
                      <a:pt x="582" y="54"/>
                    </a:lnTo>
                    <a:lnTo>
                      <a:pt x="564" y="54"/>
                    </a:lnTo>
                    <a:lnTo>
                      <a:pt x="546" y="48"/>
                    </a:lnTo>
                    <a:lnTo>
                      <a:pt x="534" y="42"/>
                    </a:lnTo>
                    <a:lnTo>
                      <a:pt x="516" y="48"/>
                    </a:lnTo>
                    <a:lnTo>
                      <a:pt x="510" y="54"/>
                    </a:lnTo>
                    <a:lnTo>
                      <a:pt x="498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74" y="78"/>
                    </a:lnTo>
                    <a:lnTo>
                      <a:pt x="462" y="72"/>
                    </a:lnTo>
                    <a:lnTo>
                      <a:pt x="456" y="60"/>
                    </a:lnTo>
                    <a:lnTo>
                      <a:pt x="444" y="60"/>
                    </a:lnTo>
                    <a:lnTo>
                      <a:pt x="438" y="66"/>
                    </a:lnTo>
                    <a:lnTo>
                      <a:pt x="426" y="72"/>
                    </a:lnTo>
                    <a:lnTo>
                      <a:pt x="396" y="102"/>
                    </a:lnTo>
                    <a:lnTo>
                      <a:pt x="384" y="108"/>
                    </a:lnTo>
                    <a:lnTo>
                      <a:pt x="372" y="108"/>
                    </a:lnTo>
                    <a:lnTo>
                      <a:pt x="360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0" y="90"/>
                    </a:lnTo>
                    <a:lnTo>
                      <a:pt x="306" y="102"/>
                    </a:lnTo>
                    <a:lnTo>
                      <a:pt x="294" y="114"/>
                    </a:lnTo>
                    <a:lnTo>
                      <a:pt x="270" y="126"/>
                    </a:lnTo>
                    <a:lnTo>
                      <a:pt x="210" y="126"/>
                    </a:lnTo>
                    <a:lnTo>
                      <a:pt x="192" y="108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8" y="66"/>
                    </a:lnTo>
                    <a:lnTo>
                      <a:pt x="156" y="54"/>
                    </a:lnTo>
                    <a:lnTo>
                      <a:pt x="150" y="54"/>
                    </a:lnTo>
                    <a:lnTo>
                      <a:pt x="126" y="78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" name="Solomon Islands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498" y="2448"/>
                <a:ext cx="95" cy="89"/>
              </a:xfrm>
              <a:custGeom>
                <a:avLst/>
                <a:gdLst>
                  <a:gd name="T0" fmla="*/ 2147483647 w 372"/>
                  <a:gd name="T1" fmla="*/ 0 h 348"/>
                  <a:gd name="T2" fmla="*/ 2147483647 w 372"/>
                  <a:gd name="T3" fmla="*/ 2147483647 h 348"/>
                  <a:gd name="T4" fmla="*/ 0 w 372"/>
                  <a:gd name="T5" fmla="*/ 2147483647 h 348"/>
                  <a:gd name="T6" fmla="*/ 2147483647 w 372"/>
                  <a:gd name="T7" fmla="*/ 2147483647 h 348"/>
                  <a:gd name="T8" fmla="*/ 0 w 372"/>
                  <a:gd name="T9" fmla="*/ 2147483647 h 348"/>
                  <a:gd name="T10" fmla="*/ 2147483647 w 372"/>
                  <a:gd name="T11" fmla="*/ 2147483647 h 348"/>
                  <a:gd name="T12" fmla="*/ 2147483647 w 372"/>
                  <a:gd name="T13" fmla="*/ 2147483647 h 348"/>
                  <a:gd name="T14" fmla="*/ 2147483647 w 372"/>
                  <a:gd name="T15" fmla="*/ 2147483647 h 348"/>
                  <a:gd name="T16" fmla="*/ 2147483647 w 372"/>
                  <a:gd name="T17" fmla="*/ 2147483647 h 348"/>
                  <a:gd name="T18" fmla="*/ 2147483647 w 372"/>
                  <a:gd name="T19" fmla="*/ 2147483647 h 348"/>
                  <a:gd name="T20" fmla="*/ 2147483647 w 372"/>
                  <a:gd name="T21" fmla="*/ 2147483647 h 348"/>
                  <a:gd name="T22" fmla="*/ 2147483647 w 372"/>
                  <a:gd name="T23" fmla="*/ 2147483647 h 348"/>
                  <a:gd name="T24" fmla="*/ 2147483647 w 372"/>
                  <a:gd name="T25" fmla="*/ 2147483647 h 348"/>
                  <a:gd name="T26" fmla="*/ 2147483647 w 372"/>
                  <a:gd name="T27" fmla="*/ 2147483647 h 348"/>
                  <a:gd name="T28" fmla="*/ 2147483647 w 372"/>
                  <a:gd name="T29" fmla="*/ 2147483647 h 348"/>
                  <a:gd name="T30" fmla="*/ 2147483647 w 372"/>
                  <a:gd name="T31" fmla="*/ 2147483647 h 348"/>
                  <a:gd name="T32" fmla="*/ 2147483647 w 372"/>
                  <a:gd name="T33" fmla="*/ 2147483647 h 348"/>
                  <a:gd name="T34" fmla="*/ 2147483647 w 372"/>
                  <a:gd name="T35" fmla="*/ 2147483647 h 348"/>
                  <a:gd name="T36" fmla="*/ 2147483647 w 372"/>
                  <a:gd name="T37" fmla="*/ 2147483647 h 348"/>
                  <a:gd name="T38" fmla="*/ 2147483647 w 372"/>
                  <a:gd name="T39" fmla="*/ 2147483647 h 348"/>
                  <a:gd name="T40" fmla="*/ 2147483647 w 372"/>
                  <a:gd name="T41" fmla="*/ 2147483647 h 348"/>
                  <a:gd name="T42" fmla="*/ 2147483647 w 372"/>
                  <a:gd name="T43" fmla="*/ 2147483647 h 348"/>
                  <a:gd name="T44" fmla="*/ 2147483647 w 372"/>
                  <a:gd name="T45" fmla="*/ 2147483647 h 348"/>
                  <a:gd name="T46" fmla="*/ 2147483647 w 372"/>
                  <a:gd name="T47" fmla="*/ 2147483647 h 348"/>
                  <a:gd name="T48" fmla="*/ 2147483647 w 372"/>
                  <a:gd name="T49" fmla="*/ 2147483647 h 348"/>
                  <a:gd name="T50" fmla="*/ 2147483647 w 372"/>
                  <a:gd name="T51" fmla="*/ 2147483647 h 348"/>
                  <a:gd name="T52" fmla="*/ 2147483647 w 372"/>
                  <a:gd name="T53" fmla="*/ 2147483647 h 348"/>
                  <a:gd name="T54" fmla="*/ 2147483647 w 372"/>
                  <a:gd name="T55" fmla="*/ 2147483647 h 348"/>
                  <a:gd name="T56" fmla="*/ 2147483647 w 372"/>
                  <a:gd name="T57" fmla="*/ 2147483647 h 348"/>
                  <a:gd name="T58" fmla="*/ 2147483647 w 372"/>
                  <a:gd name="T59" fmla="*/ 2147483647 h 348"/>
                  <a:gd name="T60" fmla="*/ 2147483647 w 372"/>
                  <a:gd name="T61" fmla="*/ 2147483647 h 348"/>
                  <a:gd name="T62" fmla="*/ 2147483647 w 372"/>
                  <a:gd name="T63" fmla="*/ 2147483647 h 3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2"/>
                  <a:gd name="T97" fmla="*/ 0 h 348"/>
                  <a:gd name="T98" fmla="*/ 372 w 372"/>
                  <a:gd name="T99" fmla="*/ 348 h 3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2" h="348">
                    <a:moveTo>
                      <a:pt x="30" y="18"/>
                    </a:moveTo>
                    <a:lnTo>
                      <a:pt x="12" y="0"/>
                    </a:lnTo>
                    <a:lnTo>
                      <a:pt x="6" y="24"/>
                    </a:lnTo>
                    <a:lnTo>
                      <a:pt x="24" y="48"/>
                    </a:lnTo>
                    <a:lnTo>
                      <a:pt x="30" y="18"/>
                    </a:lnTo>
                    <a:close/>
                    <a:moveTo>
                      <a:pt x="0" y="126"/>
                    </a:moveTo>
                    <a:lnTo>
                      <a:pt x="18" y="132"/>
                    </a:lnTo>
                    <a:lnTo>
                      <a:pt x="36" y="102"/>
                    </a:lnTo>
                    <a:lnTo>
                      <a:pt x="0" y="102"/>
                    </a:lnTo>
                    <a:lnTo>
                      <a:pt x="0" y="126"/>
                    </a:lnTo>
                    <a:close/>
                    <a:moveTo>
                      <a:pt x="78" y="120"/>
                    </a:moveTo>
                    <a:lnTo>
                      <a:pt x="36" y="120"/>
                    </a:lnTo>
                    <a:lnTo>
                      <a:pt x="42" y="144"/>
                    </a:lnTo>
                    <a:lnTo>
                      <a:pt x="78" y="132"/>
                    </a:lnTo>
                    <a:lnTo>
                      <a:pt x="78" y="120"/>
                    </a:lnTo>
                    <a:close/>
                    <a:moveTo>
                      <a:pt x="60" y="186"/>
                    </a:moveTo>
                    <a:lnTo>
                      <a:pt x="96" y="186"/>
                    </a:lnTo>
                    <a:lnTo>
                      <a:pt x="48" y="150"/>
                    </a:lnTo>
                    <a:lnTo>
                      <a:pt x="60" y="186"/>
                    </a:lnTo>
                    <a:close/>
                    <a:moveTo>
                      <a:pt x="246" y="222"/>
                    </a:moveTo>
                    <a:lnTo>
                      <a:pt x="222" y="210"/>
                    </a:lnTo>
                    <a:lnTo>
                      <a:pt x="192" y="210"/>
                    </a:lnTo>
                    <a:lnTo>
                      <a:pt x="192" y="228"/>
                    </a:lnTo>
                    <a:lnTo>
                      <a:pt x="198" y="234"/>
                    </a:lnTo>
                    <a:lnTo>
                      <a:pt x="204" y="246"/>
                    </a:lnTo>
                    <a:lnTo>
                      <a:pt x="216" y="252"/>
                    </a:lnTo>
                    <a:lnTo>
                      <a:pt x="252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46" y="222"/>
                    </a:lnTo>
                    <a:close/>
                    <a:moveTo>
                      <a:pt x="312" y="288"/>
                    </a:moveTo>
                    <a:lnTo>
                      <a:pt x="360" y="348"/>
                    </a:lnTo>
                    <a:lnTo>
                      <a:pt x="372" y="318"/>
                    </a:lnTo>
                    <a:lnTo>
                      <a:pt x="312" y="288"/>
                    </a:lnTo>
                    <a:close/>
                    <a:moveTo>
                      <a:pt x="288" y="126"/>
                    </a:moveTo>
                    <a:lnTo>
                      <a:pt x="288" y="132"/>
                    </a:lnTo>
                    <a:lnTo>
                      <a:pt x="282" y="138"/>
                    </a:lnTo>
                    <a:lnTo>
                      <a:pt x="282" y="150"/>
                    </a:lnTo>
                    <a:lnTo>
                      <a:pt x="276" y="162"/>
                    </a:lnTo>
                    <a:lnTo>
                      <a:pt x="276" y="192"/>
                    </a:lnTo>
                    <a:lnTo>
                      <a:pt x="312" y="228"/>
                    </a:lnTo>
                    <a:lnTo>
                      <a:pt x="324" y="234"/>
                    </a:lnTo>
                    <a:lnTo>
                      <a:pt x="330" y="240"/>
                    </a:lnTo>
                    <a:lnTo>
                      <a:pt x="288" y="126"/>
                    </a:lnTo>
                    <a:close/>
                    <a:moveTo>
                      <a:pt x="120" y="60"/>
                    </a:moveTo>
                    <a:lnTo>
                      <a:pt x="120" y="66"/>
                    </a:lnTo>
                    <a:lnTo>
                      <a:pt x="126" y="78"/>
                    </a:lnTo>
                    <a:lnTo>
                      <a:pt x="138" y="90"/>
                    </a:lnTo>
                    <a:lnTo>
                      <a:pt x="150" y="108"/>
                    </a:lnTo>
                    <a:lnTo>
                      <a:pt x="168" y="120"/>
                    </a:lnTo>
                    <a:lnTo>
                      <a:pt x="192" y="144"/>
                    </a:lnTo>
                    <a:lnTo>
                      <a:pt x="204" y="150"/>
                    </a:lnTo>
                    <a:lnTo>
                      <a:pt x="216" y="150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8" y="120"/>
                    </a:lnTo>
                    <a:lnTo>
                      <a:pt x="186" y="108"/>
                    </a:lnTo>
                    <a:lnTo>
                      <a:pt x="174" y="90"/>
                    </a:lnTo>
                    <a:lnTo>
                      <a:pt x="156" y="78"/>
                    </a:lnTo>
                    <a:lnTo>
                      <a:pt x="144" y="66"/>
                    </a:lnTo>
                    <a:lnTo>
                      <a:pt x="132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3" name="Slove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88" y="1344"/>
                <a:ext cx="54" cy="31"/>
              </a:xfrm>
              <a:custGeom>
                <a:avLst/>
                <a:gdLst>
                  <a:gd name="T0" fmla="*/ 2147483647 w 210"/>
                  <a:gd name="T1" fmla="*/ 2147483647 h 120"/>
                  <a:gd name="T2" fmla="*/ 2147483647 w 210"/>
                  <a:gd name="T3" fmla="*/ 2147483647 h 120"/>
                  <a:gd name="T4" fmla="*/ 2147483647 w 210"/>
                  <a:gd name="T5" fmla="*/ 2147483647 h 120"/>
                  <a:gd name="T6" fmla="*/ 2147483647 w 210"/>
                  <a:gd name="T7" fmla="*/ 2147483647 h 120"/>
                  <a:gd name="T8" fmla="*/ 2147483647 w 210"/>
                  <a:gd name="T9" fmla="*/ 2147483647 h 120"/>
                  <a:gd name="T10" fmla="*/ 2147483647 w 210"/>
                  <a:gd name="T11" fmla="*/ 2147483647 h 120"/>
                  <a:gd name="T12" fmla="*/ 2147483647 w 210"/>
                  <a:gd name="T13" fmla="*/ 2147483647 h 120"/>
                  <a:gd name="T14" fmla="*/ 2147483647 w 210"/>
                  <a:gd name="T15" fmla="*/ 2147483647 h 120"/>
                  <a:gd name="T16" fmla="*/ 2147483647 w 210"/>
                  <a:gd name="T17" fmla="*/ 2147483647 h 120"/>
                  <a:gd name="T18" fmla="*/ 2147483647 w 210"/>
                  <a:gd name="T19" fmla="*/ 2147483647 h 120"/>
                  <a:gd name="T20" fmla="*/ 2147483647 w 210"/>
                  <a:gd name="T21" fmla="*/ 2147483647 h 120"/>
                  <a:gd name="T22" fmla="*/ 2147483647 w 210"/>
                  <a:gd name="T23" fmla="*/ 2147483647 h 120"/>
                  <a:gd name="T24" fmla="*/ 2147483647 w 210"/>
                  <a:gd name="T25" fmla="*/ 2147483647 h 120"/>
                  <a:gd name="T26" fmla="*/ 2147483647 w 210"/>
                  <a:gd name="T27" fmla="*/ 2147483647 h 120"/>
                  <a:gd name="T28" fmla="*/ 2147483647 w 210"/>
                  <a:gd name="T29" fmla="*/ 2147483647 h 120"/>
                  <a:gd name="T30" fmla="*/ 2147483647 w 210"/>
                  <a:gd name="T31" fmla="*/ 2147483647 h 120"/>
                  <a:gd name="T32" fmla="*/ 2147483647 w 210"/>
                  <a:gd name="T33" fmla="*/ 2147483647 h 120"/>
                  <a:gd name="T34" fmla="*/ 2147483647 w 210"/>
                  <a:gd name="T35" fmla="*/ 2147483647 h 120"/>
                  <a:gd name="T36" fmla="*/ 2147483647 w 210"/>
                  <a:gd name="T37" fmla="*/ 2147483647 h 120"/>
                  <a:gd name="T38" fmla="*/ 2147483647 w 210"/>
                  <a:gd name="T39" fmla="*/ 2147483647 h 120"/>
                  <a:gd name="T40" fmla="*/ 2147483647 w 210"/>
                  <a:gd name="T41" fmla="*/ 2147483647 h 120"/>
                  <a:gd name="T42" fmla="*/ 2147483647 w 210"/>
                  <a:gd name="T43" fmla="*/ 0 h 120"/>
                  <a:gd name="T44" fmla="*/ 2147483647 w 210"/>
                  <a:gd name="T45" fmla="*/ 2147483647 h 120"/>
                  <a:gd name="T46" fmla="*/ 2147483647 w 210"/>
                  <a:gd name="T47" fmla="*/ 2147483647 h 120"/>
                  <a:gd name="T48" fmla="*/ 2147483647 w 210"/>
                  <a:gd name="T49" fmla="*/ 2147483647 h 120"/>
                  <a:gd name="T50" fmla="*/ 2147483647 w 210"/>
                  <a:gd name="T51" fmla="*/ 2147483647 h 120"/>
                  <a:gd name="T52" fmla="*/ 2147483647 w 210"/>
                  <a:gd name="T53" fmla="*/ 2147483647 h 120"/>
                  <a:gd name="T54" fmla="*/ 2147483647 w 210"/>
                  <a:gd name="T55" fmla="*/ 2147483647 h 120"/>
                  <a:gd name="T56" fmla="*/ 2147483647 w 210"/>
                  <a:gd name="T57" fmla="*/ 2147483647 h 120"/>
                  <a:gd name="T58" fmla="*/ 2147483647 w 210"/>
                  <a:gd name="T59" fmla="*/ 2147483647 h 120"/>
                  <a:gd name="T60" fmla="*/ 2147483647 w 210"/>
                  <a:gd name="T61" fmla="*/ 2147483647 h 120"/>
                  <a:gd name="T62" fmla="*/ 2147483647 w 210"/>
                  <a:gd name="T63" fmla="*/ 2147483647 h 120"/>
                  <a:gd name="T64" fmla="*/ 2147483647 w 210"/>
                  <a:gd name="T65" fmla="*/ 2147483647 h 120"/>
                  <a:gd name="T66" fmla="*/ 2147483647 w 210"/>
                  <a:gd name="T67" fmla="*/ 2147483647 h 120"/>
                  <a:gd name="T68" fmla="*/ 0 w 210"/>
                  <a:gd name="T69" fmla="*/ 2147483647 h 120"/>
                  <a:gd name="T70" fmla="*/ 2147483647 w 210"/>
                  <a:gd name="T71" fmla="*/ 2147483647 h 120"/>
                  <a:gd name="T72" fmla="*/ 2147483647 w 210"/>
                  <a:gd name="T73" fmla="*/ 2147483647 h 120"/>
                  <a:gd name="T74" fmla="*/ 2147483647 w 210"/>
                  <a:gd name="T75" fmla="*/ 2147483647 h 120"/>
                  <a:gd name="T76" fmla="*/ 2147483647 w 210"/>
                  <a:gd name="T77" fmla="*/ 2147483647 h 120"/>
                  <a:gd name="T78" fmla="*/ 2147483647 w 210"/>
                  <a:gd name="T79" fmla="*/ 2147483647 h 120"/>
                  <a:gd name="T80" fmla="*/ 2147483647 w 210"/>
                  <a:gd name="T81" fmla="*/ 2147483647 h 120"/>
                  <a:gd name="T82" fmla="*/ 2147483647 w 210"/>
                  <a:gd name="T83" fmla="*/ 2147483647 h 120"/>
                  <a:gd name="T84" fmla="*/ 2147483647 w 210"/>
                  <a:gd name="T85" fmla="*/ 2147483647 h 120"/>
                  <a:gd name="T86" fmla="*/ 2147483647 w 210"/>
                  <a:gd name="T87" fmla="*/ 2147483647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4" name="Slovak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43" y="1292"/>
                <a:ext cx="91" cy="37"/>
              </a:xfrm>
              <a:custGeom>
                <a:avLst/>
                <a:gdLst>
                  <a:gd name="T0" fmla="*/ 2147483647 w 354"/>
                  <a:gd name="T1" fmla="*/ 2147483647 h 144"/>
                  <a:gd name="T2" fmla="*/ 2147483647 w 354"/>
                  <a:gd name="T3" fmla="*/ 2147483647 h 144"/>
                  <a:gd name="T4" fmla="*/ 2147483647 w 354"/>
                  <a:gd name="T5" fmla="*/ 2147483647 h 144"/>
                  <a:gd name="T6" fmla="*/ 2147483647 w 354"/>
                  <a:gd name="T7" fmla="*/ 2147483647 h 144"/>
                  <a:gd name="T8" fmla="*/ 2147483647 w 354"/>
                  <a:gd name="T9" fmla="*/ 2147483647 h 144"/>
                  <a:gd name="T10" fmla="*/ 2147483647 w 354"/>
                  <a:gd name="T11" fmla="*/ 2147483647 h 144"/>
                  <a:gd name="T12" fmla="*/ 2147483647 w 354"/>
                  <a:gd name="T13" fmla="*/ 2147483647 h 144"/>
                  <a:gd name="T14" fmla="*/ 2147483647 w 354"/>
                  <a:gd name="T15" fmla="*/ 0 h 144"/>
                  <a:gd name="T16" fmla="*/ 2147483647 w 354"/>
                  <a:gd name="T17" fmla="*/ 2147483647 h 144"/>
                  <a:gd name="T18" fmla="*/ 2147483647 w 354"/>
                  <a:gd name="T19" fmla="*/ 0 h 144"/>
                  <a:gd name="T20" fmla="*/ 2147483647 w 354"/>
                  <a:gd name="T21" fmla="*/ 2147483647 h 144"/>
                  <a:gd name="T22" fmla="*/ 2147483647 w 354"/>
                  <a:gd name="T23" fmla="*/ 2147483647 h 144"/>
                  <a:gd name="T24" fmla="*/ 2147483647 w 354"/>
                  <a:gd name="T25" fmla="*/ 2147483647 h 144"/>
                  <a:gd name="T26" fmla="*/ 2147483647 w 354"/>
                  <a:gd name="T27" fmla="*/ 2147483647 h 144"/>
                  <a:gd name="T28" fmla="*/ 2147483647 w 354"/>
                  <a:gd name="T29" fmla="*/ 2147483647 h 144"/>
                  <a:gd name="T30" fmla="*/ 0 w 354"/>
                  <a:gd name="T31" fmla="*/ 2147483647 h 144"/>
                  <a:gd name="T32" fmla="*/ 2147483647 w 354"/>
                  <a:gd name="T33" fmla="*/ 2147483647 h 144"/>
                  <a:gd name="T34" fmla="*/ 2147483647 w 354"/>
                  <a:gd name="T35" fmla="*/ 2147483647 h 144"/>
                  <a:gd name="T36" fmla="*/ 2147483647 w 354"/>
                  <a:gd name="T37" fmla="*/ 2147483647 h 144"/>
                  <a:gd name="T38" fmla="*/ 2147483647 w 354"/>
                  <a:gd name="T39" fmla="*/ 2147483647 h 144"/>
                  <a:gd name="T40" fmla="*/ 2147483647 w 354"/>
                  <a:gd name="T41" fmla="*/ 2147483647 h 144"/>
                  <a:gd name="T42" fmla="*/ 2147483647 w 354"/>
                  <a:gd name="T43" fmla="*/ 2147483647 h 144"/>
                  <a:gd name="T44" fmla="*/ 2147483647 w 354"/>
                  <a:gd name="T45" fmla="*/ 2147483647 h 144"/>
                  <a:gd name="T46" fmla="*/ 2147483647 w 354"/>
                  <a:gd name="T47" fmla="*/ 2147483647 h 144"/>
                  <a:gd name="T48" fmla="*/ 2147483647 w 354"/>
                  <a:gd name="T49" fmla="*/ 2147483647 h 144"/>
                  <a:gd name="T50" fmla="*/ 2147483647 w 354"/>
                  <a:gd name="T51" fmla="*/ 2147483647 h 144"/>
                  <a:gd name="T52" fmla="*/ 2147483647 w 354"/>
                  <a:gd name="T53" fmla="*/ 2147483647 h 144"/>
                  <a:gd name="T54" fmla="*/ 2147483647 w 354"/>
                  <a:gd name="T55" fmla="*/ 2147483647 h 144"/>
                  <a:gd name="T56" fmla="*/ 2147483647 w 354"/>
                  <a:gd name="T57" fmla="*/ 2147483647 h 144"/>
                  <a:gd name="T58" fmla="*/ 2147483647 w 354"/>
                  <a:gd name="T59" fmla="*/ 2147483647 h 144"/>
                  <a:gd name="T60" fmla="*/ 2147483647 w 354"/>
                  <a:gd name="T61" fmla="*/ 2147483647 h 144"/>
                  <a:gd name="T62" fmla="*/ 2147483647 w 354"/>
                  <a:gd name="T63" fmla="*/ 2147483647 h 144"/>
                  <a:gd name="T64" fmla="*/ 2147483647 w 354"/>
                  <a:gd name="T65" fmla="*/ 2147483647 h 144"/>
                  <a:gd name="T66" fmla="*/ 2147483647 w 354"/>
                  <a:gd name="T67" fmla="*/ 2147483647 h 144"/>
                  <a:gd name="T68" fmla="*/ 2147483647 w 354"/>
                  <a:gd name="T69" fmla="*/ 2147483647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5" name="Sierra Leon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413" y="2102"/>
                <a:ext cx="53" cy="69"/>
              </a:xfrm>
              <a:custGeom>
                <a:avLst/>
                <a:gdLst>
                  <a:gd name="T0" fmla="*/ 2147483647 w 210"/>
                  <a:gd name="T1" fmla="*/ 2147483647 h 270"/>
                  <a:gd name="T2" fmla="*/ 2147483647 w 210"/>
                  <a:gd name="T3" fmla="*/ 2147483647 h 270"/>
                  <a:gd name="T4" fmla="*/ 2147483647 w 210"/>
                  <a:gd name="T5" fmla="*/ 2147483647 h 270"/>
                  <a:gd name="T6" fmla="*/ 2147483647 w 210"/>
                  <a:gd name="T7" fmla="*/ 2147483647 h 270"/>
                  <a:gd name="T8" fmla="*/ 2147483647 w 210"/>
                  <a:gd name="T9" fmla="*/ 2147483647 h 270"/>
                  <a:gd name="T10" fmla="*/ 2147483647 w 210"/>
                  <a:gd name="T11" fmla="*/ 2147483647 h 270"/>
                  <a:gd name="T12" fmla="*/ 2147483647 w 210"/>
                  <a:gd name="T13" fmla="*/ 2147483647 h 270"/>
                  <a:gd name="T14" fmla="*/ 2147483647 w 210"/>
                  <a:gd name="T15" fmla="*/ 2147483647 h 270"/>
                  <a:gd name="T16" fmla="*/ 2147483647 w 210"/>
                  <a:gd name="T17" fmla="*/ 2147483647 h 270"/>
                  <a:gd name="T18" fmla="*/ 2147483647 w 210"/>
                  <a:gd name="T19" fmla="*/ 2147483647 h 270"/>
                  <a:gd name="T20" fmla="*/ 2147483647 w 210"/>
                  <a:gd name="T21" fmla="*/ 2147483647 h 270"/>
                  <a:gd name="T22" fmla="*/ 2147483647 w 210"/>
                  <a:gd name="T23" fmla="*/ 0 h 270"/>
                  <a:gd name="T24" fmla="*/ 2147483647 w 210"/>
                  <a:gd name="T25" fmla="*/ 0 h 270"/>
                  <a:gd name="T26" fmla="*/ 2147483647 w 210"/>
                  <a:gd name="T27" fmla="*/ 2147483647 h 270"/>
                  <a:gd name="T28" fmla="*/ 2147483647 w 210"/>
                  <a:gd name="T29" fmla="*/ 2147483647 h 270"/>
                  <a:gd name="T30" fmla="*/ 2147483647 w 210"/>
                  <a:gd name="T31" fmla="*/ 2147483647 h 270"/>
                  <a:gd name="T32" fmla="*/ 2147483647 w 210"/>
                  <a:gd name="T33" fmla="*/ 2147483647 h 270"/>
                  <a:gd name="T34" fmla="*/ 2147483647 w 210"/>
                  <a:gd name="T35" fmla="*/ 2147483647 h 270"/>
                  <a:gd name="T36" fmla="*/ 2147483647 w 210"/>
                  <a:gd name="T37" fmla="*/ 2147483647 h 270"/>
                  <a:gd name="T38" fmla="*/ 2147483647 w 210"/>
                  <a:gd name="T39" fmla="*/ 2147483647 h 270"/>
                  <a:gd name="T40" fmla="*/ 2147483647 w 210"/>
                  <a:gd name="T41" fmla="*/ 2147483647 h 270"/>
                  <a:gd name="T42" fmla="*/ 2147483647 w 210"/>
                  <a:gd name="T43" fmla="*/ 2147483647 h 270"/>
                  <a:gd name="T44" fmla="*/ 0 w 210"/>
                  <a:gd name="T45" fmla="*/ 2147483647 h 270"/>
                  <a:gd name="T46" fmla="*/ 2147483647 w 210"/>
                  <a:gd name="T47" fmla="*/ 2147483647 h 270"/>
                  <a:gd name="T48" fmla="*/ 2147483647 w 210"/>
                  <a:gd name="T49" fmla="*/ 2147483647 h 270"/>
                  <a:gd name="T50" fmla="*/ 0 w 210"/>
                  <a:gd name="T51" fmla="*/ 2147483647 h 270"/>
                  <a:gd name="T52" fmla="*/ 0 w 210"/>
                  <a:gd name="T53" fmla="*/ 2147483647 h 270"/>
                  <a:gd name="T54" fmla="*/ 2147483647 w 210"/>
                  <a:gd name="T55" fmla="*/ 2147483647 h 270"/>
                  <a:gd name="T56" fmla="*/ 2147483647 w 210"/>
                  <a:gd name="T57" fmla="*/ 2147483647 h 270"/>
                  <a:gd name="T58" fmla="*/ 2147483647 w 210"/>
                  <a:gd name="T59" fmla="*/ 2147483647 h 270"/>
                  <a:gd name="T60" fmla="*/ 2147483647 w 210"/>
                  <a:gd name="T61" fmla="*/ 2147483647 h 270"/>
                  <a:gd name="T62" fmla="*/ 2147483647 w 210"/>
                  <a:gd name="T63" fmla="*/ 2147483647 h 270"/>
                  <a:gd name="T64" fmla="*/ 2147483647 w 210"/>
                  <a:gd name="T65" fmla="*/ 2147483647 h 270"/>
                  <a:gd name="T66" fmla="*/ 2147483647 w 210"/>
                  <a:gd name="T67" fmla="*/ 2147483647 h 270"/>
                  <a:gd name="T68" fmla="*/ 2147483647 w 210"/>
                  <a:gd name="T69" fmla="*/ 2147483647 h 270"/>
                  <a:gd name="T70" fmla="*/ 2147483647 w 210"/>
                  <a:gd name="T71" fmla="*/ 2147483647 h 270"/>
                  <a:gd name="T72" fmla="*/ 2147483647 w 210"/>
                  <a:gd name="T73" fmla="*/ 2147483647 h 270"/>
                  <a:gd name="T74" fmla="*/ 2147483647 w 210"/>
                  <a:gd name="T75" fmla="*/ 2147483647 h 270"/>
                  <a:gd name="T76" fmla="*/ 2147483647 w 210"/>
                  <a:gd name="T77" fmla="*/ 2147483647 h 270"/>
                  <a:gd name="T78" fmla="*/ 2147483647 w 210"/>
                  <a:gd name="T79" fmla="*/ 2147483647 h 270"/>
                  <a:gd name="T80" fmla="*/ 2147483647 w 210"/>
                  <a:gd name="T81" fmla="*/ 2147483647 h 270"/>
                  <a:gd name="T82" fmla="*/ 2147483647 w 210"/>
                  <a:gd name="T83" fmla="*/ 2147483647 h 270"/>
                  <a:gd name="T84" fmla="*/ 2147483647 w 210"/>
                  <a:gd name="T85" fmla="*/ 2147483647 h 270"/>
                  <a:gd name="T86" fmla="*/ 2147483647 w 210"/>
                  <a:gd name="T87" fmla="*/ 2147483647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270"/>
                  <a:gd name="T134" fmla="*/ 210 w 210"/>
                  <a:gd name="T135" fmla="*/ 270 h 2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270">
                    <a:moveTo>
                      <a:pt x="186" y="180"/>
                    </a:moveTo>
                    <a:lnTo>
                      <a:pt x="186" y="162"/>
                    </a:lnTo>
                    <a:lnTo>
                      <a:pt x="210" y="156"/>
                    </a:lnTo>
                    <a:lnTo>
                      <a:pt x="204" y="132"/>
                    </a:lnTo>
                    <a:lnTo>
                      <a:pt x="174" y="144"/>
                    </a:lnTo>
                    <a:lnTo>
                      <a:pt x="180" y="126"/>
                    </a:lnTo>
                    <a:lnTo>
                      <a:pt x="186" y="120"/>
                    </a:lnTo>
                    <a:lnTo>
                      <a:pt x="192" y="108"/>
                    </a:lnTo>
                    <a:lnTo>
                      <a:pt x="192" y="90"/>
                    </a:lnTo>
                    <a:lnTo>
                      <a:pt x="180" y="78"/>
                    </a:lnTo>
                    <a:lnTo>
                      <a:pt x="180" y="60"/>
                    </a:lnTo>
                    <a:lnTo>
                      <a:pt x="138" y="0"/>
                    </a:lnTo>
                    <a:lnTo>
                      <a:pt x="102" y="0"/>
                    </a:lnTo>
                    <a:lnTo>
                      <a:pt x="96" y="18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54" y="30"/>
                    </a:lnTo>
                    <a:lnTo>
                      <a:pt x="48" y="42"/>
                    </a:lnTo>
                    <a:lnTo>
                      <a:pt x="36" y="54"/>
                    </a:lnTo>
                    <a:lnTo>
                      <a:pt x="30" y="66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0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32"/>
                    </a:lnTo>
                    <a:lnTo>
                      <a:pt x="6" y="138"/>
                    </a:lnTo>
                    <a:lnTo>
                      <a:pt x="18" y="144"/>
                    </a:lnTo>
                    <a:lnTo>
                      <a:pt x="24" y="150"/>
                    </a:lnTo>
                    <a:lnTo>
                      <a:pt x="18" y="180"/>
                    </a:lnTo>
                    <a:lnTo>
                      <a:pt x="42" y="198"/>
                    </a:lnTo>
                    <a:lnTo>
                      <a:pt x="42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78" y="234"/>
                    </a:lnTo>
                    <a:lnTo>
                      <a:pt x="96" y="234"/>
                    </a:lnTo>
                    <a:lnTo>
                      <a:pt x="126" y="270"/>
                    </a:lnTo>
                    <a:lnTo>
                      <a:pt x="126" y="234"/>
                    </a:lnTo>
                    <a:lnTo>
                      <a:pt x="144" y="216"/>
                    </a:lnTo>
                    <a:lnTo>
                      <a:pt x="156" y="210"/>
                    </a:lnTo>
                    <a:lnTo>
                      <a:pt x="168" y="198"/>
                    </a:lnTo>
                    <a:lnTo>
                      <a:pt x="180" y="192"/>
                    </a:lnTo>
                    <a:lnTo>
                      <a:pt x="186" y="18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Senegal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360" y="1963"/>
                <a:ext cx="106" cy="94"/>
              </a:xfrm>
              <a:custGeom>
                <a:avLst/>
                <a:gdLst>
                  <a:gd name="T0" fmla="*/ 2147483647 w 414"/>
                  <a:gd name="T1" fmla="*/ 2147483647 h 366"/>
                  <a:gd name="T2" fmla="*/ 2147483647 w 414"/>
                  <a:gd name="T3" fmla="*/ 2147483647 h 366"/>
                  <a:gd name="T4" fmla="*/ 2147483647 w 414"/>
                  <a:gd name="T5" fmla="*/ 2147483647 h 366"/>
                  <a:gd name="T6" fmla="*/ 2147483647 w 414"/>
                  <a:gd name="T7" fmla="*/ 2147483647 h 366"/>
                  <a:gd name="T8" fmla="*/ 2147483647 w 414"/>
                  <a:gd name="T9" fmla="*/ 2147483647 h 366"/>
                  <a:gd name="T10" fmla="*/ 2147483647 w 414"/>
                  <a:gd name="T11" fmla="*/ 2147483647 h 366"/>
                  <a:gd name="T12" fmla="*/ 2147483647 w 414"/>
                  <a:gd name="T13" fmla="*/ 2147483647 h 366"/>
                  <a:gd name="T14" fmla="*/ 2147483647 w 414"/>
                  <a:gd name="T15" fmla="*/ 2147483647 h 366"/>
                  <a:gd name="T16" fmla="*/ 2147483647 w 414"/>
                  <a:gd name="T17" fmla="*/ 2147483647 h 366"/>
                  <a:gd name="T18" fmla="*/ 2147483647 w 414"/>
                  <a:gd name="T19" fmla="*/ 2147483647 h 366"/>
                  <a:gd name="T20" fmla="*/ 2147483647 w 414"/>
                  <a:gd name="T21" fmla="*/ 2147483647 h 366"/>
                  <a:gd name="T22" fmla="*/ 2147483647 w 414"/>
                  <a:gd name="T23" fmla="*/ 2147483647 h 366"/>
                  <a:gd name="T24" fmla="*/ 2147483647 w 414"/>
                  <a:gd name="T25" fmla="*/ 2147483647 h 366"/>
                  <a:gd name="T26" fmla="*/ 2147483647 w 414"/>
                  <a:gd name="T27" fmla="*/ 2147483647 h 366"/>
                  <a:gd name="T28" fmla="*/ 2147483647 w 414"/>
                  <a:gd name="T29" fmla="*/ 0 h 366"/>
                  <a:gd name="T30" fmla="*/ 2147483647 w 414"/>
                  <a:gd name="T31" fmla="*/ 2147483647 h 366"/>
                  <a:gd name="T32" fmla="*/ 2147483647 w 414"/>
                  <a:gd name="T33" fmla="*/ 2147483647 h 366"/>
                  <a:gd name="T34" fmla="*/ 2147483647 w 414"/>
                  <a:gd name="T35" fmla="*/ 2147483647 h 366"/>
                  <a:gd name="T36" fmla="*/ 2147483647 w 414"/>
                  <a:gd name="T37" fmla="*/ 2147483647 h 366"/>
                  <a:gd name="T38" fmla="*/ 2147483647 w 414"/>
                  <a:gd name="T39" fmla="*/ 2147483647 h 366"/>
                  <a:gd name="T40" fmla="*/ 2147483647 w 414"/>
                  <a:gd name="T41" fmla="*/ 2147483647 h 366"/>
                  <a:gd name="T42" fmla="*/ 0 w 414"/>
                  <a:gd name="T43" fmla="*/ 2147483647 h 366"/>
                  <a:gd name="T44" fmla="*/ 2147483647 w 414"/>
                  <a:gd name="T45" fmla="*/ 2147483647 h 366"/>
                  <a:gd name="T46" fmla="*/ 2147483647 w 414"/>
                  <a:gd name="T47" fmla="*/ 2147483647 h 366"/>
                  <a:gd name="T48" fmla="*/ 2147483647 w 414"/>
                  <a:gd name="T49" fmla="*/ 2147483647 h 366"/>
                  <a:gd name="T50" fmla="*/ 2147483647 w 414"/>
                  <a:gd name="T51" fmla="*/ 2147483647 h 366"/>
                  <a:gd name="T52" fmla="*/ 2147483647 w 414"/>
                  <a:gd name="T53" fmla="*/ 2147483647 h 366"/>
                  <a:gd name="T54" fmla="*/ 2147483647 w 414"/>
                  <a:gd name="T55" fmla="*/ 2147483647 h 366"/>
                  <a:gd name="T56" fmla="*/ 2147483647 w 414"/>
                  <a:gd name="T57" fmla="*/ 2147483647 h 366"/>
                  <a:gd name="T58" fmla="*/ 2147483647 w 414"/>
                  <a:gd name="T59" fmla="*/ 2147483647 h 366"/>
                  <a:gd name="T60" fmla="*/ 2147483647 w 414"/>
                  <a:gd name="T61" fmla="*/ 2147483647 h 366"/>
                  <a:gd name="T62" fmla="*/ 2147483647 w 414"/>
                  <a:gd name="T63" fmla="*/ 2147483647 h 366"/>
                  <a:gd name="T64" fmla="*/ 2147483647 w 414"/>
                  <a:gd name="T65" fmla="*/ 2147483647 h 366"/>
                  <a:gd name="T66" fmla="*/ 2147483647 w 414"/>
                  <a:gd name="T67" fmla="*/ 2147483647 h 366"/>
                  <a:gd name="T68" fmla="*/ 2147483647 w 414"/>
                  <a:gd name="T69" fmla="*/ 2147483647 h 366"/>
                  <a:gd name="T70" fmla="*/ 2147483647 w 414"/>
                  <a:gd name="T71" fmla="*/ 2147483647 h 366"/>
                  <a:gd name="T72" fmla="*/ 2147483647 w 414"/>
                  <a:gd name="T73" fmla="*/ 2147483647 h 366"/>
                  <a:gd name="T74" fmla="*/ 2147483647 w 414"/>
                  <a:gd name="T75" fmla="*/ 2147483647 h 366"/>
                  <a:gd name="T76" fmla="*/ 2147483647 w 414"/>
                  <a:gd name="T77" fmla="*/ 2147483647 h 366"/>
                  <a:gd name="T78" fmla="*/ 2147483647 w 414"/>
                  <a:gd name="T79" fmla="*/ 2147483647 h 366"/>
                  <a:gd name="T80" fmla="*/ 2147483647 w 414"/>
                  <a:gd name="T81" fmla="*/ 2147483647 h 366"/>
                  <a:gd name="T82" fmla="*/ 2147483647 w 414"/>
                  <a:gd name="T83" fmla="*/ 2147483647 h 366"/>
                  <a:gd name="T84" fmla="*/ 2147483647 w 414"/>
                  <a:gd name="T85" fmla="*/ 2147483647 h 366"/>
                  <a:gd name="T86" fmla="*/ 2147483647 w 414"/>
                  <a:gd name="T87" fmla="*/ 2147483647 h 366"/>
                  <a:gd name="T88" fmla="*/ 2147483647 w 414"/>
                  <a:gd name="T89" fmla="*/ 2147483647 h 366"/>
                  <a:gd name="T90" fmla="*/ 2147483647 w 414"/>
                  <a:gd name="T91" fmla="*/ 2147483647 h 366"/>
                  <a:gd name="T92" fmla="*/ 2147483647 w 414"/>
                  <a:gd name="T93" fmla="*/ 2147483647 h 366"/>
                  <a:gd name="T94" fmla="*/ 2147483647 w 414"/>
                  <a:gd name="T95" fmla="*/ 2147483647 h 366"/>
                  <a:gd name="T96" fmla="*/ 2147483647 w 414"/>
                  <a:gd name="T97" fmla="*/ 2147483647 h 366"/>
                  <a:gd name="T98" fmla="*/ 2147483647 w 414"/>
                  <a:gd name="T99" fmla="*/ 2147483647 h 366"/>
                  <a:gd name="T100" fmla="*/ 2147483647 w 414"/>
                  <a:gd name="T101" fmla="*/ 2147483647 h 366"/>
                  <a:gd name="T102" fmla="*/ 2147483647 w 414"/>
                  <a:gd name="T103" fmla="*/ 2147483647 h 366"/>
                  <a:gd name="T104" fmla="*/ 2147483647 w 414"/>
                  <a:gd name="T105" fmla="*/ 2147483647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14"/>
                  <a:gd name="T160" fmla="*/ 0 h 366"/>
                  <a:gd name="T161" fmla="*/ 414 w 414"/>
                  <a:gd name="T162" fmla="*/ 366 h 3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14" h="366">
                    <a:moveTo>
                      <a:pt x="402" y="270"/>
                    </a:moveTo>
                    <a:lnTo>
                      <a:pt x="396" y="270"/>
                    </a:lnTo>
                    <a:lnTo>
                      <a:pt x="396" y="276"/>
                    </a:lnTo>
                    <a:lnTo>
                      <a:pt x="384" y="276"/>
                    </a:lnTo>
                    <a:lnTo>
                      <a:pt x="378" y="270"/>
                    </a:lnTo>
                    <a:lnTo>
                      <a:pt x="378" y="246"/>
                    </a:lnTo>
                    <a:lnTo>
                      <a:pt x="384" y="240"/>
                    </a:lnTo>
                    <a:lnTo>
                      <a:pt x="384" y="222"/>
                    </a:lnTo>
                    <a:lnTo>
                      <a:pt x="372" y="210"/>
                    </a:lnTo>
                    <a:lnTo>
                      <a:pt x="372" y="204"/>
                    </a:lnTo>
                    <a:lnTo>
                      <a:pt x="360" y="186"/>
                    </a:lnTo>
                    <a:lnTo>
                      <a:pt x="360" y="162"/>
                    </a:lnTo>
                    <a:lnTo>
                      <a:pt x="348" y="138"/>
                    </a:lnTo>
                    <a:lnTo>
                      <a:pt x="318" y="132"/>
                    </a:lnTo>
                    <a:lnTo>
                      <a:pt x="318" y="108"/>
                    </a:lnTo>
                    <a:lnTo>
                      <a:pt x="312" y="102"/>
                    </a:lnTo>
                    <a:lnTo>
                      <a:pt x="294" y="102"/>
                    </a:lnTo>
                    <a:lnTo>
                      <a:pt x="294" y="72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64" y="48"/>
                    </a:lnTo>
                    <a:lnTo>
                      <a:pt x="252" y="54"/>
                    </a:lnTo>
                    <a:lnTo>
                      <a:pt x="246" y="42"/>
                    </a:lnTo>
                    <a:lnTo>
                      <a:pt x="234" y="30"/>
                    </a:lnTo>
                    <a:lnTo>
                      <a:pt x="228" y="18"/>
                    </a:lnTo>
                    <a:lnTo>
                      <a:pt x="222" y="18"/>
                    </a:lnTo>
                    <a:lnTo>
                      <a:pt x="210" y="12"/>
                    </a:lnTo>
                    <a:lnTo>
                      <a:pt x="186" y="12"/>
                    </a:lnTo>
                    <a:lnTo>
                      <a:pt x="162" y="0"/>
                    </a:lnTo>
                    <a:lnTo>
                      <a:pt x="162" y="18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102" y="12"/>
                    </a:lnTo>
                    <a:lnTo>
                      <a:pt x="90" y="18"/>
                    </a:lnTo>
                    <a:lnTo>
                      <a:pt x="84" y="2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60" y="90"/>
                    </a:lnTo>
                    <a:lnTo>
                      <a:pt x="48" y="96"/>
                    </a:lnTo>
                    <a:lnTo>
                      <a:pt x="30" y="132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18" y="174"/>
                    </a:lnTo>
                    <a:lnTo>
                      <a:pt x="24" y="186"/>
                    </a:lnTo>
                    <a:lnTo>
                      <a:pt x="24" y="204"/>
                    </a:lnTo>
                    <a:lnTo>
                      <a:pt x="42" y="222"/>
                    </a:lnTo>
                    <a:lnTo>
                      <a:pt x="42" y="246"/>
                    </a:lnTo>
                    <a:lnTo>
                      <a:pt x="48" y="252"/>
                    </a:lnTo>
                    <a:lnTo>
                      <a:pt x="126" y="252"/>
                    </a:lnTo>
                    <a:lnTo>
                      <a:pt x="126" y="240"/>
                    </a:lnTo>
                    <a:lnTo>
                      <a:pt x="180" y="240"/>
                    </a:lnTo>
                    <a:lnTo>
                      <a:pt x="180" y="252"/>
                    </a:lnTo>
                    <a:lnTo>
                      <a:pt x="192" y="246"/>
                    </a:lnTo>
                    <a:lnTo>
                      <a:pt x="198" y="252"/>
                    </a:lnTo>
                    <a:lnTo>
                      <a:pt x="204" y="264"/>
                    </a:lnTo>
                    <a:lnTo>
                      <a:pt x="216" y="264"/>
                    </a:lnTo>
                    <a:lnTo>
                      <a:pt x="222" y="258"/>
                    </a:lnTo>
                    <a:lnTo>
                      <a:pt x="246" y="258"/>
                    </a:lnTo>
                    <a:lnTo>
                      <a:pt x="252" y="264"/>
                    </a:lnTo>
                    <a:lnTo>
                      <a:pt x="252" y="270"/>
                    </a:lnTo>
                    <a:lnTo>
                      <a:pt x="246" y="276"/>
                    </a:lnTo>
                    <a:lnTo>
                      <a:pt x="234" y="282"/>
                    </a:lnTo>
                    <a:lnTo>
                      <a:pt x="228" y="288"/>
                    </a:lnTo>
                    <a:lnTo>
                      <a:pt x="204" y="288"/>
                    </a:lnTo>
                    <a:lnTo>
                      <a:pt x="186" y="282"/>
                    </a:lnTo>
                    <a:lnTo>
                      <a:pt x="180" y="270"/>
                    </a:lnTo>
                    <a:lnTo>
                      <a:pt x="168" y="264"/>
                    </a:lnTo>
                    <a:lnTo>
                      <a:pt x="162" y="258"/>
                    </a:lnTo>
                    <a:lnTo>
                      <a:pt x="156" y="264"/>
                    </a:lnTo>
                    <a:lnTo>
                      <a:pt x="150" y="276"/>
                    </a:lnTo>
                    <a:lnTo>
                      <a:pt x="126" y="276"/>
                    </a:lnTo>
                    <a:lnTo>
                      <a:pt x="120" y="282"/>
                    </a:lnTo>
                    <a:lnTo>
                      <a:pt x="108" y="282"/>
                    </a:lnTo>
                    <a:lnTo>
                      <a:pt x="108" y="294"/>
                    </a:lnTo>
                    <a:lnTo>
                      <a:pt x="36" y="294"/>
                    </a:lnTo>
                    <a:lnTo>
                      <a:pt x="36" y="318"/>
                    </a:lnTo>
                    <a:lnTo>
                      <a:pt x="30" y="324"/>
                    </a:lnTo>
                    <a:lnTo>
                      <a:pt x="30" y="336"/>
                    </a:lnTo>
                    <a:lnTo>
                      <a:pt x="36" y="342"/>
                    </a:lnTo>
                    <a:lnTo>
                      <a:pt x="42" y="354"/>
                    </a:lnTo>
                    <a:lnTo>
                      <a:pt x="48" y="360"/>
                    </a:lnTo>
                    <a:lnTo>
                      <a:pt x="60" y="366"/>
                    </a:lnTo>
                    <a:lnTo>
                      <a:pt x="66" y="366"/>
                    </a:lnTo>
                    <a:lnTo>
                      <a:pt x="72" y="360"/>
                    </a:lnTo>
                    <a:lnTo>
                      <a:pt x="78" y="360"/>
                    </a:lnTo>
                    <a:lnTo>
                      <a:pt x="90" y="348"/>
                    </a:lnTo>
                    <a:lnTo>
                      <a:pt x="126" y="348"/>
                    </a:lnTo>
                    <a:lnTo>
                      <a:pt x="156" y="324"/>
                    </a:lnTo>
                    <a:lnTo>
                      <a:pt x="294" y="330"/>
                    </a:lnTo>
                    <a:lnTo>
                      <a:pt x="294" y="336"/>
                    </a:lnTo>
                    <a:lnTo>
                      <a:pt x="300" y="348"/>
                    </a:lnTo>
                    <a:lnTo>
                      <a:pt x="318" y="348"/>
                    </a:lnTo>
                    <a:lnTo>
                      <a:pt x="324" y="342"/>
                    </a:lnTo>
                    <a:lnTo>
                      <a:pt x="330" y="348"/>
                    </a:lnTo>
                    <a:lnTo>
                      <a:pt x="336" y="360"/>
                    </a:lnTo>
                    <a:lnTo>
                      <a:pt x="342" y="366"/>
                    </a:lnTo>
                    <a:lnTo>
                      <a:pt x="354" y="366"/>
                    </a:lnTo>
                    <a:lnTo>
                      <a:pt x="366" y="360"/>
                    </a:lnTo>
                    <a:lnTo>
                      <a:pt x="372" y="354"/>
                    </a:lnTo>
                    <a:lnTo>
                      <a:pt x="414" y="354"/>
                    </a:lnTo>
                    <a:lnTo>
                      <a:pt x="414" y="288"/>
                    </a:lnTo>
                    <a:lnTo>
                      <a:pt x="408" y="276"/>
                    </a:lnTo>
                    <a:lnTo>
                      <a:pt x="402" y="27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" name="Saudi Ara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69" y="1647"/>
                <a:ext cx="380" cy="326"/>
              </a:xfrm>
              <a:custGeom>
                <a:avLst/>
                <a:gdLst>
                  <a:gd name="T0" fmla="*/ 2147483647 w 1488"/>
                  <a:gd name="T1" fmla="*/ 2147483647 h 1278"/>
                  <a:gd name="T2" fmla="*/ 2147483647 w 1488"/>
                  <a:gd name="T3" fmla="*/ 2147483647 h 1278"/>
                  <a:gd name="T4" fmla="*/ 2147483647 w 1488"/>
                  <a:gd name="T5" fmla="*/ 2147483647 h 1278"/>
                  <a:gd name="T6" fmla="*/ 2147483647 w 1488"/>
                  <a:gd name="T7" fmla="*/ 2147483647 h 1278"/>
                  <a:gd name="T8" fmla="*/ 2147483647 w 1488"/>
                  <a:gd name="T9" fmla="*/ 2147483647 h 1278"/>
                  <a:gd name="T10" fmla="*/ 2147483647 w 1488"/>
                  <a:gd name="T11" fmla="*/ 2147483647 h 1278"/>
                  <a:gd name="T12" fmla="*/ 2147483647 w 1488"/>
                  <a:gd name="T13" fmla="*/ 2147483647 h 1278"/>
                  <a:gd name="T14" fmla="*/ 2147483647 w 1488"/>
                  <a:gd name="T15" fmla="*/ 2147483647 h 1278"/>
                  <a:gd name="T16" fmla="*/ 2147483647 w 1488"/>
                  <a:gd name="T17" fmla="*/ 2147483647 h 1278"/>
                  <a:gd name="T18" fmla="*/ 2147483647 w 1488"/>
                  <a:gd name="T19" fmla="*/ 2147483647 h 1278"/>
                  <a:gd name="T20" fmla="*/ 2147483647 w 1488"/>
                  <a:gd name="T21" fmla="*/ 2147483647 h 1278"/>
                  <a:gd name="T22" fmla="*/ 2147483647 w 1488"/>
                  <a:gd name="T23" fmla="*/ 2147483647 h 1278"/>
                  <a:gd name="T24" fmla="*/ 2147483647 w 1488"/>
                  <a:gd name="T25" fmla="*/ 2147483647 h 1278"/>
                  <a:gd name="T26" fmla="*/ 2147483647 w 1488"/>
                  <a:gd name="T27" fmla="*/ 2147483647 h 1278"/>
                  <a:gd name="T28" fmla="*/ 2147483647 w 1488"/>
                  <a:gd name="T29" fmla="*/ 2147483647 h 1278"/>
                  <a:gd name="T30" fmla="*/ 2147483647 w 1488"/>
                  <a:gd name="T31" fmla="*/ 2147483647 h 1278"/>
                  <a:gd name="T32" fmla="*/ 2147483647 w 1488"/>
                  <a:gd name="T33" fmla="*/ 2147483647 h 1278"/>
                  <a:gd name="T34" fmla="*/ 2147483647 w 1488"/>
                  <a:gd name="T35" fmla="*/ 2147483647 h 1278"/>
                  <a:gd name="T36" fmla="*/ 2147483647 w 1488"/>
                  <a:gd name="T37" fmla="*/ 2147483647 h 1278"/>
                  <a:gd name="T38" fmla="*/ 2147483647 w 1488"/>
                  <a:gd name="T39" fmla="*/ 0 h 1278"/>
                  <a:gd name="T40" fmla="*/ 2147483647 w 1488"/>
                  <a:gd name="T41" fmla="*/ 2147483647 h 1278"/>
                  <a:gd name="T42" fmla="*/ 2147483647 w 1488"/>
                  <a:gd name="T43" fmla="*/ 2147483647 h 1278"/>
                  <a:gd name="T44" fmla="*/ 2147483647 w 1488"/>
                  <a:gd name="T45" fmla="*/ 2147483647 h 1278"/>
                  <a:gd name="T46" fmla="*/ 2147483647 w 1488"/>
                  <a:gd name="T47" fmla="*/ 2147483647 h 1278"/>
                  <a:gd name="T48" fmla="*/ 2147483647 w 1488"/>
                  <a:gd name="T49" fmla="*/ 2147483647 h 1278"/>
                  <a:gd name="T50" fmla="*/ 2147483647 w 1488"/>
                  <a:gd name="T51" fmla="*/ 2147483647 h 1278"/>
                  <a:gd name="T52" fmla="*/ 2147483647 w 1488"/>
                  <a:gd name="T53" fmla="*/ 2147483647 h 1278"/>
                  <a:gd name="T54" fmla="*/ 2147483647 w 1488"/>
                  <a:gd name="T55" fmla="*/ 2147483647 h 1278"/>
                  <a:gd name="T56" fmla="*/ 2147483647 w 1488"/>
                  <a:gd name="T57" fmla="*/ 2147483647 h 1278"/>
                  <a:gd name="T58" fmla="*/ 2147483647 w 1488"/>
                  <a:gd name="T59" fmla="*/ 2147483647 h 1278"/>
                  <a:gd name="T60" fmla="*/ 2147483647 w 1488"/>
                  <a:gd name="T61" fmla="*/ 2147483647 h 1278"/>
                  <a:gd name="T62" fmla="*/ 0 w 1488"/>
                  <a:gd name="T63" fmla="*/ 2147483647 h 1278"/>
                  <a:gd name="T64" fmla="*/ 2147483647 w 1488"/>
                  <a:gd name="T65" fmla="*/ 2147483647 h 1278"/>
                  <a:gd name="T66" fmla="*/ 2147483647 w 1488"/>
                  <a:gd name="T67" fmla="*/ 2147483647 h 1278"/>
                  <a:gd name="T68" fmla="*/ 2147483647 w 1488"/>
                  <a:gd name="T69" fmla="*/ 2147483647 h 1278"/>
                  <a:gd name="T70" fmla="*/ 2147483647 w 1488"/>
                  <a:gd name="T71" fmla="*/ 2147483647 h 1278"/>
                  <a:gd name="T72" fmla="*/ 2147483647 w 1488"/>
                  <a:gd name="T73" fmla="*/ 2147483647 h 1278"/>
                  <a:gd name="T74" fmla="*/ 2147483647 w 1488"/>
                  <a:gd name="T75" fmla="*/ 2147483647 h 1278"/>
                  <a:gd name="T76" fmla="*/ 2147483647 w 1488"/>
                  <a:gd name="T77" fmla="*/ 2147483647 h 1278"/>
                  <a:gd name="T78" fmla="*/ 2147483647 w 1488"/>
                  <a:gd name="T79" fmla="*/ 2147483647 h 1278"/>
                  <a:gd name="T80" fmla="*/ 2147483647 w 1488"/>
                  <a:gd name="T81" fmla="*/ 2147483647 h 1278"/>
                  <a:gd name="T82" fmla="*/ 2147483647 w 1488"/>
                  <a:gd name="T83" fmla="*/ 2147483647 h 1278"/>
                  <a:gd name="T84" fmla="*/ 2147483647 w 1488"/>
                  <a:gd name="T85" fmla="*/ 2147483647 h 1278"/>
                  <a:gd name="T86" fmla="*/ 2147483647 w 1488"/>
                  <a:gd name="T87" fmla="*/ 2147483647 h 1278"/>
                  <a:gd name="T88" fmla="*/ 2147483647 w 1488"/>
                  <a:gd name="T89" fmla="*/ 2147483647 h 1278"/>
                  <a:gd name="T90" fmla="*/ 2147483647 w 1488"/>
                  <a:gd name="T91" fmla="*/ 2147483647 h 1278"/>
                  <a:gd name="T92" fmla="*/ 2147483647 w 1488"/>
                  <a:gd name="T93" fmla="*/ 2147483647 h 1278"/>
                  <a:gd name="T94" fmla="*/ 2147483647 w 1488"/>
                  <a:gd name="T95" fmla="*/ 2147483647 h 1278"/>
                  <a:gd name="T96" fmla="*/ 2147483647 w 1488"/>
                  <a:gd name="T97" fmla="*/ 2147483647 h 1278"/>
                  <a:gd name="T98" fmla="*/ 2147483647 w 1488"/>
                  <a:gd name="T99" fmla="*/ 2147483647 h 1278"/>
                  <a:gd name="T100" fmla="*/ 2147483647 w 1488"/>
                  <a:gd name="T101" fmla="*/ 2147483647 h 1278"/>
                  <a:gd name="T102" fmla="*/ 2147483647 w 1488"/>
                  <a:gd name="T103" fmla="*/ 2147483647 h 1278"/>
                  <a:gd name="T104" fmla="*/ 2147483647 w 1488"/>
                  <a:gd name="T105" fmla="*/ 2147483647 h 1278"/>
                  <a:gd name="T106" fmla="*/ 2147483647 w 1488"/>
                  <a:gd name="T107" fmla="*/ 2147483647 h 1278"/>
                  <a:gd name="T108" fmla="*/ 2147483647 w 1488"/>
                  <a:gd name="T109" fmla="*/ 2147483647 h 1278"/>
                  <a:gd name="T110" fmla="*/ 2147483647 w 1488"/>
                  <a:gd name="T111" fmla="*/ 2147483647 h 1278"/>
                  <a:gd name="T112" fmla="*/ 2147483647 w 1488"/>
                  <a:gd name="T113" fmla="*/ 2147483647 h 1278"/>
                  <a:gd name="T114" fmla="*/ 2147483647 w 1488"/>
                  <a:gd name="T115" fmla="*/ 2147483647 h 1278"/>
                  <a:gd name="T116" fmla="*/ 2147483647 w 1488"/>
                  <a:gd name="T117" fmla="*/ 2147483647 h 1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8"/>
                  <a:gd name="T178" fmla="*/ 0 h 1278"/>
                  <a:gd name="T179" fmla="*/ 1488 w 1488"/>
                  <a:gd name="T180" fmla="*/ 1278 h 1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8" h="1278">
                    <a:moveTo>
                      <a:pt x="1464" y="792"/>
                    </a:moveTo>
                    <a:lnTo>
                      <a:pt x="1464" y="780"/>
                    </a:lnTo>
                    <a:lnTo>
                      <a:pt x="1458" y="774"/>
                    </a:lnTo>
                    <a:lnTo>
                      <a:pt x="1416" y="768"/>
                    </a:lnTo>
                    <a:lnTo>
                      <a:pt x="1320" y="756"/>
                    </a:lnTo>
                    <a:lnTo>
                      <a:pt x="1284" y="750"/>
                    </a:lnTo>
                    <a:lnTo>
                      <a:pt x="1266" y="750"/>
                    </a:lnTo>
                    <a:lnTo>
                      <a:pt x="1260" y="738"/>
                    </a:lnTo>
                    <a:lnTo>
                      <a:pt x="1248" y="732"/>
                    </a:lnTo>
                    <a:lnTo>
                      <a:pt x="1242" y="720"/>
                    </a:lnTo>
                    <a:lnTo>
                      <a:pt x="1218" y="696"/>
                    </a:lnTo>
                    <a:lnTo>
                      <a:pt x="1206" y="672"/>
                    </a:lnTo>
                    <a:lnTo>
                      <a:pt x="1188" y="654"/>
                    </a:lnTo>
                    <a:lnTo>
                      <a:pt x="1188" y="642"/>
                    </a:lnTo>
                    <a:lnTo>
                      <a:pt x="1182" y="636"/>
                    </a:lnTo>
                    <a:lnTo>
                      <a:pt x="1182" y="618"/>
                    </a:lnTo>
                    <a:lnTo>
                      <a:pt x="1176" y="624"/>
                    </a:lnTo>
                    <a:lnTo>
                      <a:pt x="1164" y="612"/>
                    </a:lnTo>
                    <a:lnTo>
                      <a:pt x="1146" y="612"/>
                    </a:lnTo>
                    <a:lnTo>
                      <a:pt x="1140" y="600"/>
                    </a:lnTo>
                    <a:lnTo>
                      <a:pt x="1134" y="594"/>
                    </a:lnTo>
                    <a:lnTo>
                      <a:pt x="1128" y="582"/>
                    </a:lnTo>
                    <a:lnTo>
                      <a:pt x="1122" y="564"/>
                    </a:lnTo>
                    <a:lnTo>
                      <a:pt x="1116" y="552"/>
                    </a:lnTo>
                    <a:lnTo>
                      <a:pt x="1116" y="540"/>
                    </a:lnTo>
                    <a:lnTo>
                      <a:pt x="1110" y="534"/>
                    </a:lnTo>
                    <a:lnTo>
                      <a:pt x="1098" y="528"/>
                    </a:lnTo>
                    <a:lnTo>
                      <a:pt x="1086" y="516"/>
                    </a:lnTo>
                    <a:lnTo>
                      <a:pt x="1074" y="510"/>
                    </a:lnTo>
                    <a:lnTo>
                      <a:pt x="1068" y="498"/>
                    </a:lnTo>
                    <a:lnTo>
                      <a:pt x="1068" y="462"/>
                    </a:lnTo>
                    <a:lnTo>
                      <a:pt x="1062" y="450"/>
                    </a:lnTo>
                    <a:lnTo>
                      <a:pt x="1062" y="438"/>
                    </a:lnTo>
                    <a:lnTo>
                      <a:pt x="1050" y="426"/>
                    </a:lnTo>
                    <a:lnTo>
                      <a:pt x="1002" y="402"/>
                    </a:lnTo>
                    <a:lnTo>
                      <a:pt x="996" y="396"/>
                    </a:lnTo>
                    <a:lnTo>
                      <a:pt x="990" y="384"/>
                    </a:lnTo>
                    <a:lnTo>
                      <a:pt x="990" y="360"/>
                    </a:lnTo>
                    <a:lnTo>
                      <a:pt x="972" y="342"/>
                    </a:lnTo>
                    <a:lnTo>
                      <a:pt x="966" y="330"/>
                    </a:lnTo>
                    <a:lnTo>
                      <a:pt x="960" y="324"/>
                    </a:lnTo>
                    <a:lnTo>
                      <a:pt x="960" y="300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882" y="294"/>
                    </a:lnTo>
                    <a:lnTo>
                      <a:pt x="876" y="288"/>
                    </a:lnTo>
                    <a:lnTo>
                      <a:pt x="876" y="252"/>
                    </a:lnTo>
                    <a:lnTo>
                      <a:pt x="852" y="246"/>
                    </a:lnTo>
                    <a:lnTo>
                      <a:pt x="804" y="246"/>
                    </a:lnTo>
                    <a:lnTo>
                      <a:pt x="750" y="240"/>
                    </a:lnTo>
                    <a:lnTo>
                      <a:pt x="684" y="240"/>
                    </a:lnTo>
                    <a:lnTo>
                      <a:pt x="492" y="96"/>
                    </a:lnTo>
                    <a:lnTo>
                      <a:pt x="480" y="90"/>
                    </a:lnTo>
                    <a:lnTo>
                      <a:pt x="474" y="84"/>
                    </a:lnTo>
                    <a:lnTo>
                      <a:pt x="426" y="60"/>
                    </a:lnTo>
                    <a:lnTo>
                      <a:pt x="414" y="48"/>
                    </a:lnTo>
                    <a:lnTo>
                      <a:pt x="402" y="42"/>
                    </a:lnTo>
                    <a:lnTo>
                      <a:pt x="372" y="12"/>
                    </a:lnTo>
                    <a:lnTo>
                      <a:pt x="306" y="12"/>
                    </a:lnTo>
                    <a:lnTo>
                      <a:pt x="294" y="0"/>
                    </a:lnTo>
                    <a:lnTo>
                      <a:pt x="288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64" y="18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198" y="48"/>
                    </a:lnTo>
                    <a:lnTo>
                      <a:pt x="132" y="48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32" y="60"/>
                    </a:lnTo>
                    <a:lnTo>
                      <a:pt x="144" y="66"/>
                    </a:lnTo>
                    <a:lnTo>
                      <a:pt x="156" y="66"/>
                    </a:lnTo>
                    <a:lnTo>
                      <a:pt x="180" y="90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198" y="132"/>
                    </a:lnTo>
                    <a:lnTo>
                      <a:pt x="192" y="138"/>
                    </a:lnTo>
                    <a:lnTo>
                      <a:pt x="192" y="150"/>
                    </a:lnTo>
                    <a:lnTo>
                      <a:pt x="186" y="156"/>
                    </a:lnTo>
                    <a:lnTo>
                      <a:pt x="180" y="168"/>
                    </a:lnTo>
                    <a:lnTo>
                      <a:pt x="174" y="174"/>
                    </a:lnTo>
                    <a:lnTo>
                      <a:pt x="162" y="180"/>
                    </a:lnTo>
                    <a:lnTo>
                      <a:pt x="150" y="180"/>
                    </a:lnTo>
                    <a:lnTo>
                      <a:pt x="138" y="186"/>
                    </a:lnTo>
                    <a:lnTo>
                      <a:pt x="132" y="186"/>
                    </a:lnTo>
                    <a:lnTo>
                      <a:pt x="120" y="198"/>
                    </a:lnTo>
                    <a:lnTo>
                      <a:pt x="120" y="210"/>
                    </a:lnTo>
                    <a:lnTo>
                      <a:pt x="108" y="234"/>
                    </a:lnTo>
                    <a:lnTo>
                      <a:pt x="96" y="246"/>
                    </a:lnTo>
                    <a:lnTo>
                      <a:pt x="60" y="246"/>
                    </a:lnTo>
                    <a:lnTo>
                      <a:pt x="36" y="234"/>
                    </a:lnTo>
                    <a:lnTo>
                      <a:pt x="6" y="234"/>
                    </a:lnTo>
                    <a:lnTo>
                      <a:pt x="6" y="264"/>
                    </a:lnTo>
                    <a:lnTo>
                      <a:pt x="0" y="306"/>
                    </a:lnTo>
                    <a:lnTo>
                      <a:pt x="0" y="348"/>
                    </a:lnTo>
                    <a:lnTo>
                      <a:pt x="6" y="372"/>
                    </a:lnTo>
                    <a:lnTo>
                      <a:pt x="24" y="378"/>
                    </a:lnTo>
                    <a:lnTo>
                      <a:pt x="36" y="390"/>
                    </a:lnTo>
                    <a:lnTo>
                      <a:pt x="54" y="390"/>
                    </a:lnTo>
                    <a:lnTo>
                      <a:pt x="72" y="408"/>
                    </a:lnTo>
                    <a:lnTo>
                      <a:pt x="90" y="438"/>
                    </a:lnTo>
                    <a:lnTo>
                      <a:pt x="102" y="474"/>
                    </a:lnTo>
                    <a:lnTo>
                      <a:pt x="120" y="504"/>
                    </a:lnTo>
                    <a:lnTo>
                      <a:pt x="132" y="516"/>
                    </a:lnTo>
                    <a:lnTo>
                      <a:pt x="150" y="528"/>
                    </a:lnTo>
                    <a:lnTo>
                      <a:pt x="162" y="540"/>
                    </a:lnTo>
                    <a:lnTo>
                      <a:pt x="174" y="558"/>
                    </a:lnTo>
                    <a:lnTo>
                      <a:pt x="180" y="570"/>
                    </a:lnTo>
                    <a:lnTo>
                      <a:pt x="186" y="594"/>
                    </a:lnTo>
                    <a:lnTo>
                      <a:pt x="192" y="612"/>
                    </a:lnTo>
                    <a:lnTo>
                      <a:pt x="198" y="636"/>
                    </a:lnTo>
                    <a:lnTo>
                      <a:pt x="210" y="648"/>
                    </a:lnTo>
                    <a:lnTo>
                      <a:pt x="234" y="660"/>
                    </a:lnTo>
                    <a:lnTo>
                      <a:pt x="264" y="660"/>
                    </a:lnTo>
                    <a:lnTo>
                      <a:pt x="282" y="666"/>
                    </a:lnTo>
                    <a:lnTo>
                      <a:pt x="294" y="678"/>
                    </a:lnTo>
                    <a:lnTo>
                      <a:pt x="312" y="708"/>
                    </a:lnTo>
                    <a:lnTo>
                      <a:pt x="330" y="756"/>
                    </a:lnTo>
                    <a:lnTo>
                      <a:pt x="336" y="804"/>
                    </a:lnTo>
                    <a:lnTo>
                      <a:pt x="342" y="840"/>
                    </a:lnTo>
                    <a:lnTo>
                      <a:pt x="348" y="870"/>
                    </a:lnTo>
                    <a:lnTo>
                      <a:pt x="366" y="906"/>
                    </a:lnTo>
                    <a:lnTo>
                      <a:pt x="384" y="924"/>
                    </a:lnTo>
                    <a:lnTo>
                      <a:pt x="390" y="936"/>
                    </a:lnTo>
                    <a:lnTo>
                      <a:pt x="414" y="936"/>
                    </a:lnTo>
                    <a:lnTo>
                      <a:pt x="438" y="948"/>
                    </a:lnTo>
                    <a:lnTo>
                      <a:pt x="456" y="972"/>
                    </a:lnTo>
                    <a:lnTo>
                      <a:pt x="480" y="1008"/>
                    </a:lnTo>
                    <a:lnTo>
                      <a:pt x="504" y="1056"/>
                    </a:lnTo>
                    <a:lnTo>
                      <a:pt x="552" y="1128"/>
                    </a:lnTo>
                    <a:lnTo>
                      <a:pt x="582" y="1170"/>
                    </a:lnTo>
                    <a:lnTo>
                      <a:pt x="606" y="1206"/>
                    </a:lnTo>
                    <a:lnTo>
                      <a:pt x="618" y="1236"/>
                    </a:lnTo>
                    <a:lnTo>
                      <a:pt x="618" y="1266"/>
                    </a:lnTo>
                    <a:lnTo>
                      <a:pt x="612" y="1278"/>
                    </a:lnTo>
                    <a:lnTo>
                      <a:pt x="624" y="1266"/>
                    </a:lnTo>
                    <a:lnTo>
                      <a:pt x="630" y="1254"/>
                    </a:lnTo>
                    <a:lnTo>
                      <a:pt x="636" y="1248"/>
                    </a:lnTo>
                    <a:lnTo>
                      <a:pt x="636" y="1200"/>
                    </a:lnTo>
                    <a:lnTo>
                      <a:pt x="642" y="1188"/>
                    </a:lnTo>
                    <a:lnTo>
                      <a:pt x="648" y="1182"/>
                    </a:lnTo>
                    <a:lnTo>
                      <a:pt x="654" y="1182"/>
                    </a:lnTo>
                    <a:lnTo>
                      <a:pt x="672" y="1200"/>
                    </a:lnTo>
                    <a:lnTo>
                      <a:pt x="696" y="1194"/>
                    </a:lnTo>
                    <a:lnTo>
                      <a:pt x="702" y="1188"/>
                    </a:lnTo>
                    <a:lnTo>
                      <a:pt x="792" y="1188"/>
                    </a:lnTo>
                    <a:lnTo>
                      <a:pt x="804" y="1194"/>
                    </a:lnTo>
                    <a:lnTo>
                      <a:pt x="810" y="1200"/>
                    </a:lnTo>
                    <a:lnTo>
                      <a:pt x="888" y="1200"/>
                    </a:lnTo>
                    <a:lnTo>
                      <a:pt x="894" y="1206"/>
                    </a:lnTo>
                    <a:lnTo>
                      <a:pt x="900" y="1218"/>
                    </a:lnTo>
                    <a:lnTo>
                      <a:pt x="912" y="1224"/>
                    </a:lnTo>
                    <a:lnTo>
                      <a:pt x="924" y="1224"/>
                    </a:lnTo>
                    <a:lnTo>
                      <a:pt x="930" y="1212"/>
                    </a:lnTo>
                    <a:lnTo>
                      <a:pt x="936" y="1206"/>
                    </a:lnTo>
                    <a:lnTo>
                      <a:pt x="936" y="1188"/>
                    </a:lnTo>
                    <a:lnTo>
                      <a:pt x="942" y="1176"/>
                    </a:lnTo>
                    <a:lnTo>
                      <a:pt x="948" y="1170"/>
                    </a:lnTo>
                    <a:lnTo>
                      <a:pt x="954" y="1158"/>
                    </a:lnTo>
                    <a:lnTo>
                      <a:pt x="966" y="1146"/>
                    </a:lnTo>
                    <a:lnTo>
                      <a:pt x="972" y="1134"/>
                    </a:lnTo>
                    <a:lnTo>
                      <a:pt x="990" y="1116"/>
                    </a:lnTo>
                    <a:lnTo>
                      <a:pt x="1020" y="1098"/>
                    </a:lnTo>
                    <a:lnTo>
                      <a:pt x="1050" y="1092"/>
                    </a:lnTo>
                    <a:lnTo>
                      <a:pt x="1068" y="1086"/>
                    </a:lnTo>
                    <a:lnTo>
                      <a:pt x="1092" y="1086"/>
                    </a:lnTo>
                    <a:lnTo>
                      <a:pt x="1140" y="1080"/>
                    </a:lnTo>
                    <a:lnTo>
                      <a:pt x="1188" y="1068"/>
                    </a:lnTo>
                    <a:lnTo>
                      <a:pt x="1230" y="1062"/>
                    </a:lnTo>
                    <a:lnTo>
                      <a:pt x="1248" y="1062"/>
                    </a:lnTo>
                    <a:lnTo>
                      <a:pt x="1452" y="990"/>
                    </a:lnTo>
                    <a:lnTo>
                      <a:pt x="1488" y="816"/>
                    </a:lnTo>
                    <a:lnTo>
                      <a:pt x="1482" y="810"/>
                    </a:lnTo>
                    <a:lnTo>
                      <a:pt x="1470" y="804"/>
                    </a:lnTo>
                    <a:lnTo>
                      <a:pt x="1464" y="798"/>
                    </a:lnTo>
                    <a:lnTo>
                      <a:pt x="1464" y="79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Rwand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177" y="2331"/>
                <a:ext cx="38" cy="38"/>
              </a:xfrm>
              <a:custGeom>
                <a:avLst/>
                <a:gdLst>
                  <a:gd name="T0" fmla="*/ 2147483647 w 150"/>
                  <a:gd name="T1" fmla="*/ 2147483647 h 150"/>
                  <a:gd name="T2" fmla="*/ 2147483647 w 150"/>
                  <a:gd name="T3" fmla="*/ 2147483647 h 150"/>
                  <a:gd name="T4" fmla="*/ 2147483647 w 150"/>
                  <a:gd name="T5" fmla="*/ 2147483647 h 150"/>
                  <a:gd name="T6" fmla="*/ 2147483647 w 150"/>
                  <a:gd name="T7" fmla="*/ 2147483647 h 150"/>
                  <a:gd name="T8" fmla="*/ 2147483647 w 150"/>
                  <a:gd name="T9" fmla="*/ 2147483647 h 150"/>
                  <a:gd name="T10" fmla="*/ 2147483647 w 150"/>
                  <a:gd name="T11" fmla="*/ 2147483647 h 150"/>
                  <a:gd name="T12" fmla="*/ 2147483647 w 150"/>
                  <a:gd name="T13" fmla="*/ 2147483647 h 150"/>
                  <a:gd name="T14" fmla="*/ 2147483647 w 150"/>
                  <a:gd name="T15" fmla="*/ 2147483647 h 150"/>
                  <a:gd name="T16" fmla="*/ 2147483647 w 150"/>
                  <a:gd name="T17" fmla="*/ 2147483647 h 150"/>
                  <a:gd name="T18" fmla="*/ 2147483647 w 150"/>
                  <a:gd name="T19" fmla="*/ 2147483647 h 150"/>
                  <a:gd name="T20" fmla="*/ 2147483647 w 150"/>
                  <a:gd name="T21" fmla="*/ 2147483647 h 150"/>
                  <a:gd name="T22" fmla="*/ 2147483647 w 150"/>
                  <a:gd name="T23" fmla="*/ 2147483647 h 150"/>
                  <a:gd name="T24" fmla="*/ 2147483647 w 150"/>
                  <a:gd name="T25" fmla="*/ 2147483647 h 150"/>
                  <a:gd name="T26" fmla="*/ 2147483647 w 150"/>
                  <a:gd name="T27" fmla="*/ 0 h 150"/>
                  <a:gd name="T28" fmla="*/ 2147483647 w 150"/>
                  <a:gd name="T29" fmla="*/ 2147483647 h 150"/>
                  <a:gd name="T30" fmla="*/ 2147483647 w 150"/>
                  <a:gd name="T31" fmla="*/ 2147483647 h 150"/>
                  <a:gd name="T32" fmla="*/ 2147483647 w 150"/>
                  <a:gd name="T33" fmla="*/ 2147483647 h 150"/>
                  <a:gd name="T34" fmla="*/ 2147483647 w 150"/>
                  <a:gd name="T35" fmla="*/ 2147483647 h 150"/>
                  <a:gd name="T36" fmla="*/ 2147483647 w 150"/>
                  <a:gd name="T37" fmla="*/ 2147483647 h 150"/>
                  <a:gd name="T38" fmla="*/ 2147483647 w 150"/>
                  <a:gd name="T39" fmla="*/ 2147483647 h 150"/>
                  <a:gd name="T40" fmla="*/ 2147483647 w 150"/>
                  <a:gd name="T41" fmla="*/ 2147483647 h 150"/>
                  <a:gd name="T42" fmla="*/ 2147483647 w 150"/>
                  <a:gd name="T43" fmla="*/ 2147483647 h 150"/>
                  <a:gd name="T44" fmla="*/ 2147483647 w 150"/>
                  <a:gd name="T45" fmla="*/ 2147483647 h 150"/>
                  <a:gd name="T46" fmla="*/ 2147483647 w 150"/>
                  <a:gd name="T47" fmla="*/ 2147483647 h 150"/>
                  <a:gd name="T48" fmla="*/ 2147483647 w 150"/>
                  <a:gd name="T49" fmla="*/ 2147483647 h 150"/>
                  <a:gd name="T50" fmla="*/ 2147483647 w 150"/>
                  <a:gd name="T51" fmla="*/ 2147483647 h 150"/>
                  <a:gd name="T52" fmla="*/ 2147483647 w 150"/>
                  <a:gd name="T53" fmla="*/ 2147483647 h 150"/>
                  <a:gd name="T54" fmla="*/ 2147483647 w 150"/>
                  <a:gd name="T55" fmla="*/ 2147483647 h 150"/>
                  <a:gd name="T56" fmla="*/ 2147483647 w 150"/>
                  <a:gd name="T57" fmla="*/ 2147483647 h 150"/>
                  <a:gd name="T58" fmla="*/ 2147483647 w 150"/>
                  <a:gd name="T59" fmla="*/ 2147483647 h 150"/>
                  <a:gd name="T60" fmla="*/ 0 w 150"/>
                  <a:gd name="T61" fmla="*/ 2147483647 h 150"/>
                  <a:gd name="T62" fmla="*/ 0 w 150"/>
                  <a:gd name="T63" fmla="*/ 2147483647 h 150"/>
                  <a:gd name="T64" fmla="*/ 2147483647 w 150"/>
                  <a:gd name="T65" fmla="*/ 2147483647 h 150"/>
                  <a:gd name="T66" fmla="*/ 2147483647 w 150"/>
                  <a:gd name="T67" fmla="*/ 2147483647 h 150"/>
                  <a:gd name="T68" fmla="*/ 2147483647 w 150"/>
                  <a:gd name="T69" fmla="*/ 2147483647 h 150"/>
                  <a:gd name="T70" fmla="*/ 2147483647 w 150"/>
                  <a:gd name="T71" fmla="*/ 2147483647 h 150"/>
                  <a:gd name="T72" fmla="*/ 2147483647 w 150"/>
                  <a:gd name="T73" fmla="*/ 2147483647 h 1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150"/>
                  <a:gd name="T113" fmla="*/ 150 w 150"/>
                  <a:gd name="T114" fmla="*/ 150 h 1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150">
                    <a:moveTo>
                      <a:pt x="48" y="150"/>
                    </a:moveTo>
                    <a:lnTo>
                      <a:pt x="54" y="150"/>
                    </a:lnTo>
                    <a:lnTo>
                      <a:pt x="60" y="144"/>
                    </a:lnTo>
                    <a:lnTo>
                      <a:pt x="72" y="138"/>
                    </a:lnTo>
                    <a:lnTo>
                      <a:pt x="78" y="114"/>
                    </a:lnTo>
                    <a:lnTo>
                      <a:pt x="138" y="114"/>
                    </a:lnTo>
                    <a:lnTo>
                      <a:pt x="150" y="102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30"/>
                    </a:lnTo>
                    <a:lnTo>
                      <a:pt x="126" y="24"/>
                    </a:lnTo>
                    <a:lnTo>
                      <a:pt x="132" y="0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02" y="18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54" y="30"/>
                    </a:lnTo>
                    <a:lnTo>
                      <a:pt x="48" y="36"/>
                    </a:lnTo>
                    <a:lnTo>
                      <a:pt x="24" y="48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30" y="78"/>
                    </a:lnTo>
                    <a:lnTo>
                      <a:pt x="30" y="90"/>
                    </a:lnTo>
                    <a:lnTo>
                      <a:pt x="18" y="102"/>
                    </a:lnTo>
                    <a:lnTo>
                      <a:pt x="6" y="108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30" y="132"/>
                    </a:lnTo>
                    <a:lnTo>
                      <a:pt x="36" y="144"/>
                    </a:lnTo>
                    <a:lnTo>
                      <a:pt x="42" y="150"/>
                    </a:lnTo>
                    <a:lnTo>
                      <a:pt x="48" y="15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" name="Russia (Urup,Simushir)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061" y="1103"/>
                <a:ext cx="77" cy="306"/>
              </a:xfrm>
              <a:custGeom>
                <a:avLst/>
                <a:gdLst>
                  <a:gd name="T0" fmla="*/ 0 w 300"/>
                  <a:gd name="T1" fmla="*/ 2147483647 h 1194"/>
                  <a:gd name="T2" fmla="*/ 2147483647 w 300"/>
                  <a:gd name="T3" fmla="*/ 2147483647 h 1194"/>
                  <a:gd name="T4" fmla="*/ 2147483647 w 300"/>
                  <a:gd name="T5" fmla="*/ 2147483647 h 1194"/>
                  <a:gd name="T6" fmla="*/ 2147483647 w 300"/>
                  <a:gd name="T7" fmla="*/ 2147483647 h 1194"/>
                  <a:gd name="T8" fmla="*/ 0 w 300"/>
                  <a:gd name="T9" fmla="*/ 2147483647 h 1194"/>
                  <a:gd name="T10" fmla="*/ 2147483647 w 300"/>
                  <a:gd name="T11" fmla="*/ 2147483647 h 1194"/>
                  <a:gd name="T12" fmla="*/ 2147483647 w 300"/>
                  <a:gd name="T13" fmla="*/ 2147483647 h 1194"/>
                  <a:gd name="T14" fmla="*/ 2147483647 w 300"/>
                  <a:gd name="T15" fmla="*/ 2147483647 h 1194"/>
                  <a:gd name="T16" fmla="*/ 2147483647 w 300"/>
                  <a:gd name="T17" fmla="*/ 2147483647 h 1194"/>
                  <a:gd name="T18" fmla="*/ 2147483647 w 300"/>
                  <a:gd name="T19" fmla="*/ 2147483647 h 1194"/>
                  <a:gd name="T20" fmla="*/ 2147483647 w 300"/>
                  <a:gd name="T21" fmla="*/ 2147483647 h 1194"/>
                  <a:gd name="T22" fmla="*/ 2147483647 w 300"/>
                  <a:gd name="T23" fmla="*/ 2147483647 h 1194"/>
                  <a:gd name="T24" fmla="*/ 2147483647 w 300"/>
                  <a:gd name="T25" fmla="*/ 2147483647 h 1194"/>
                  <a:gd name="T26" fmla="*/ 2147483647 w 300"/>
                  <a:gd name="T27" fmla="*/ 2147483647 h 1194"/>
                  <a:gd name="T28" fmla="*/ 2147483647 w 300"/>
                  <a:gd name="T29" fmla="*/ 2147483647 h 1194"/>
                  <a:gd name="T30" fmla="*/ 2147483647 w 300"/>
                  <a:gd name="T31" fmla="*/ 2147483647 h 1194"/>
                  <a:gd name="T32" fmla="*/ 2147483647 w 300"/>
                  <a:gd name="T33" fmla="*/ 2147483647 h 1194"/>
                  <a:gd name="T34" fmla="*/ 2147483647 w 300"/>
                  <a:gd name="T35" fmla="*/ 2147483647 h 1194"/>
                  <a:gd name="T36" fmla="*/ 2147483647 w 300"/>
                  <a:gd name="T37" fmla="*/ 2147483647 h 1194"/>
                  <a:gd name="T38" fmla="*/ 2147483647 w 300"/>
                  <a:gd name="T39" fmla="*/ 2147483647 h 1194"/>
                  <a:gd name="T40" fmla="*/ 2147483647 w 300"/>
                  <a:gd name="T41" fmla="*/ 2147483647 h 1194"/>
                  <a:gd name="T42" fmla="*/ 2147483647 w 300"/>
                  <a:gd name="T43" fmla="*/ 2147483647 h 1194"/>
                  <a:gd name="T44" fmla="*/ 2147483647 w 300"/>
                  <a:gd name="T45" fmla="*/ 2147483647 h 1194"/>
                  <a:gd name="T46" fmla="*/ 2147483647 w 300"/>
                  <a:gd name="T47" fmla="*/ 2147483647 h 1194"/>
                  <a:gd name="T48" fmla="*/ 2147483647 w 300"/>
                  <a:gd name="T49" fmla="*/ 2147483647 h 1194"/>
                  <a:gd name="T50" fmla="*/ 2147483647 w 300"/>
                  <a:gd name="T51" fmla="*/ 2147483647 h 1194"/>
                  <a:gd name="T52" fmla="*/ 2147483647 w 300"/>
                  <a:gd name="T53" fmla="*/ 2147483647 h 1194"/>
                  <a:gd name="T54" fmla="*/ 2147483647 w 300"/>
                  <a:gd name="T55" fmla="*/ 2147483647 h 1194"/>
                  <a:gd name="T56" fmla="*/ 2147483647 w 300"/>
                  <a:gd name="T57" fmla="*/ 2147483647 h 1194"/>
                  <a:gd name="T58" fmla="*/ 2147483647 w 300"/>
                  <a:gd name="T59" fmla="*/ 2147483647 h 1194"/>
                  <a:gd name="T60" fmla="*/ 2147483647 w 300"/>
                  <a:gd name="T61" fmla="*/ 2147483647 h 1194"/>
                  <a:gd name="T62" fmla="*/ 2147483647 w 300"/>
                  <a:gd name="T63" fmla="*/ 2147483647 h 1194"/>
                  <a:gd name="T64" fmla="*/ 2147483647 w 300"/>
                  <a:gd name="T65" fmla="*/ 2147483647 h 1194"/>
                  <a:gd name="T66" fmla="*/ 2147483647 w 300"/>
                  <a:gd name="T67" fmla="*/ 2147483647 h 1194"/>
                  <a:gd name="T68" fmla="*/ 2147483647 w 300"/>
                  <a:gd name="T69" fmla="*/ 2147483647 h 1194"/>
                  <a:gd name="T70" fmla="*/ 2147483647 w 300"/>
                  <a:gd name="T71" fmla="*/ 2147483647 h 1194"/>
                  <a:gd name="T72" fmla="*/ 2147483647 w 300"/>
                  <a:gd name="T73" fmla="*/ 2147483647 h 1194"/>
                  <a:gd name="T74" fmla="*/ 2147483647 w 300"/>
                  <a:gd name="T75" fmla="*/ 2147483647 h 1194"/>
                  <a:gd name="T76" fmla="*/ 2147483647 w 300"/>
                  <a:gd name="T77" fmla="*/ 2147483647 h 1194"/>
                  <a:gd name="T78" fmla="*/ 2147483647 w 300"/>
                  <a:gd name="T79" fmla="*/ 2147483647 h 1194"/>
                  <a:gd name="T80" fmla="*/ 2147483647 w 300"/>
                  <a:gd name="T81" fmla="*/ 2147483647 h 1194"/>
                  <a:gd name="T82" fmla="*/ 2147483647 w 300"/>
                  <a:gd name="T83" fmla="*/ 2147483647 h 1194"/>
                  <a:gd name="T84" fmla="*/ 2147483647 w 300"/>
                  <a:gd name="T85" fmla="*/ 2147483647 h 1194"/>
                  <a:gd name="T86" fmla="*/ 2147483647 w 300"/>
                  <a:gd name="T87" fmla="*/ 2147483647 h 1194"/>
                  <a:gd name="T88" fmla="*/ 2147483647 w 300"/>
                  <a:gd name="T89" fmla="*/ 2147483647 h 1194"/>
                  <a:gd name="T90" fmla="*/ 2147483647 w 300"/>
                  <a:gd name="T91" fmla="*/ 2147483647 h 1194"/>
                  <a:gd name="T92" fmla="*/ 2147483647 w 300"/>
                  <a:gd name="T93" fmla="*/ 2147483647 h 1194"/>
                  <a:gd name="T94" fmla="*/ 2147483647 w 300"/>
                  <a:gd name="T95" fmla="*/ 2147483647 h 1194"/>
                  <a:gd name="T96" fmla="*/ 2147483647 w 300"/>
                  <a:gd name="T97" fmla="*/ 2147483647 h 1194"/>
                  <a:gd name="T98" fmla="*/ 2147483647 w 300"/>
                  <a:gd name="T99" fmla="*/ 0 h 1194"/>
                  <a:gd name="T100" fmla="*/ 2147483647 w 300"/>
                  <a:gd name="T101" fmla="*/ 2147483647 h 11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0"/>
                  <a:gd name="T154" fmla="*/ 0 h 1194"/>
                  <a:gd name="T155" fmla="*/ 300 w 300"/>
                  <a:gd name="T156" fmla="*/ 1194 h 11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0" h="1194">
                    <a:moveTo>
                      <a:pt x="0" y="1194"/>
                    </a:moveTo>
                    <a:lnTo>
                      <a:pt x="12" y="1188"/>
                    </a:lnTo>
                    <a:lnTo>
                      <a:pt x="36" y="1146"/>
                    </a:lnTo>
                    <a:lnTo>
                      <a:pt x="18" y="1134"/>
                    </a:lnTo>
                    <a:lnTo>
                      <a:pt x="0" y="1194"/>
                    </a:lnTo>
                    <a:close/>
                    <a:moveTo>
                      <a:pt x="114" y="1068"/>
                    </a:moveTo>
                    <a:lnTo>
                      <a:pt x="72" y="1062"/>
                    </a:lnTo>
                    <a:lnTo>
                      <a:pt x="54" y="1134"/>
                    </a:lnTo>
                    <a:lnTo>
                      <a:pt x="66" y="1134"/>
                    </a:lnTo>
                    <a:lnTo>
                      <a:pt x="84" y="1104"/>
                    </a:lnTo>
                    <a:lnTo>
                      <a:pt x="132" y="1074"/>
                    </a:lnTo>
                    <a:lnTo>
                      <a:pt x="120" y="1050"/>
                    </a:lnTo>
                    <a:lnTo>
                      <a:pt x="114" y="1068"/>
                    </a:lnTo>
                    <a:close/>
                    <a:moveTo>
                      <a:pt x="192" y="1008"/>
                    </a:moveTo>
                    <a:lnTo>
                      <a:pt x="186" y="1008"/>
                    </a:lnTo>
                    <a:lnTo>
                      <a:pt x="180" y="1020"/>
                    </a:lnTo>
                    <a:lnTo>
                      <a:pt x="174" y="1026"/>
                    </a:lnTo>
                    <a:lnTo>
                      <a:pt x="168" y="1038"/>
                    </a:lnTo>
                    <a:lnTo>
                      <a:pt x="168" y="1044"/>
                    </a:lnTo>
                    <a:lnTo>
                      <a:pt x="174" y="1050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192" y="1008"/>
                    </a:lnTo>
                    <a:close/>
                    <a:moveTo>
                      <a:pt x="282" y="636"/>
                    </a:moveTo>
                    <a:lnTo>
                      <a:pt x="264" y="654"/>
                    </a:lnTo>
                    <a:lnTo>
                      <a:pt x="276" y="678"/>
                    </a:lnTo>
                    <a:lnTo>
                      <a:pt x="258" y="678"/>
                    </a:lnTo>
                    <a:lnTo>
                      <a:pt x="258" y="702"/>
                    </a:lnTo>
                    <a:lnTo>
                      <a:pt x="282" y="702"/>
                    </a:lnTo>
                    <a:lnTo>
                      <a:pt x="294" y="684"/>
                    </a:lnTo>
                    <a:lnTo>
                      <a:pt x="282" y="654"/>
                    </a:lnTo>
                    <a:lnTo>
                      <a:pt x="300" y="654"/>
                    </a:lnTo>
                    <a:lnTo>
                      <a:pt x="282" y="636"/>
                    </a:lnTo>
                    <a:close/>
                    <a:moveTo>
                      <a:pt x="276" y="768"/>
                    </a:moveTo>
                    <a:lnTo>
                      <a:pt x="294" y="750"/>
                    </a:lnTo>
                    <a:lnTo>
                      <a:pt x="270" y="732"/>
                    </a:lnTo>
                    <a:lnTo>
                      <a:pt x="276" y="768"/>
                    </a:lnTo>
                    <a:close/>
                    <a:moveTo>
                      <a:pt x="258" y="954"/>
                    </a:moveTo>
                    <a:lnTo>
                      <a:pt x="258" y="924"/>
                    </a:lnTo>
                    <a:lnTo>
                      <a:pt x="240" y="948"/>
                    </a:lnTo>
                    <a:lnTo>
                      <a:pt x="258" y="954"/>
                    </a:lnTo>
                    <a:close/>
                    <a:moveTo>
                      <a:pt x="252" y="858"/>
                    </a:moveTo>
                    <a:lnTo>
                      <a:pt x="270" y="858"/>
                    </a:lnTo>
                    <a:lnTo>
                      <a:pt x="252" y="840"/>
                    </a:lnTo>
                    <a:lnTo>
                      <a:pt x="252" y="858"/>
                    </a:lnTo>
                    <a:close/>
                    <a:moveTo>
                      <a:pt x="126" y="24"/>
                    </a:moveTo>
                    <a:lnTo>
                      <a:pt x="144" y="60"/>
                    </a:lnTo>
                    <a:lnTo>
                      <a:pt x="174" y="24"/>
                    </a:lnTo>
                    <a:lnTo>
                      <a:pt x="162" y="0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Russ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985" y="724"/>
                <a:ext cx="2314" cy="737"/>
              </a:xfrm>
              <a:custGeom>
                <a:avLst/>
                <a:gdLst>
                  <a:gd name="T0" fmla="*/ 2147483647 w 9048"/>
                  <a:gd name="T1" fmla="*/ 2147483647 h 2880"/>
                  <a:gd name="T2" fmla="*/ 2147483647 w 9048"/>
                  <a:gd name="T3" fmla="*/ 2147483647 h 2880"/>
                  <a:gd name="T4" fmla="*/ 2147483647 w 9048"/>
                  <a:gd name="T5" fmla="*/ 2147483647 h 2880"/>
                  <a:gd name="T6" fmla="*/ 2147483647 w 9048"/>
                  <a:gd name="T7" fmla="*/ 2147483647 h 2880"/>
                  <a:gd name="T8" fmla="*/ 2147483647 w 9048"/>
                  <a:gd name="T9" fmla="*/ 2147483647 h 2880"/>
                  <a:gd name="T10" fmla="*/ 2147483647 w 9048"/>
                  <a:gd name="T11" fmla="*/ 2147483647 h 2880"/>
                  <a:gd name="T12" fmla="*/ 2147483647 w 9048"/>
                  <a:gd name="T13" fmla="*/ 2147483647 h 2880"/>
                  <a:gd name="T14" fmla="*/ 2147483647 w 9048"/>
                  <a:gd name="T15" fmla="*/ 2147483647 h 2880"/>
                  <a:gd name="T16" fmla="*/ 2147483647 w 9048"/>
                  <a:gd name="T17" fmla="*/ 2147483647 h 2880"/>
                  <a:gd name="T18" fmla="*/ 2147483647 w 9048"/>
                  <a:gd name="T19" fmla="*/ 2147483647 h 2880"/>
                  <a:gd name="T20" fmla="*/ 2147483647 w 9048"/>
                  <a:gd name="T21" fmla="*/ 2147483647 h 2880"/>
                  <a:gd name="T22" fmla="*/ 2147483647 w 9048"/>
                  <a:gd name="T23" fmla="*/ 2147483647 h 2880"/>
                  <a:gd name="T24" fmla="*/ 2147483647 w 9048"/>
                  <a:gd name="T25" fmla="*/ 2147483647 h 2880"/>
                  <a:gd name="T26" fmla="*/ 2147483647 w 9048"/>
                  <a:gd name="T27" fmla="*/ 2147483647 h 2880"/>
                  <a:gd name="T28" fmla="*/ 2147483647 w 9048"/>
                  <a:gd name="T29" fmla="*/ 2147483647 h 2880"/>
                  <a:gd name="T30" fmla="*/ 2147483647 w 9048"/>
                  <a:gd name="T31" fmla="*/ 2147483647 h 2880"/>
                  <a:gd name="T32" fmla="*/ 2147483647 w 9048"/>
                  <a:gd name="T33" fmla="*/ 2147483647 h 2880"/>
                  <a:gd name="T34" fmla="*/ 2147483647 w 9048"/>
                  <a:gd name="T35" fmla="*/ 2147483647 h 2880"/>
                  <a:gd name="T36" fmla="*/ 2147483647 w 9048"/>
                  <a:gd name="T37" fmla="*/ 2147483647 h 2880"/>
                  <a:gd name="T38" fmla="*/ 2147483647 w 9048"/>
                  <a:gd name="T39" fmla="*/ 2147483647 h 2880"/>
                  <a:gd name="T40" fmla="*/ 2147483647 w 9048"/>
                  <a:gd name="T41" fmla="*/ 2147483647 h 2880"/>
                  <a:gd name="T42" fmla="*/ 2147483647 w 9048"/>
                  <a:gd name="T43" fmla="*/ 2147483647 h 2880"/>
                  <a:gd name="T44" fmla="*/ 2147483647 w 9048"/>
                  <a:gd name="T45" fmla="*/ 2147483647 h 2880"/>
                  <a:gd name="T46" fmla="*/ 2147483647 w 9048"/>
                  <a:gd name="T47" fmla="*/ 2147483647 h 2880"/>
                  <a:gd name="T48" fmla="*/ 2147483647 w 9048"/>
                  <a:gd name="T49" fmla="*/ 2147483647 h 2880"/>
                  <a:gd name="T50" fmla="*/ 2147483647 w 9048"/>
                  <a:gd name="T51" fmla="*/ 2147483647 h 2880"/>
                  <a:gd name="T52" fmla="*/ 2147483647 w 9048"/>
                  <a:gd name="T53" fmla="*/ 2147483647 h 2880"/>
                  <a:gd name="T54" fmla="*/ 2147483647 w 9048"/>
                  <a:gd name="T55" fmla="*/ 2147483647 h 2880"/>
                  <a:gd name="T56" fmla="*/ 2147483647 w 9048"/>
                  <a:gd name="T57" fmla="*/ 2147483647 h 2880"/>
                  <a:gd name="T58" fmla="*/ 2147483647 w 9048"/>
                  <a:gd name="T59" fmla="*/ 2147483647 h 2880"/>
                  <a:gd name="T60" fmla="*/ 2147483647 w 9048"/>
                  <a:gd name="T61" fmla="*/ 2147483647 h 2880"/>
                  <a:gd name="T62" fmla="*/ 2147483647 w 9048"/>
                  <a:gd name="T63" fmla="*/ 2147483647 h 2880"/>
                  <a:gd name="T64" fmla="*/ 2147483647 w 9048"/>
                  <a:gd name="T65" fmla="*/ 2147483647 h 2880"/>
                  <a:gd name="T66" fmla="*/ 2147483647 w 9048"/>
                  <a:gd name="T67" fmla="*/ 2147483647 h 2880"/>
                  <a:gd name="T68" fmla="*/ 2147483647 w 9048"/>
                  <a:gd name="T69" fmla="*/ 2147483647 h 2880"/>
                  <a:gd name="T70" fmla="*/ 2147483647 w 9048"/>
                  <a:gd name="T71" fmla="*/ 2147483647 h 2880"/>
                  <a:gd name="T72" fmla="*/ 2147483647 w 9048"/>
                  <a:gd name="T73" fmla="*/ 2147483647 h 2880"/>
                  <a:gd name="T74" fmla="*/ 2147483647 w 9048"/>
                  <a:gd name="T75" fmla="*/ 2147483647 h 2880"/>
                  <a:gd name="T76" fmla="*/ 2147483647 w 9048"/>
                  <a:gd name="T77" fmla="*/ 2147483647 h 2880"/>
                  <a:gd name="T78" fmla="*/ 2147483647 w 9048"/>
                  <a:gd name="T79" fmla="*/ 2147483647 h 2880"/>
                  <a:gd name="T80" fmla="*/ 2147483647 w 9048"/>
                  <a:gd name="T81" fmla="*/ 2147483647 h 2880"/>
                  <a:gd name="T82" fmla="*/ 2147483647 w 9048"/>
                  <a:gd name="T83" fmla="*/ 2147483647 h 2880"/>
                  <a:gd name="T84" fmla="*/ 2147483647 w 9048"/>
                  <a:gd name="T85" fmla="*/ 2147483647 h 2880"/>
                  <a:gd name="T86" fmla="*/ 2147483647 w 9048"/>
                  <a:gd name="T87" fmla="*/ 2147483647 h 2880"/>
                  <a:gd name="T88" fmla="*/ 2147483647 w 9048"/>
                  <a:gd name="T89" fmla="*/ 2147483647 h 2880"/>
                  <a:gd name="T90" fmla="*/ 2147483647 w 9048"/>
                  <a:gd name="T91" fmla="*/ 2147483647 h 2880"/>
                  <a:gd name="T92" fmla="*/ 2147483647 w 9048"/>
                  <a:gd name="T93" fmla="*/ 2147483647 h 2880"/>
                  <a:gd name="T94" fmla="*/ 2147483647 w 9048"/>
                  <a:gd name="T95" fmla="*/ 2147483647 h 2880"/>
                  <a:gd name="T96" fmla="*/ 2147483647 w 9048"/>
                  <a:gd name="T97" fmla="*/ 2147483647 h 2880"/>
                  <a:gd name="T98" fmla="*/ 2147483647 w 9048"/>
                  <a:gd name="T99" fmla="*/ 2147483647 h 2880"/>
                  <a:gd name="T100" fmla="*/ 2147483647 w 9048"/>
                  <a:gd name="T101" fmla="*/ 2147483647 h 2880"/>
                  <a:gd name="T102" fmla="*/ 2147483647 w 9048"/>
                  <a:gd name="T103" fmla="*/ 2147483647 h 2880"/>
                  <a:gd name="T104" fmla="*/ 2147483647 w 9048"/>
                  <a:gd name="T105" fmla="*/ 2147483647 h 2880"/>
                  <a:gd name="T106" fmla="*/ 2147483647 w 9048"/>
                  <a:gd name="T107" fmla="*/ 2147483647 h 2880"/>
                  <a:gd name="T108" fmla="*/ 2147483647 w 9048"/>
                  <a:gd name="T109" fmla="*/ 2147483647 h 2880"/>
                  <a:gd name="T110" fmla="*/ 2147483647 w 9048"/>
                  <a:gd name="T111" fmla="*/ 2147483647 h 2880"/>
                  <a:gd name="T112" fmla="*/ 2147483647 w 9048"/>
                  <a:gd name="T113" fmla="*/ 2147483647 h 2880"/>
                  <a:gd name="T114" fmla="*/ 2147483647 w 9048"/>
                  <a:gd name="T115" fmla="*/ 2147483647 h 2880"/>
                  <a:gd name="T116" fmla="*/ 2147483647 w 9048"/>
                  <a:gd name="T117" fmla="*/ 2147483647 h 2880"/>
                  <a:gd name="T118" fmla="*/ 2147483647 w 9048"/>
                  <a:gd name="T119" fmla="*/ 2147483647 h 2880"/>
                  <a:gd name="T120" fmla="*/ 2147483647 w 9048"/>
                  <a:gd name="T121" fmla="*/ 2147483647 h 2880"/>
                  <a:gd name="T122" fmla="*/ 2147483647 w 9048"/>
                  <a:gd name="T123" fmla="*/ 2147483647 h 2880"/>
                  <a:gd name="T124" fmla="*/ 2147483647 w 9048"/>
                  <a:gd name="T125" fmla="*/ 2147483647 h 2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48"/>
                  <a:gd name="T190" fmla="*/ 0 h 2880"/>
                  <a:gd name="T191" fmla="*/ 9048 w 9048"/>
                  <a:gd name="T192" fmla="*/ 2880 h 2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48" h="2880">
                    <a:moveTo>
                      <a:pt x="2790" y="546"/>
                    </a:moveTo>
                    <a:lnTo>
                      <a:pt x="2760" y="540"/>
                    </a:lnTo>
                    <a:lnTo>
                      <a:pt x="2736" y="558"/>
                    </a:lnTo>
                    <a:lnTo>
                      <a:pt x="2778" y="570"/>
                    </a:lnTo>
                    <a:lnTo>
                      <a:pt x="2790" y="546"/>
                    </a:lnTo>
                    <a:close/>
                    <a:moveTo>
                      <a:pt x="2832" y="522"/>
                    </a:moveTo>
                    <a:lnTo>
                      <a:pt x="2820" y="516"/>
                    </a:lnTo>
                    <a:lnTo>
                      <a:pt x="2814" y="510"/>
                    </a:lnTo>
                    <a:lnTo>
                      <a:pt x="2808" y="510"/>
                    </a:lnTo>
                    <a:lnTo>
                      <a:pt x="2808" y="528"/>
                    </a:lnTo>
                    <a:lnTo>
                      <a:pt x="2820" y="534"/>
                    </a:lnTo>
                    <a:lnTo>
                      <a:pt x="2832" y="534"/>
                    </a:lnTo>
                    <a:lnTo>
                      <a:pt x="2844" y="540"/>
                    </a:lnTo>
                    <a:lnTo>
                      <a:pt x="2850" y="540"/>
                    </a:lnTo>
                    <a:lnTo>
                      <a:pt x="2850" y="534"/>
                    </a:lnTo>
                    <a:lnTo>
                      <a:pt x="2844" y="528"/>
                    </a:lnTo>
                    <a:lnTo>
                      <a:pt x="2832" y="522"/>
                    </a:lnTo>
                    <a:close/>
                    <a:moveTo>
                      <a:pt x="1704" y="18"/>
                    </a:moveTo>
                    <a:lnTo>
                      <a:pt x="1710" y="18"/>
                    </a:lnTo>
                    <a:lnTo>
                      <a:pt x="1716" y="12"/>
                    </a:lnTo>
                    <a:lnTo>
                      <a:pt x="1728" y="6"/>
                    </a:lnTo>
                    <a:lnTo>
                      <a:pt x="1734" y="0"/>
                    </a:lnTo>
                    <a:lnTo>
                      <a:pt x="1644" y="0"/>
                    </a:lnTo>
                    <a:lnTo>
                      <a:pt x="1638" y="12"/>
                    </a:lnTo>
                    <a:lnTo>
                      <a:pt x="1680" y="12"/>
                    </a:lnTo>
                    <a:lnTo>
                      <a:pt x="1686" y="18"/>
                    </a:lnTo>
                    <a:lnTo>
                      <a:pt x="1704" y="18"/>
                    </a:lnTo>
                    <a:close/>
                    <a:moveTo>
                      <a:pt x="1740" y="60"/>
                    </a:moveTo>
                    <a:lnTo>
                      <a:pt x="1746" y="60"/>
                    </a:lnTo>
                    <a:lnTo>
                      <a:pt x="1758" y="48"/>
                    </a:lnTo>
                    <a:lnTo>
                      <a:pt x="1764" y="48"/>
                    </a:lnTo>
                    <a:lnTo>
                      <a:pt x="1770" y="54"/>
                    </a:lnTo>
                    <a:lnTo>
                      <a:pt x="1782" y="54"/>
                    </a:lnTo>
                    <a:lnTo>
                      <a:pt x="1788" y="60"/>
                    </a:lnTo>
                    <a:lnTo>
                      <a:pt x="1800" y="60"/>
                    </a:lnTo>
                    <a:lnTo>
                      <a:pt x="1812" y="48"/>
                    </a:lnTo>
                    <a:lnTo>
                      <a:pt x="1812" y="36"/>
                    </a:lnTo>
                    <a:lnTo>
                      <a:pt x="1806" y="30"/>
                    </a:lnTo>
                    <a:lnTo>
                      <a:pt x="1794" y="24"/>
                    </a:lnTo>
                    <a:lnTo>
                      <a:pt x="1758" y="24"/>
                    </a:lnTo>
                    <a:lnTo>
                      <a:pt x="1710" y="48"/>
                    </a:lnTo>
                    <a:lnTo>
                      <a:pt x="1716" y="54"/>
                    </a:lnTo>
                    <a:lnTo>
                      <a:pt x="1728" y="60"/>
                    </a:lnTo>
                    <a:lnTo>
                      <a:pt x="1740" y="60"/>
                    </a:lnTo>
                    <a:close/>
                    <a:moveTo>
                      <a:pt x="2382" y="510"/>
                    </a:moveTo>
                    <a:lnTo>
                      <a:pt x="2400" y="504"/>
                    </a:lnTo>
                    <a:lnTo>
                      <a:pt x="2412" y="498"/>
                    </a:lnTo>
                    <a:lnTo>
                      <a:pt x="2412" y="486"/>
                    </a:lnTo>
                    <a:lnTo>
                      <a:pt x="2406" y="486"/>
                    </a:lnTo>
                    <a:lnTo>
                      <a:pt x="2400" y="480"/>
                    </a:lnTo>
                    <a:lnTo>
                      <a:pt x="2346" y="480"/>
                    </a:lnTo>
                    <a:lnTo>
                      <a:pt x="2346" y="492"/>
                    </a:lnTo>
                    <a:lnTo>
                      <a:pt x="2358" y="504"/>
                    </a:lnTo>
                    <a:lnTo>
                      <a:pt x="2370" y="510"/>
                    </a:lnTo>
                    <a:lnTo>
                      <a:pt x="2382" y="510"/>
                    </a:lnTo>
                    <a:close/>
                    <a:moveTo>
                      <a:pt x="1590" y="30"/>
                    </a:moveTo>
                    <a:lnTo>
                      <a:pt x="1548" y="24"/>
                    </a:lnTo>
                    <a:lnTo>
                      <a:pt x="1554" y="36"/>
                    </a:lnTo>
                    <a:lnTo>
                      <a:pt x="1590" y="30"/>
                    </a:lnTo>
                    <a:close/>
                    <a:moveTo>
                      <a:pt x="1890" y="696"/>
                    </a:moveTo>
                    <a:lnTo>
                      <a:pt x="1896" y="708"/>
                    </a:lnTo>
                    <a:lnTo>
                      <a:pt x="1920" y="720"/>
                    </a:lnTo>
                    <a:lnTo>
                      <a:pt x="1950" y="738"/>
                    </a:lnTo>
                    <a:lnTo>
                      <a:pt x="1974" y="744"/>
                    </a:lnTo>
                    <a:lnTo>
                      <a:pt x="1992" y="738"/>
                    </a:lnTo>
                    <a:lnTo>
                      <a:pt x="1980" y="720"/>
                    </a:lnTo>
                    <a:lnTo>
                      <a:pt x="1950" y="702"/>
                    </a:lnTo>
                    <a:lnTo>
                      <a:pt x="1914" y="696"/>
                    </a:lnTo>
                    <a:lnTo>
                      <a:pt x="1890" y="696"/>
                    </a:lnTo>
                    <a:close/>
                    <a:moveTo>
                      <a:pt x="3108" y="126"/>
                    </a:moveTo>
                    <a:lnTo>
                      <a:pt x="3120" y="108"/>
                    </a:lnTo>
                    <a:lnTo>
                      <a:pt x="3030" y="108"/>
                    </a:lnTo>
                    <a:lnTo>
                      <a:pt x="3108" y="126"/>
                    </a:lnTo>
                    <a:close/>
                    <a:moveTo>
                      <a:pt x="1560" y="102"/>
                    </a:moveTo>
                    <a:lnTo>
                      <a:pt x="1632" y="102"/>
                    </a:lnTo>
                    <a:lnTo>
                      <a:pt x="1608" y="84"/>
                    </a:lnTo>
                    <a:lnTo>
                      <a:pt x="1560" y="102"/>
                    </a:lnTo>
                    <a:close/>
                    <a:moveTo>
                      <a:pt x="1572" y="60"/>
                    </a:moveTo>
                    <a:lnTo>
                      <a:pt x="1584" y="66"/>
                    </a:lnTo>
                    <a:lnTo>
                      <a:pt x="1596" y="78"/>
                    </a:lnTo>
                    <a:lnTo>
                      <a:pt x="1620" y="66"/>
                    </a:lnTo>
                    <a:lnTo>
                      <a:pt x="1620" y="72"/>
                    </a:lnTo>
                    <a:lnTo>
                      <a:pt x="1644" y="72"/>
                    </a:lnTo>
                    <a:lnTo>
                      <a:pt x="1668" y="60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26" y="48"/>
                    </a:lnTo>
                    <a:lnTo>
                      <a:pt x="1614" y="54"/>
                    </a:lnTo>
                    <a:lnTo>
                      <a:pt x="1608" y="54"/>
                    </a:lnTo>
                    <a:lnTo>
                      <a:pt x="1602" y="48"/>
                    </a:lnTo>
                    <a:lnTo>
                      <a:pt x="1584" y="48"/>
                    </a:lnTo>
                    <a:lnTo>
                      <a:pt x="1572" y="60"/>
                    </a:lnTo>
                    <a:close/>
                    <a:moveTo>
                      <a:pt x="1662" y="36"/>
                    </a:moveTo>
                    <a:lnTo>
                      <a:pt x="1602" y="36"/>
                    </a:lnTo>
                    <a:lnTo>
                      <a:pt x="1650" y="48"/>
                    </a:lnTo>
                    <a:lnTo>
                      <a:pt x="1662" y="36"/>
                    </a:lnTo>
                    <a:close/>
                    <a:moveTo>
                      <a:pt x="1542" y="522"/>
                    </a:moveTo>
                    <a:lnTo>
                      <a:pt x="1500" y="528"/>
                    </a:lnTo>
                    <a:lnTo>
                      <a:pt x="1512" y="552"/>
                    </a:lnTo>
                    <a:lnTo>
                      <a:pt x="1542" y="534"/>
                    </a:lnTo>
                    <a:lnTo>
                      <a:pt x="1524" y="558"/>
                    </a:lnTo>
                    <a:lnTo>
                      <a:pt x="1518" y="558"/>
                    </a:lnTo>
                    <a:lnTo>
                      <a:pt x="1512" y="564"/>
                    </a:lnTo>
                    <a:lnTo>
                      <a:pt x="1506" y="564"/>
                    </a:lnTo>
                    <a:lnTo>
                      <a:pt x="1494" y="570"/>
                    </a:lnTo>
                    <a:lnTo>
                      <a:pt x="1488" y="576"/>
                    </a:lnTo>
                    <a:lnTo>
                      <a:pt x="1488" y="582"/>
                    </a:lnTo>
                    <a:lnTo>
                      <a:pt x="1500" y="594"/>
                    </a:lnTo>
                    <a:lnTo>
                      <a:pt x="1524" y="606"/>
                    </a:lnTo>
                    <a:lnTo>
                      <a:pt x="1566" y="606"/>
                    </a:lnTo>
                    <a:lnTo>
                      <a:pt x="1590" y="612"/>
                    </a:lnTo>
                    <a:lnTo>
                      <a:pt x="1608" y="618"/>
                    </a:lnTo>
                    <a:lnTo>
                      <a:pt x="1614" y="624"/>
                    </a:lnTo>
                    <a:lnTo>
                      <a:pt x="1620" y="636"/>
                    </a:lnTo>
                    <a:lnTo>
                      <a:pt x="1620" y="648"/>
                    </a:lnTo>
                    <a:lnTo>
                      <a:pt x="1626" y="654"/>
                    </a:lnTo>
                    <a:lnTo>
                      <a:pt x="1626" y="660"/>
                    </a:lnTo>
                    <a:lnTo>
                      <a:pt x="1644" y="660"/>
                    </a:lnTo>
                    <a:lnTo>
                      <a:pt x="1662" y="666"/>
                    </a:lnTo>
                    <a:lnTo>
                      <a:pt x="1674" y="666"/>
                    </a:lnTo>
                    <a:lnTo>
                      <a:pt x="1692" y="672"/>
                    </a:lnTo>
                    <a:lnTo>
                      <a:pt x="1704" y="672"/>
                    </a:lnTo>
                    <a:lnTo>
                      <a:pt x="1818" y="666"/>
                    </a:lnTo>
                    <a:lnTo>
                      <a:pt x="1806" y="666"/>
                    </a:lnTo>
                    <a:lnTo>
                      <a:pt x="1734" y="642"/>
                    </a:lnTo>
                    <a:lnTo>
                      <a:pt x="1704" y="618"/>
                    </a:lnTo>
                    <a:lnTo>
                      <a:pt x="1692" y="600"/>
                    </a:lnTo>
                    <a:lnTo>
                      <a:pt x="1686" y="588"/>
                    </a:lnTo>
                    <a:lnTo>
                      <a:pt x="1674" y="582"/>
                    </a:lnTo>
                    <a:lnTo>
                      <a:pt x="1674" y="570"/>
                    </a:lnTo>
                    <a:lnTo>
                      <a:pt x="1668" y="564"/>
                    </a:lnTo>
                    <a:lnTo>
                      <a:pt x="1692" y="516"/>
                    </a:lnTo>
                    <a:lnTo>
                      <a:pt x="1686" y="510"/>
                    </a:lnTo>
                    <a:lnTo>
                      <a:pt x="1686" y="504"/>
                    </a:lnTo>
                    <a:lnTo>
                      <a:pt x="1674" y="504"/>
                    </a:lnTo>
                    <a:lnTo>
                      <a:pt x="1710" y="498"/>
                    </a:lnTo>
                    <a:lnTo>
                      <a:pt x="1698" y="480"/>
                    </a:lnTo>
                    <a:lnTo>
                      <a:pt x="1734" y="480"/>
                    </a:lnTo>
                    <a:lnTo>
                      <a:pt x="1710" y="468"/>
                    </a:lnTo>
                    <a:lnTo>
                      <a:pt x="1734" y="474"/>
                    </a:lnTo>
                    <a:lnTo>
                      <a:pt x="1740" y="462"/>
                    </a:lnTo>
                    <a:lnTo>
                      <a:pt x="1722" y="450"/>
                    </a:lnTo>
                    <a:lnTo>
                      <a:pt x="1764" y="450"/>
                    </a:lnTo>
                    <a:lnTo>
                      <a:pt x="1770" y="444"/>
                    </a:lnTo>
                    <a:lnTo>
                      <a:pt x="1752" y="426"/>
                    </a:lnTo>
                    <a:lnTo>
                      <a:pt x="1782" y="432"/>
                    </a:lnTo>
                    <a:lnTo>
                      <a:pt x="1782" y="402"/>
                    </a:lnTo>
                    <a:lnTo>
                      <a:pt x="1788" y="408"/>
                    </a:lnTo>
                    <a:lnTo>
                      <a:pt x="1800" y="414"/>
                    </a:lnTo>
                    <a:lnTo>
                      <a:pt x="1812" y="414"/>
                    </a:lnTo>
                    <a:lnTo>
                      <a:pt x="1830" y="408"/>
                    </a:lnTo>
                    <a:lnTo>
                      <a:pt x="1842" y="402"/>
                    </a:lnTo>
                    <a:lnTo>
                      <a:pt x="1860" y="390"/>
                    </a:lnTo>
                    <a:lnTo>
                      <a:pt x="1878" y="372"/>
                    </a:lnTo>
                    <a:lnTo>
                      <a:pt x="1896" y="372"/>
                    </a:lnTo>
                    <a:lnTo>
                      <a:pt x="1938" y="366"/>
                    </a:lnTo>
                    <a:lnTo>
                      <a:pt x="1992" y="354"/>
                    </a:lnTo>
                    <a:lnTo>
                      <a:pt x="2046" y="348"/>
                    </a:lnTo>
                    <a:lnTo>
                      <a:pt x="2094" y="336"/>
                    </a:lnTo>
                    <a:lnTo>
                      <a:pt x="2124" y="330"/>
                    </a:lnTo>
                    <a:lnTo>
                      <a:pt x="2136" y="324"/>
                    </a:lnTo>
                    <a:lnTo>
                      <a:pt x="2154" y="318"/>
                    </a:lnTo>
                    <a:lnTo>
                      <a:pt x="2160" y="312"/>
                    </a:lnTo>
                    <a:lnTo>
                      <a:pt x="2166" y="300"/>
                    </a:lnTo>
                    <a:lnTo>
                      <a:pt x="2166" y="294"/>
                    </a:lnTo>
                    <a:lnTo>
                      <a:pt x="2154" y="282"/>
                    </a:lnTo>
                    <a:lnTo>
                      <a:pt x="2136" y="276"/>
                    </a:lnTo>
                    <a:lnTo>
                      <a:pt x="2088" y="270"/>
                    </a:lnTo>
                    <a:lnTo>
                      <a:pt x="2046" y="276"/>
                    </a:lnTo>
                    <a:lnTo>
                      <a:pt x="2016" y="288"/>
                    </a:lnTo>
                    <a:lnTo>
                      <a:pt x="1980" y="300"/>
                    </a:lnTo>
                    <a:lnTo>
                      <a:pt x="1938" y="318"/>
                    </a:lnTo>
                    <a:lnTo>
                      <a:pt x="1860" y="318"/>
                    </a:lnTo>
                    <a:lnTo>
                      <a:pt x="1842" y="312"/>
                    </a:lnTo>
                    <a:lnTo>
                      <a:pt x="1824" y="312"/>
                    </a:lnTo>
                    <a:lnTo>
                      <a:pt x="1806" y="336"/>
                    </a:lnTo>
                    <a:lnTo>
                      <a:pt x="1782" y="318"/>
                    </a:lnTo>
                    <a:lnTo>
                      <a:pt x="1728" y="342"/>
                    </a:lnTo>
                    <a:lnTo>
                      <a:pt x="1698" y="342"/>
                    </a:lnTo>
                    <a:lnTo>
                      <a:pt x="1668" y="366"/>
                    </a:lnTo>
                    <a:lnTo>
                      <a:pt x="1692" y="372"/>
                    </a:lnTo>
                    <a:lnTo>
                      <a:pt x="1644" y="372"/>
                    </a:lnTo>
                    <a:lnTo>
                      <a:pt x="1614" y="378"/>
                    </a:lnTo>
                    <a:lnTo>
                      <a:pt x="1614" y="396"/>
                    </a:lnTo>
                    <a:lnTo>
                      <a:pt x="1638" y="378"/>
                    </a:lnTo>
                    <a:lnTo>
                      <a:pt x="1644" y="396"/>
                    </a:lnTo>
                    <a:lnTo>
                      <a:pt x="1668" y="396"/>
                    </a:lnTo>
                    <a:lnTo>
                      <a:pt x="1662" y="408"/>
                    </a:lnTo>
                    <a:lnTo>
                      <a:pt x="1620" y="408"/>
                    </a:lnTo>
                    <a:lnTo>
                      <a:pt x="1614" y="420"/>
                    </a:lnTo>
                    <a:lnTo>
                      <a:pt x="1644" y="426"/>
                    </a:lnTo>
                    <a:lnTo>
                      <a:pt x="1596" y="432"/>
                    </a:lnTo>
                    <a:lnTo>
                      <a:pt x="1632" y="438"/>
                    </a:lnTo>
                    <a:lnTo>
                      <a:pt x="1584" y="444"/>
                    </a:lnTo>
                    <a:lnTo>
                      <a:pt x="1584" y="462"/>
                    </a:lnTo>
                    <a:lnTo>
                      <a:pt x="1554" y="474"/>
                    </a:lnTo>
                    <a:lnTo>
                      <a:pt x="1560" y="486"/>
                    </a:lnTo>
                    <a:lnTo>
                      <a:pt x="1602" y="468"/>
                    </a:lnTo>
                    <a:lnTo>
                      <a:pt x="1590" y="498"/>
                    </a:lnTo>
                    <a:lnTo>
                      <a:pt x="1554" y="498"/>
                    </a:lnTo>
                    <a:lnTo>
                      <a:pt x="1542" y="504"/>
                    </a:lnTo>
                    <a:lnTo>
                      <a:pt x="1542" y="522"/>
                    </a:lnTo>
                    <a:close/>
                    <a:moveTo>
                      <a:pt x="5778" y="498"/>
                    </a:moveTo>
                    <a:lnTo>
                      <a:pt x="5850" y="486"/>
                    </a:lnTo>
                    <a:lnTo>
                      <a:pt x="5958" y="504"/>
                    </a:lnTo>
                    <a:lnTo>
                      <a:pt x="5952" y="492"/>
                    </a:lnTo>
                    <a:lnTo>
                      <a:pt x="5940" y="486"/>
                    </a:lnTo>
                    <a:lnTo>
                      <a:pt x="5928" y="474"/>
                    </a:lnTo>
                    <a:lnTo>
                      <a:pt x="5904" y="462"/>
                    </a:lnTo>
                    <a:lnTo>
                      <a:pt x="5844" y="462"/>
                    </a:lnTo>
                    <a:lnTo>
                      <a:pt x="5808" y="468"/>
                    </a:lnTo>
                    <a:lnTo>
                      <a:pt x="5796" y="468"/>
                    </a:lnTo>
                    <a:lnTo>
                      <a:pt x="5778" y="498"/>
                    </a:lnTo>
                    <a:close/>
                    <a:moveTo>
                      <a:pt x="5784" y="378"/>
                    </a:moveTo>
                    <a:lnTo>
                      <a:pt x="5838" y="384"/>
                    </a:lnTo>
                    <a:lnTo>
                      <a:pt x="5844" y="378"/>
                    </a:lnTo>
                    <a:lnTo>
                      <a:pt x="5850" y="366"/>
                    </a:lnTo>
                    <a:lnTo>
                      <a:pt x="5838" y="354"/>
                    </a:lnTo>
                    <a:lnTo>
                      <a:pt x="5802" y="354"/>
                    </a:lnTo>
                    <a:lnTo>
                      <a:pt x="5742" y="342"/>
                    </a:lnTo>
                    <a:lnTo>
                      <a:pt x="5724" y="342"/>
                    </a:lnTo>
                    <a:lnTo>
                      <a:pt x="5718" y="348"/>
                    </a:lnTo>
                    <a:lnTo>
                      <a:pt x="5730" y="354"/>
                    </a:lnTo>
                    <a:lnTo>
                      <a:pt x="5742" y="366"/>
                    </a:lnTo>
                    <a:lnTo>
                      <a:pt x="5754" y="372"/>
                    </a:lnTo>
                    <a:lnTo>
                      <a:pt x="5772" y="372"/>
                    </a:lnTo>
                    <a:lnTo>
                      <a:pt x="5778" y="378"/>
                    </a:lnTo>
                    <a:lnTo>
                      <a:pt x="5784" y="378"/>
                    </a:lnTo>
                    <a:close/>
                    <a:moveTo>
                      <a:pt x="5724" y="432"/>
                    </a:moveTo>
                    <a:lnTo>
                      <a:pt x="5712" y="444"/>
                    </a:lnTo>
                    <a:lnTo>
                      <a:pt x="5712" y="456"/>
                    </a:lnTo>
                    <a:lnTo>
                      <a:pt x="5724" y="462"/>
                    </a:lnTo>
                    <a:lnTo>
                      <a:pt x="5772" y="462"/>
                    </a:lnTo>
                    <a:lnTo>
                      <a:pt x="5778" y="456"/>
                    </a:lnTo>
                    <a:lnTo>
                      <a:pt x="5778" y="450"/>
                    </a:lnTo>
                    <a:lnTo>
                      <a:pt x="5766" y="438"/>
                    </a:lnTo>
                    <a:lnTo>
                      <a:pt x="5742" y="426"/>
                    </a:lnTo>
                    <a:lnTo>
                      <a:pt x="5730" y="426"/>
                    </a:lnTo>
                    <a:lnTo>
                      <a:pt x="5724" y="432"/>
                    </a:lnTo>
                    <a:close/>
                    <a:moveTo>
                      <a:pt x="3072" y="96"/>
                    </a:moveTo>
                    <a:lnTo>
                      <a:pt x="3192" y="96"/>
                    </a:lnTo>
                    <a:lnTo>
                      <a:pt x="3204" y="90"/>
                    </a:lnTo>
                    <a:lnTo>
                      <a:pt x="3228" y="90"/>
                    </a:lnTo>
                    <a:lnTo>
                      <a:pt x="3240" y="84"/>
                    </a:lnTo>
                    <a:lnTo>
                      <a:pt x="3240" y="72"/>
                    </a:lnTo>
                    <a:lnTo>
                      <a:pt x="3222" y="60"/>
                    </a:lnTo>
                    <a:lnTo>
                      <a:pt x="3192" y="42"/>
                    </a:lnTo>
                    <a:lnTo>
                      <a:pt x="3156" y="30"/>
                    </a:lnTo>
                    <a:lnTo>
                      <a:pt x="3132" y="24"/>
                    </a:lnTo>
                    <a:lnTo>
                      <a:pt x="3120" y="18"/>
                    </a:lnTo>
                    <a:lnTo>
                      <a:pt x="3108" y="18"/>
                    </a:lnTo>
                    <a:lnTo>
                      <a:pt x="3096" y="12"/>
                    </a:lnTo>
                    <a:lnTo>
                      <a:pt x="3060" y="12"/>
                    </a:lnTo>
                    <a:lnTo>
                      <a:pt x="3048" y="18"/>
                    </a:lnTo>
                    <a:lnTo>
                      <a:pt x="3036" y="18"/>
                    </a:lnTo>
                    <a:lnTo>
                      <a:pt x="3030" y="30"/>
                    </a:lnTo>
                    <a:lnTo>
                      <a:pt x="3030" y="42"/>
                    </a:lnTo>
                    <a:lnTo>
                      <a:pt x="3036" y="54"/>
                    </a:lnTo>
                    <a:lnTo>
                      <a:pt x="3048" y="66"/>
                    </a:lnTo>
                    <a:lnTo>
                      <a:pt x="3054" y="78"/>
                    </a:lnTo>
                    <a:lnTo>
                      <a:pt x="3072" y="96"/>
                    </a:lnTo>
                    <a:close/>
                    <a:moveTo>
                      <a:pt x="6138" y="408"/>
                    </a:moveTo>
                    <a:lnTo>
                      <a:pt x="6144" y="402"/>
                    </a:lnTo>
                    <a:lnTo>
                      <a:pt x="6132" y="396"/>
                    </a:lnTo>
                    <a:lnTo>
                      <a:pt x="6102" y="390"/>
                    </a:lnTo>
                    <a:lnTo>
                      <a:pt x="6036" y="390"/>
                    </a:lnTo>
                    <a:lnTo>
                      <a:pt x="6012" y="366"/>
                    </a:lnTo>
                    <a:lnTo>
                      <a:pt x="6000" y="360"/>
                    </a:lnTo>
                    <a:lnTo>
                      <a:pt x="5970" y="360"/>
                    </a:lnTo>
                    <a:lnTo>
                      <a:pt x="5958" y="366"/>
                    </a:lnTo>
                    <a:lnTo>
                      <a:pt x="5910" y="366"/>
                    </a:lnTo>
                    <a:lnTo>
                      <a:pt x="5946" y="390"/>
                    </a:lnTo>
                    <a:lnTo>
                      <a:pt x="5964" y="396"/>
                    </a:lnTo>
                    <a:lnTo>
                      <a:pt x="6000" y="402"/>
                    </a:lnTo>
                    <a:lnTo>
                      <a:pt x="6054" y="414"/>
                    </a:lnTo>
                    <a:lnTo>
                      <a:pt x="6102" y="414"/>
                    </a:lnTo>
                    <a:lnTo>
                      <a:pt x="6138" y="408"/>
                    </a:lnTo>
                    <a:close/>
                    <a:moveTo>
                      <a:pt x="7602" y="744"/>
                    </a:moveTo>
                    <a:lnTo>
                      <a:pt x="7596" y="732"/>
                    </a:lnTo>
                    <a:lnTo>
                      <a:pt x="7572" y="726"/>
                    </a:lnTo>
                    <a:lnTo>
                      <a:pt x="7512" y="714"/>
                    </a:lnTo>
                    <a:lnTo>
                      <a:pt x="7500" y="714"/>
                    </a:lnTo>
                    <a:lnTo>
                      <a:pt x="7512" y="726"/>
                    </a:lnTo>
                    <a:lnTo>
                      <a:pt x="7548" y="738"/>
                    </a:lnTo>
                    <a:lnTo>
                      <a:pt x="7584" y="744"/>
                    </a:lnTo>
                    <a:lnTo>
                      <a:pt x="7602" y="744"/>
                    </a:lnTo>
                    <a:close/>
                    <a:moveTo>
                      <a:pt x="3162" y="120"/>
                    </a:moveTo>
                    <a:lnTo>
                      <a:pt x="3216" y="138"/>
                    </a:lnTo>
                    <a:lnTo>
                      <a:pt x="3246" y="144"/>
                    </a:lnTo>
                    <a:lnTo>
                      <a:pt x="3264" y="144"/>
                    </a:lnTo>
                    <a:lnTo>
                      <a:pt x="3312" y="138"/>
                    </a:lnTo>
                    <a:lnTo>
                      <a:pt x="3372" y="156"/>
                    </a:lnTo>
                    <a:lnTo>
                      <a:pt x="3432" y="156"/>
                    </a:lnTo>
                    <a:lnTo>
                      <a:pt x="3426" y="138"/>
                    </a:lnTo>
                    <a:lnTo>
                      <a:pt x="3402" y="102"/>
                    </a:lnTo>
                    <a:lnTo>
                      <a:pt x="3384" y="96"/>
                    </a:lnTo>
                    <a:lnTo>
                      <a:pt x="3372" y="90"/>
                    </a:lnTo>
                    <a:lnTo>
                      <a:pt x="3354" y="96"/>
                    </a:lnTo>
                    <a:lnTo>
                      <a:pt x="3318" y="114"/>
                    </a:lnTo>
                    <a:lnTo>
                      <a:pt x="3294" y="90"/>
                    </a:lnTo>
                    <a:lnTo>
                      <a:pt x="3282" y="90"/>
                    </a:lnTo>
                    <a:lnTo>
                      <a:pt x="3210" y="102"/>
                    </a:lnTo>
                    <a:lnTo>
                      <a:pt x="3174" y="114"/>
                    </a:lnTo>
                    <a:lnTo>
                      <a:pt x="3162" y="120"/>
                    </a:lnTo>
                    <a:close/>
                    <a:moveTo>
                      <a:pt x="3582" y="198"/>
                    </a:moveTo>
                    <a:lnTo>
                      <a:pt x="3744" y="192"/>
                    </a:lnTo>
                    <a:lnTo>
                      <a:pt x="3702" y="168"/>
                    </a:lnTo>
                    <a:lnTo>
                      <a:pt x="3696" y="168"/>
                    </a:lnTo>
                    <a:lnTo>
                      <a:pt x="3690" y="162"/>
                    </a:lnTo>
                    <a:lnTo>
                      <a:pt x="3666" y="150"/>
                    </a:lnTo>
                    <a:lnTo>
                      <a:pt x="3648" y="144"/>
                    </a:lnTo>
                    <a:lnTo>
                      <a:pt x="3636" y="138"/>
                    </a:lnTo>
                    <a:lnTo>
                      <a:pt x="3618" y="138"/>
                    </a:lnTo>
                    <a:lnTo>
                      <a:pt x="3606" y="144"/>
                    </a:lnTo>
                    <a:lnTo>
                      <a:pt x="3600" y="150"/>
                    </a:lnTo>
                    <a:lnTo>
                      <a:pt x="3588" y="156"/>
                    </a:lnTo>
                    <a:lnTo>
                      <a:pt x="3588" y="150"/>
                    </a:lnTo>
                    <a:lnTo>
                      <a:pt x="3582" y="144"/>
                    </a:lnTo>
                    <a:lnTo>
                      <a:pt x="3576" y="132"/>
                    </a:lnTo>
                    <a:lnTo>
                      <a:pt x="3570" y="126"/>
                    </a:lnTo>
                    <a:lnTo>
                      <a:pt x="3546" y="114"/>
                    </a:lnTo>
                    <a:lnTo>
                      <a:pt x="3522" y="126"/>
                    </a:lnTo>
                    <a:lnTo>
                      <a:pt x="3504" y="162"/>
                    </a:lnTo>
                    <a:lnTo>
                      <a:pt x="3498" y="192"/>
                    </a:lnTo>
                    <a:lnTo>
                      <a:pt x="3492" y="210"/>
                    </a:lnTo>
                    <a:lnTo>
                      <a:pt x="3516" y="222"/>
                    </a:lnTo>
                    <a:lnTo>
                      <a:pt x="3534" y="216"/>
                    </a:lnTo>
                    <a:lnTo>
                      <a:pt x="3546" y="216"/>
                    </a:lnTo>
                    <a:lnTo>
                      <a:pt x="3582" y="198"/>
                    </a:lnTo>
                    <a:close/>
                    <a:moveTo>
                      <a:pt x="5622" y="420"/>
                    </a:moveTo>
                    <a:lnTo>
                      <a:pt x="5640" y="390"/>
                    </a:lnTo>
                    <a:lnTo>
                      <a:pt x="5754" y="390"/>
                    </a:lnTo>
                    <a:lnTo>
                      <a:pt x="5688" y="360"/>
                    </a:lnTo>
                    <a:lnTo>
                      <a:pt x="5700" y="336"/>
                    </a:lnTo>
                    <a:lnTo>
                      <a:pt x="5610" y="318"/>
                    </a:lnTo>
                    <a:lnTo>
                      <a:pt x="5628" y="348"/>
                    </a:lnTo>
                    <a:lnTo>
                      <a:pt x="5616" y="342"/>
                    </a:lnTo>
                    <a:lnTo>
                      <a:pt x="5592" y="336"/>
                    </a:lnTo>
                    <a:lnTo>
                      <a:pt x="5556" y="330"/>
                    </a:lnTo>
                    <a:lnTo>
                      <a:pt x="5514" y="318"/>
                    </a:lnTo>
                    <a:lnTo>
                      <a:pt x="5454" y="318"/>
                    </a:lnTo>
                    <a:lnTo>
                      <a:pt x="5448" y="330"/>
                    </a:lnTo>
                    <a:lnTo>
                      <a:pt x="5460" y="354"/>
                    </a:lnTo>
                    <a:lnTo>
                      <a:pt x="5496" y="372"/>
                    </a:lnTo>
                    <a:lnTo>
                      <a:pt x="5538" y="390"/>
                    </a:lnTo>
                    <a:lnTo>
                      <a:pt x="5574" y="408"/>
                    </a:lnTo>
                    <a:lnTo>
                      <a:pt x="5610" y="414"/>
                    </a:lnTo>
                    <a:lnTo>
                      <a:pt x="5622" y="420"/>
                    </a:lnTo>
                    <a:close/>
                    <a:moveTo>
                      <a:pt x="4320" y="432"/>
                    </a:moveTo>
                    <a:lnTo>
                      <a:pt x="4368" y="444"/>
                    </a:lnTo>
                    <a:lnTo>
                      <a:pt x="4380" y="444"/>
                    </a:lnTo>
                    <a:lnTo>
                      <a:pt x="4392" y="438"/>
                    </a:lnTo>
                    <a:lnTo>
                      <a:pt x="4398" y="438"/>
                    </a:lnTo>
                    <a:lnTo>
                      <a:pt x="4404" y="432"/>
                    </a:lnTo>
                    <a:lnTo>
                      <a:pt x="4404" y="426"/>
                    </a:lnTo>
                    <a:lnTo>
                      <a:pt x="4398" y="426"/>
                    </a:lnTo>
                    <a:lnTo>
                      <a:pt x="4362" y="414"/>
                    </a:lnTo>
                    <a:lnTo>
                      <a:pt x="4344" y="420"/>
                    </a:lnTo>
                    <a:lnTo>
                      <a:pt x="4332" y="420"/>
                    </a:lnTo>
                    <a:lnTo>
                      <a:pt x="4320" y="432"/>
                    </a:lnTo>
                    <a:close/>
                    <a:moveTo>
                      <a:pt x="5424" y="354"/>
                    </a:moveTo>
                    <a:lnTo>
                      <a:pt x="5370" y="336"/>
                    </a:lnTo>
                    <a:lnTo>
                      <a:pt x="5394" y="366"/>
                    </a:lnTo>
                    <a:lnTo>
                      <a:pt x="5424" y="354"/>
                    </a:lnTo>
                    <a:close/>
                    <a:moveTo>
                      <a:pt x="7986" y="666"/>
                    </a:moveTo>
                    <a:lnTo>
                      <a:pt x="8034" y="654"/>
                    </a:lnTo>
                    <a:lnTo>
                      <a:pt x="8088" y="654"/>
                    </a:lnTo>
                    <a:lnTo>
                      <a:pt x="8100" y="648"/>
                    </a:lnTo>
                    <a:lnTo>
                      <a:pt x="8106" y="642"/>
                    </a:lnTo>
                    <a:lnTo>
                      <a:pt x="8106" y="636"/>
                    </a:lnTo>
                    <a:lnTo>
                      <a:pt x="8100" y="630"/>
                    </a:lnTo>
                    <a:lnTo>
                      <a:pt x="8088" y="630"/>
                    </a:lnTo>
                    <a:lnTo>
                      <a:pt x="8052" y="618"/>
                    </a:lnTo>
                    <a:lnTo>
                      <a:pt x="8028" y="612"/>
                    </a:lnTo>
                    <a:lnTo>
                      <a:pt x="8010" y="606"/>
                    </a:lnTo>
                    <a:lnTo>
                      <a:pt x="7968" y="606"/>
                    </a:lnTo>
                    <a:lnTo>
                      <a:pt x="7944" y="618"/>
                    </a:lnTo>
                    <a:lnTo>
                      <a:pt x="7938" y="630"/>
                    </a:lnTo>
                    <a:lnTo>
                      <a:pt x="7938" y="654"/>
                    </a:lnTo>
                    <a:lnTo>
                      <a:pt x="7944" y="666"/>
                    </a:lnTo>
                    <a:lnTo>
                      <a:pt x="7950" y="666"/>
                    </a:lnTo>
                    <a:lnTo>
                      <a:pt x="7962" y="672"/>
                    </a:lnTo>
                    <a:lnTo>
                      <a:pt x="7968" y="672"/>
                    </a:lnTo>
                    <a:lnTo>
                      <a:pt x="7980" y="666"/>
                    </a:lnTo>
                    <a:lnTo>
                      <a:pt x="7986" y="666"/>
                    </a:lnTo>
                    <a:close/>
                    <a:moveTo>
                      <a:pt x="162" y="1788"/>
                    </a:moveTo>
                    <a:lnTo>
                      <a:pt x="150" y="1788"/>
                    </a:lnTo>
                    <a:lnTo>
                      <a:pt x="138" y="1794"/>
                    </a:lnTo>
                    <a:lnTo>
                      <a:pt x="114" y="1794"/>
                    </a:lnTo>
                    <a:lnTo>
                      <a:pt x="108" y="1788"/>
                    </a:lnTo>
                    <a:lnTo>
                      <a:pt x="96" y="1788"/>
                    </a:lnTo>
                    <a:lnTo>
                      <a:pt x="96" y="1782"/>
                    </a:lnTo>
                    <a:lnTo>
                      <a:pt x="84" y="1782"/>
                    </a:lnTo>
                    <a:lnTo>
                      <a:pt x="84" y="1788"/>
                    </a:lnTo>
                    <a:lnTo>
                      <a:pt x="72" y="1800"/>
                    </a:lnTo>
                    <a:lnTo>
                      <a:pt x="12" y="1800"/>
                    </a:lnTo>
                    <a:lnTo>
                      <a:pt x="0" y="1812"/>
                    </a:lnTo>
                    <a:lnTo>
                      <a:pt x="0" y="1818"/>
                    </a:lnTo>
                    <a:lnTo>
                      <a:pt x="12" y="1830"/>
                    </a:lnTo>
                    <a:lnTo>
                      <a:pt x="6" y="1842"/>
                    </a:lnTo>
                    <a:lnTo>
                      <a:pt x="12" y="1848"/>
                    </a:lnTo>
                    <a:lnTo>
                      <a:pt x="18" y="1848"/>
                    </a:lnTo>
                    <a:lnTo>
                      <a:pt x="24" y="1842"/>
                    </a:lnTo>
                    <a:lnTo>
                      <a:pt x="48" y="1842"/>
                    </a:lnTo>
                    <a:lnTo>
                      <a:pt x="54" y="1848"/>
                    </a:lnTo>
                    <a:lnTo>
                      <a:pt x="66" y="1848"/>
                    </a:lnTo>
                    <a:lnTo>
                      <a:pt x="72" y="1854"/>
                    </a:lnTo>
                    <a:lnTo>
                      <a:pt x="162" y="1854"/>
                    </a:lnTo>
                    <a:lnTo>
                      <a:pt x="162" y="1848"/>
                    </a:lnTo>
                    <a:lnTo>
                      <a:pt x="168" y="1848"/>
                    </a:lnTo>
                    <a:lnTo>
                      <a:pt x="162" y="1830"/>
                    </a:lnTo>
                    <a:lnTo>
                      <a:pt x="174" y="1818"/>
                    </a:lnTo>
                    <a:lnTo>
                      <a:pt x="174" y="1800"/>
                    </a:lnTo>
                    <a:lnTo>
                      <a:pt x="168" y="1788"/>
                    </a:lnTo>
                    <a:lnTo>
                      <a:pt x="162" y="1788"/>
                    </a:lnTo>
                    <a:close/>
                    <a:moveTo>
                      <a:pt x="1038" y="90"/>
                    </a:moveTo>
                    <a:lnTo>
                      <a:pt x="1062" y="72"/>
                    </a:lnTo>
                    <a:lnTo>
                      <a:pt x="1032" y="72"/>
                    </a:lnTo>
                    <a:lnTo>
                      <a:pt x="1032" y="84"/>
                    </a:lnTo>
                    <a:lnTo>
                      <a:pt x="1038" y="90"/>
                    </a:lnTo>
                    <a:close/>
                    <a:moveTo>
                      <a:pt x="990" y="72"/>
                    </a:moveTo>
                    <a:lnTo>
                      <a:pt x="1074" y="54"/>
                    </a:lnTo>
                    <a:lnTo>
                      <a:pt x="1044" y="42"/>
                    </a:lnTo>
                    <a:lnTo>
                      <a:pt x="996" y="54"/>
                    </a:lnTo>
                    <a:lnTo>
                      <a:pt x="948" y="54"/>
                    </a:lnTo>
                    <a:lnTo>
                      <a:pt x="966" y="66"/>
                    </a:lnTo>
                    <a:lnTo>
                      <a:pt x="990" y="72"/>
                    </a:lnTo>
                    <a:close/>
                    <a:moveTo>
                      <a:pt x="1122" y="90"/>
                    </a:moveTo>
                    <a:lnTo>
                      <a:pt x="1128" y="78"/>
                    </a:lnTo>
                    <a:lnTo>
                      <a:pt x="1152" y="78"/>
                    </a:lnTo>
                    <a:lnTo>
                      <a:pt x="1164" y="66"/>
                    </a:lnTo>
                    <a:lnTo>
                      <a:pt x="1218" y="66"/>
                    </a:lnTo>
                    <a:lnTo>
                      <a:pt x="1218" y="60"/>
                    </a:lnTo>
                    <a:lnTo>
                      <a:pt x="1206" y="54"/>
                    </a:lnTo>
                    <a:lnTo>
                      <a:pt x="1182" y="54"/>
                    </a:lnTo>
                    <a:lnTo>
                      <a:pt x="1182" y="48"/>
                    </a:lnTo>
                    <a:lnTo>
                      <a:pt x="1176" y="48"/>
                    </a:lnTo>
                    <a:lnTo>
                      <a:pt x="1164" y="42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60"/>
                    </a:lnTo>
                    <a:lnTo>
                      <a:pt x="1128" y="66"/>
                    </a:lnTo>
                    <a:lnTo>
                      <a:pt x="1122" y="66"/>
                    </a:lnTo>
                    <a:lnTo>
                      <a:pt x="1116" y="72"/>
                    </a:lnTo>
                    <a:lnTo>
                      <a:pt x="1104" y="72"/>
                    </a:lnTo>
                    <a:lnTo>
                      <a:pt x="1086" y="78"/>
                    </a:lnTo>
                    <a:lnTo>
                      <a:pt x="1080" y="78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92" y="90"/>
                    </a:lnTo>
                    <a:lnTo>
                      <a:pt x="1122" y="90"/>
                    </a:lnTo>
                    <a:close/>
                    <a:moveTo>
                      <a:pt x="1176" y="78"/>
                    </a:moveTo>
                    <a:lnTo>
                      <a:pt x="1158" y="90"/>
                    </a:lnTo>
                    <a:lnTo>
                      <a:pt x="1176" y="102"/>
                    </a:lnTo>
                    <a:lnTo>
                      <a:pt x="1194" y="108"/>
                    </a:lnTo>
                    <a:lnTo>
                      <a:pt x="1248" y="102"/>
                    </a:lnTo>
                    <a:lnTo>
                      <a:pt x="1242" y="90"/>
                    </a:lnTo>
                    <a:lnTo>
                      <a:pt x="1212" y="90"/>
                    </a:lnTo>
                    <a:lnTo>
                      <a:pt x="1176" y="78"/>
                    </a:lnTo>
                    <a:close/>
                    <a:moveTo>
                      <a:pt x="7812" y="2436"/>
                    </a:moveTo>
                    <a:lnTo>
                      <a:pt x="7782" y="2400"/>
                    </a:lnTo>
                    <a:lnTo>
                      <a:pt x="7776" y="2400"/>
                    </a:lnTo>
                    <a:lnTo>
                      <a:pt x="7770" y="2394"/>
                    </a:lnTo>
                    <a:lnTo>
                      <a:pt x="7752" y="2388"/>
                    </a:lnTo>
                    <a:lnTo>
                      <a:pt x="7728" y="2364"/>
                    </a:lnTo>
                    <a:lnTo>
                      <a:pt x="7722" y="2352"/>
                    </a:lnTo>
                    <a:lnTo>
                      <a:pt x="7704" y="2298"/>
                    </a:lnTo>
                    <a:lnTo>
                      <a:pt x="7698" y="2286"/>
                    </a:lnTo>
                    <a:lnTo>
                      <a:pt x="7698" y="2274"/>
                    </a:lnTo>
                    <a:lnTo>
                      <a:pt x="7674" y="2250"/>
                    </a:lnTo>
                    <a:lnTo>
                      <a:pt x="7680" y="2244"/>
                    </a:lnTo>
                    <a:lnTo>
                      <a:pt x="7698" y="2244"/>
                    </a:lnTo>
                    <a:lnTo>
                      <a:pt x="7770" y="2268"/>
                    </a:lnTo>
                    <a:lnTo>
                      <a:pt x="7800" y="2280"/>
                    </a:lnTo>
                    <a:lnTo>
                      <a:pt x="7812" y="2286"/>
                    </a:lnTo>
                    <a:lnTo>
                      <a:pt x="7740" y="2232"/>
                    </a:lnTo>
                    <a:lnTo>
                      <a:pt x="7734" y="2226"/>
                    </a:lnTo>
                    <a:lnTo>
                      <a:pt x="7722" y="2202"/>
                    </a:lnTo>
                    <a:lnTo>
                      <a:pt x="7710" y="2196"/>
                    </a:lnTo>
                    <a:lnTo>
                      <a:pt x="7704" y="2184"/>
                    </a:lnTo>
                    <a:lnTo>
                      <a:pt x="7698" y="2178"/>
                    </a:lnTo>
                    <a:lnTo>
                      <a:pt x="7674" y="2166"/>
                    </a:lnTo>
                    <a:lnTo>
                      <a:pt x="7668" y="2160"/>
                    </a:lnTo>
                    <a:lnTo>
                      <a:pt x="7656" y="2154"/>
                    </a:lnTo>
                    <a:lnTo>
                      <a:pt x="7578" y="2070"/>
                    </a:lnTo>
                    <a:lnTo>
                      <a:pt x="7554" y="2070"/>
                    </a:lnTo>
                    <a:lnTo>
                      <a:pt x="7542" y="2040"/>
                    </a:lnTo>
                    <a:lnTo>
                      <a:pt x="7524" y="2040"/>
                    </a:lnTo>
                    <a:lnTo>
                      <a:pt x="7512" y="2028"/>
                    </a:lnTo>
                    <a:lnTo>
                      <a:pt x="7500" y="2004"/>
                    </a:lnTo>
                    <a:lnTo>
                      <a:pt x="7500" y="1980"/>
                    </a:lnTo>
                    <a:lnTo>
                      <a:pt x="7470" y="1944"/>
                    </a:lnTo>
                    <a:lnTo>
                      <a:pt x="7446" y="1950"/>
                    </a:lnTo>
                    <a:lnTo>
                      <a:pt x="7434" y="1920"/>
                    </a:lnTo>
                    <a:lnTo>
                      <a:pt x="7392" y="1890"/>
                    </a:lnTo>
                    <a:lnTo>
                      <a:pt x="7380" y="1866"/>
                    </a:lnTo>
                    <a:lnTo>
                      <a:pt x="7368" y="1860"/>
                    </a:lnTo>
                    <a:lnTo>
                      <a:pt x="7362" y="1854"/>
                    </a:lnTo>
                    <a:lnTo>
                      <a:pt x="7344" y="1854"/>
                    </a:lnTo>
                    <a:lnTo>
                      <a:pt x="7344" y="1860"/>
                    </a:lnTo>
                    <a:lnTo>
                      <a:pt x="7392" y="1908"/>
                    </a:lnTo>
                    <a:lnTo>
                      <a:pt x="7392" y="1914"/>
                    </a:lnTo>
                    <a:lnTo>
                      <a:pt x="7386" y="1914"/>
                    </a:lnTo>
                    <a:lnTo>
                      <a:pt x="7380" y="1908"/>
                    </a:lnTo>
                    <a:lnTo>
                      <a:pt x="7368" y="1908"/>
                    </a:lnTo>
                    <a:lnTo>
                      <a:pt x="7362" y="1914"/>
                    </a:lnTo>
                    <a:lnTo>
                      <a:pt x="7362" y="1926"/>
                    </a:lnTo>
                    <a:lnTo>
                      <a:pt x="7374" y="1950"/>
                    </a:lnTo>
                    <a:lnTo>
                      <a:pt x="7386" y="1962"/>
                    </a:lnTo>
                    <a:lnTo>
                      <a:pt x="7392" y="1974"/>
                    </a:lnTo>
                    <a:lnTo>
                      <a:pt x="7404" y="1980"/>
                    </a:lnTo>
                    <a:lnTo>
                      <a:pt x="7404" y="1992"/>
                    </a:lnTo>
                    <a:lnTo>
                      <a:pt x="7416" y="2016"/>
                    </a:lnTo>
                    <a:lnTo>
                      <a:pt x="7422" y="2022"/>
                    </a:lnTo>
                    <a:lnTo>
                      <a:pt x="7440" y="2034"/>
                    </a:lnTo>
                    <a:lnTo>
                      <a:pt x="7470" y="2052"/>
                    </a:lnTo>
                    <a:lnTo>
                      <a:pt x="7500" y="2076"/>
                    </a:lnTo>
                    <a:lnTo>
                      <a:pt x="7518" y="2100"/>
                    </a:lnTo>
                    <a:lnTo>
                      <a:pt x="7524" y="2112"/>
                    </a:lnTo>
                    <a:lnTo>
                      <a:pt x="7536" y="2130"/>
                    </a:lnTo>
                    <a:lnTo>
                      <a:pt x="7536" y="2142"/>
                    </a:lnTo>
                    <a:lnTo>
                      <a:pt x="7548" y="2154"/>
                    </a:lnTo>
                    <a:lnTo>
                      <a:pt x="7554" y="2166"/>
                    </a:lnTo>
                    <a:lnTo>
                      <a:pt x="7572" y="2184"/>
                    </a:lnTo>
                    <a:lnTo>
                      <a:pt x="7590" y="2208"/>
                    </a:lnTo>
                    <a:lnTo>
                      <a:pt x="7608" y="2238"/>
                    </a:lnTo>
                    <a:lnTo>
                      <a:pt x="7620" y="2262"/>
                    </a:lnTo>
                    <a:lnTo>
                      <a:pt x="7626" y="2268"/>
                    </a:lnTo>
                    <a:lnTo>
                      <a:pt x="7626" y="2280"/>
                    </a:lnTo>
                    <a:lnTo>
                      <a:pt x="7632" y="2292"/>
                    </a:lnTo>
                    <a:lnTo>
                      <a:pt x="7644" y="2304"/>
                    </a:lnTo>
                    <a:lnTo>
                      <a:pt x="7656" y="2304"/>
                    </a:lnTo>
                    <a:lnTo>
                      <a:pt x="7668" y="2310"/>
                    </a:lnTo>
                    <a:lnTo>
                      <a:pt x="7674" y="2322"/>
                    </a:lnTo>
                    <a:lnTo>
                      <a:pt x="7686" y="2334"/>
                    </a:lnTo>
                    <a:lnTo>
                      <a:pt x="7698" y="2358"/>
                    </a:lnTo>
                    <a:lnTo>
                      <a:pt x="7698" y="2376"/>
                    </a:lnTo>
                    <a:lnTo>
                      <a:pt x="7740" y="2412"/>
                    </a:lnTo>
                    <a:lnTo>
                      <a:pt x="7752" y="2466"/>
                    </a:lnTo>
                    <a:lnTo>
                      <a:pt x="7794" y="2508"/>
                    </a:lnTo>
                    <a:lnTo>
                      <a:pt x="7794" y="2502"/>
                    </a:lnTo>
                    <a:lnTo>
                      <a:pt x="7788" y="2496"/>
                    </a:lnTo>
                    <a:lnTo>
                      <a:pt x="7788" y="2484"/>
                    </a:lnTo>
                    <a:lnTo>
                      <a:pt x="7782" y="2472"/>
                    </a:lnTo>
                    <a:lnTo>
                      <a:pt x="7782" y="2460"/>
                    </a:lnTo>
                    <a:lnTo>
                      <a:pt x="7776" y="2448"/>
                    </a:lnTo>
                    <a:lnTo>
                      <a:pt x="7782" y="2442"/>
                    </a:lnTo>
                    <a:lnTo>
                      <a:pt x="7788" y="2442"/>
                    </a:lnTo>
                    <a:lnTo>
                      <a:pt x="7800" y="2454"/>
                    </a:lnTo>
                    <a:lnTo>
                      <a:pt x="7830" y="2454"/>
                    </a:lnTo>
                    <a:lnTo>
                      <a:pt x="7866" y="2496"/>
                    </a:lnTo>
                    <a:lnTo>
                      <a:pt x="7866" y="2472"/>
                    </a:lnTo>
                    <a:lnTo>
                      <a:pt x="7836" y="2430"/>
                    </a:lnTo>
                    <a:lnTo>
                      <a:pt x="7812" y="2436"/>
                    </a:lnTo>
                    <a:close/>
                    <a:moveTo>
                      <a:pt x="1344" y="84"/>
                    </a:moveTo>
                    <a:lnTo>
                      <a:pt x="1350" y="72"/>
                    </a:lnTo>
                    <a:lnTo>
                      <a:pt x="1308" y="66"/>
                    </a:lnTo>
                    <a:lnTo>
                      <a:pt x="1284" y="78"/>
                    </a:lnTo>
                    <a:lnTo>
                      <a:pt x="1290" y="90"/>
                    </a:lnTo>
                    <a:lnTo>
                      <a:pt x="1344" y="84"/>
                    </a:lnTo>
                    <a:close/>
                    <a:moveTo>
                      <a:pt x="9048" y="996"/>
                    </a:moveTo>
                    <a:lnTo>
                      <a:pt x="9036" y="984"/>
                    </a:lnTo>
                    <a:lnTo>
                      <a:pt x="9024" y="978"/>
                    </a:lnTo>
                    <a:lnTo>
                      <a:pt x="9006" y="972"/>
                    </a:lnTo>
                    <a:lnTo>
                      <a:pt x="8994" y="966"/>
                    </a:lnTo>
                    <a:lnTo>
                      <a:pt x="8982" y="966"/>
                    </a:lnTo>
                    <a:lnTo>
                      <a:pt x="8940" y="948"/>
                    </a:lnTo>
                    <a:lnTo>
                      <a:pt x="8898" y="948"/>
                    </a:lnTo>
                    <a:lnTo>
                      <a:pt x="8868" y="930"/>
                    </a:lnTo>
                    <a:lnTo>
                      <a:pt x="8778" y="924"/>
                    </a:lnTo>
                    <a:lnTo>
                      <a:pt x="8736" y="906"/>
                    </a:lnTo>
                    <a:lnTo>
                      <a:pt x="8700" y="906"/>
                    </a:lnTo>
                    <a:lnTo>
                      <a:pt x="8754" y="942"/>
                    </a:lnTo>
                    <a:lnTo>
                      <a:pt x="8808" y="966"/>
                    </a:lnTo>
                    <a:lnTo>
                      <a:pt x="8796" y="966"/>
                    </a:lnTo>
                    <a:lnTo>
                      <a:pt x="8784" y="972"/>
                    </a:lnTo>
                    <a:lnTo>
                      <a:pt x="8754" y="972"/>
                    </a:lnTo>
                    <a:lnTo>
                      <a:pt x="8730" y="960"/>
                    </a:lnTo>
                    <a:lnTo>
                      <a:pt x="8676" y="906"/>
                    </a:lnTo>
                    <a:lnTo>
                      <a:pt x="8580" y="870"/>
                    </a:lnTo>
                    <a:lnTo>
                      <a:pt x="8496" y="846"/>
                    </a:lnTo>
                    <a:lnTo>
                      <a:pt x="8442" y="834"/>
                    </a:lnTo>
                    <a:lnTo>
                      <a:pt x="8370" y="822"/>
                    </a:lnTo>
                    <a:lnTo>
                      <a:pt x="8280" y="804"/>
                    </a:lnTo>
                    <a:lnTo>
                      <a:pt x="8190" y="780"/>
                    </a:lnTo>
                    <a:lnTo>
                      <a:pt x="8112" y="762"/>
                    </a:lnTo>
                    <a:lnTo>
                      <a:pt x="8052" y="750"/>
                    </a:lnTo>
                    <a:lnTo>
                      <a:pt x="7998" y="738"/>
                    </a:lnTo>
                    <a:lnTo>
                      <a:pt x="7956" y="732"/>
                    </a:lnTo>
                    <a:lnTo>
                      <a:pt x="7758" y="732"/>
                    </a:lnTo>
                    <a:lnTo>
                      <a:pt x="7746" y="714"/>
                    </a:lnTo>
                    <a:lnTo>
                      <a:pt x="7698" y="720"/>
                    </a:lnTo>
                    <a:lnTo>
                      <a:pt x="7680" y="708"/>
                    </a:lnTo>
                    <a:lnTo>
                      <a:pt x="7626" y="708"/>
                    </a:lnTo>
                    <a:lnTo>
                      <a:pt x="7650" y="726"/>
                    </a:lnTo>
                    <a:lnTo>
                      <a:pt x="7644" y="744"/>
                    </a:lnTo>
                    <a:lnTo>
                      <a:pt x="7656" y="744"/>
                    </a:lnTo>
                    <a:lnTo>
                      <a:pt x="7680" y="756"/>
                    </a:lnTo>
                    <a:lnTo>
                      <a:pt x="7716" y="762"/>
                    </a:lnTo>
                    <a:lnTo>
                      <a:pt x="7740" y="774"/>
                    </a:lnTo>
                    <a:lnTo>
                      <a:pt x="7758" y="786"/>
                    </a:lnTo>
                    <a:lnTo>
                      <a:pt x="7752" y="798"/>
                    </a:lnTo>
                    <a:lnTo>
                      <a:pt x="7728" y="804"/>
                    </a:lnTo>
                    <a:lnTo>
                      <a:pt x="7698" y="804"/>
                    </a:lnTo>
                    <a:lnTo>
                      <a:pt x="7686" y="798"/>
                    </a:lnTo>
                    <a:lnTo>
                      <a:pt x="7680" y="792"/>
                    </a:lnTo>
                    <a:lnTo>
                      <a:pt x="7656" y="774"/>
                    </a:lnTo>
                    <a:lnTo>
                      <a:pt x="7584" y="774"/>
                    </a:lnTo>
                    <a:lnTo>
                      <a:pt x="7530" y="738"/>
                    </a:lnTo>
                    <a:lnTo>
                      <a:pt x="7524" y="738"/>
                    </a:lnTo>
                    <a:lnTo>
                      <a:pt x="7518" y="744"/>
                    </a:lnTo>
                    <a:lnTo>
                      <a:pt x="7506" y="744"/>
                    </a:lnTo>
                    <a:lnTo>
                      <a:pt x="7500" y="750"/>
                    </a:lnTo>
                    <a:lnTo>
                      <a:pt x="7446" y="750"/>
                    </a:lnTo>
                    <a:lnTo>
                      <a:pt x="7440" y="738"/>
                    </a:lnTo>
                    <a:lnTo>
                      <a:pt x="7344" y="744"/>
                    </a:lnTo>
                    <a:lnTo>
                      <a:pt x="7320" y="726"/>
                    </a:lnTo>
                    <a:lnTo>
                      <a:pt x="7314" y="732"/>
                    </a:lnTo>
                    <a:lnTo>
                      <a:pt x="7212" y="732"/>
                    </a:lnTo>
                    <a:lnTo>
                      <a:pt x="7206" y="738"/>
                    </a:lnTo>
                    <a:lnTo>
                      <a:pt x="7212" y="744"/>
                    </a:lnTo>
                    <a:lnTo>
                      <a:pt x="7218" y="756"/>
                    </a:lnTo>
                    <a:lnTo>
                      <a:pt x="7254" y="792"/>
                    </a:lnTo>
                    <a:lnTo>
                      <a:pt x="7248" y="792"/>
                    </a:lnTo>
                    <a:lnTo>
                      <a:pt x="7242" y="786"/>
                    </a:lnTo>
                    <a:lnTo>
                      <a:pt x="7230" y="780"/>
                    </a:lnTo>
                    <a:lnTo>
                      <a:pt x="7218" y="768"/>
                    </a:lnTo>
                    <a:lnTo>
                      <a:pt x="7206" y="762"/>
                    </a:lnTo>
                    <a:lnTo>
                      <a:pt x="7194" y="750"/>
                    </a:lnTo>
                    <a:lnTo>
                      <a:pt x="7176" y="744"/>
                    </a:lnTo>
                    <a:lnTo>
                      <a:pt x="7104" y="732"/>
                    </a:lnTo>
                    <a:lnTo>
                      <a:pt x="7086" y="732"/>
                    </a:lnTo>
                    <a:lnTo>
                      <a:pt x="7086" y="726"/>
                    </a:lnTo>
                    <a:lnTo>
                      <a:pt x="7056" y="696"/>
                    </a:lnTo>
                    <a:lnTo>
                      <a:pt x="7032" y="684"/>
                    </a:lnTo>
                    <a:lnTo>
                      <a:pt x="6990" y="666"/>
                    </a:lnTo>
                    <a:lnTo>
                      <a:pt x="6948" y="660"/>
                    </a:lnTo>
                    <a:lnTo>
                      <a:pt x="6912" y="654"/>
                    </a:lnTo>
                    <a:lnTo>
                      <a:pt x="6882" y="654"/>
                    </a:lnTo>
                    <a:lnTo>
                      <a:pt x="6864" y="648"/>
                    </a:lnTo>
                    <a:lnTo>
                      <a:pt x="6834" y="648"/>
                    </a:lnTo>
                    <a:lnTo>
                      <a:pt x="6786" y="636"/>
                    </a:lnTo>
                    <a:lnTo>
                      <a:pt x="6774" y="642"/>
                    </a:lnTo>
                    <a:lnTo>
                      <a:pt x="6714" y="642"/>
                    </a:lnTo>
                    <a:lnTo>
                      <a:pt x="6696" y="660"/>
                    </a:lnTo>
                    <a:lnTo>
                      <a:pt x="6684" y="666"/>
                    </a:lnTo>
                    <a:lnTo>
                      <a:pt x="6648" y="666"/>
                    </a:lnTo>
                    <a:lnTo>
                      <a:pt x="6630" y="660"/>
                    </a:lnTo>
                    <a:lnTo>
                      <a:pt x="6594" y="660"/>
                    </a:lnTo>
                    <a:lnTo>
                      <a:pt x="6582" y="654"/>
                    </a:lnTo>
                    <a:lnTo>
                      <a:pt x="6576" y="648"/>
                    </a:lnTo>
                    <a:lnTo>
                      <a:pt x="6552" y="636"/>
                    </a:lnTo>
                    <a:lnTo>
                      <a:pt x="6534" y="630"/>
                    </a:lnTo>
                    <a:lnTo>
                      <a:pt x="6522" y="624"/>
                    </a:lnTo>
                    <a:lnTo>
                      <a:pt x="6498" y="624"/>
                    </a:lnTo>
                    <a:lnTo>
                      <a:pt x="6486" y="630"/>
                    </a:lnTo>
                    <a:lnTo>
                      <a:pt x="6474" y="612"/>
                    </a:lnTo>
                    <a:lnTo>
                      <a:pt x="6438" y="612"/>
                    </a:lnTo>
                    <a:lnTo>
                      <a:pt x="6372" y="606"/>
                    </a:lnTo>
                    <a:lnTo>
                      <a:pt x="6408" y="594"/>
                    </a:lnTo>
                    <a:lnTo>
                      <a:pt x="6372" y="570"/>
                    </a:lnTo>
                    <a:lnTo>
                      <a:pt x="6360" y="570"/>
                    </a:lnTo>
                    <a:lnTo>
                      <a:pt x="6324" y="564"/>
                    </a:lnTo>
                    <a:lnTo>
                      <a:pt x="6282" y="558"/>
                    </a:lnTo>
                    <a:lnTo>
                      <a:pt x="6246" y="558"/>
                    </a:lnTo>
                    <a:lnTo>
                      <a:pt x="6228" y="564"/>
                    </a:lnTo>
                    <a:lnTo>
                      <a:pt x="6228" y="594"/>
                    </a:lnTo>
                    <a:lnTo>
                      <a:pt x="6222" y="600"/>
                    </a:lnTo>
                    <a:lnTo>
                      <a:pt x="6192" y="600"/>
                    </a:lnTo>
                    <a:lnTo>
                      <a:pt x="6180" y="594"/>
                    </a:lnTo>
                    <a:lnTo>
                      <a:pt x="6168" y="594"/>
                    </a:lnTo>
                    <a:lnTo>
                      <a:pt x="6186" y="582"/>
                    </a:lnTo>
                    <a:lnTo>
                      <a:pt x="6168" y="570"/>
                    </a:lnTo>
                    <a:lnTo>
                      <a:pt x="6096" y="570"/>
                    </a:lnTo>
                    <a:lnTo>
                      <a:pt x="6114" y="558"/>
                    </a:lnTo>
                    <a:lnTo>
                      <a:pt x="6156" y="558"/>
                    </a:lnTo>
                    <a:lnTo>
                      <a:pt x="6216" y="588"/>
                    </a:lnTo>
                    <a:lnTo>
                      <a:pt x="6216" y="564"/>
                    </a:lnTo>
                    <a:lnTo>
                      <a:pt x="6162" y="540"/>
                    </a:lnTo>
                    <a:lnTo>
                      <a:pt x="6048" y="546"/>
                    </a:lnTo>
                    <a:lnTo>
                      <a:pt x="6048" y="534"/>
                    </a:lnTo>
                    <a:lnTo>
                      <a:pt x="5928" y="540"/>
                    </a:lnTo>
                    <a:lnTo>
                      <a:pt x="5880" y="522"/>
                    </a:lnTo>
                    <a:lnTo>
                      <a:pt x="5862" y="522"/>
                    </a:lnTo>
                    <a:lnTo>
                      <a:pt x="5898" y="546"/>
                    </a:lnTo>
                    <a:lnTo>
                      <a:pt x="5850" y="546"/>
                    </a:lnTo>
                    <a:lnTo>
                      <a:pt x="5838" y="552"/>
                    </a:lnTo>
                    <a:lnTo>
                      <a:pt x="5832" y="552"/>
                    </a:lnTo>
                    <a:lnTo>
                      <a:pt x="5832" y="558"/>
                    </a:lnTo>
                    <a:lnTo>
                      <a:pt x="5844" y="564"/>
                    </a:lnTo>
                    <a:lnTo>
                      <a:pt x="5850" y="570"/>
                    </a:lnTo>
                    <a:lnTo>
                      <a:pt x="5862" y="576"/>
                    </a:lnTo>
                    <a:lnTo>
                      <a:pt x="5892" y="576"/>
                    </a:lnTo>
                    <a:lnTo>
                      <a:pt x="5892" y="582"/>
                    </a:lnTo>
                    <a:lnTo>
                      <a:pt x="5952" y="618"/>
                    </a:lnTo>
                    <a:lnTo>
                      <a:pt x="5904" y="618"/>
                    </a:lnTo>
                    <a:lnTo>
                      <a:pt x="5898" y="612"/>
                    </a:lnTo>
                    <a:lnTo>
                      <a:pt x="5886" y="606"/>
                    </a:lnTo>
                    <a:lnTo>
                      <a:pt x="5874" y="606"/>
                    </a:lnTo>
                    <a:lnTo>
                      <a:pt x="5862" y="600"/>
                    </a:lnTo>
                    <a:lnTo>
                      <a:pt x="5844" y="618"/>
                    </a:lnTo>
                    <a:lnTo>
                      <a:pt x="5868" y="636"/>
                    </a:lnTo>
                    <a:lnTo>
                      <a:pt x="5814" y="630"/>
                    </a:lnTo>
                    <a:lnTo>
                      <a:pt x="5808" y="630"/>
                    </a:lnTo>
                    <a:lnTo>
                      <a:pt x="5802" y="624"/>
                    </a:lnTo>
                    <a:lnTo>
                      <a:pt x="5784" y="618"/>
                    </a:lnTo>
                    <a:lnTo>
                      <a:pt x="5766" y="618"/>
                    </a:lnTo>
                    <a:lnTo>
                      <a:pt x="5754" y="612"/>
                    </a:lnTo>
                    <a:lnTo>
                      <a:pt x="5736" y="606"/>
                    </a:lnTo>
                    <a:lnTo>
                      <a:pt x="5724" y="606"/>
                    </a:lnTo>
                    <a:lnTo>
                      <a:pt x="5712" y="612"/>
                    </a:lnTo>
                    <a:lnTo>
                      <a:pt x="5700" y="612"/>
                    </a:lnTo>
                    <a:lnTo>
                      <a:pt x="5688" y="618"/>
                    </a:lnTo>
                    <a:lnTo>
                      <a:pt x="5682" y="624"/>
                    </a:lnTo>
                    <a:lnTo>
                      <a:pt x="5676" y="624"/>
                    </a:lnTo>
                    <a:lnTo>
                      <a:pt x="5610" y="618"/>
                    </a:lnTo>
                    <a:lnTo>
                      <a:pt x="5604" y="618"/>
                    </a:lnTo>
                    <a:lnTo>
                      <a:pt x="5598" y="612"/>
                    </a:lnTo>
                    <a:lnTo>
                      <a:pt x="5562" y="594"/>
                    </a:lnTo>
                    <a:lnTo>
                      <a:pt x="5556" y="594"/>
                    </a:lnTo>
                    <a:lnTo>
                      <a:pt x="5550" y="588"/>
                    </a:lnTo>
                    <a:lnTo>
                      <a:pt x="5538" y="588"/>
                    </a:lnTo>
                    <a:lnTo>
                      <a:pt x="5538" y="606"/>
                    </a:lnTo>
                    <a:lnTo>
                      <a:pt x="5544" y="612"/>
                    </a:lnTo>
                    <a:lnTo>
                      <a:pt x="5550" y="624"/>
                    </a:lnTo>
                    <a:lnTo>
                      <a:pt x="5556" y="630"/>
                    </a:lnTo>
                    <a:lnTo>
                      <a:pt x="5562" y="642"/>
                    </a:lnTo>
                    <a:lnTo>
                      <a:pt x="5562" y="660"/>
                    </a:lnTo>
                    <a:lnTo>
                      <a:pt x="5556" y="666"/>
                    </a:lnTo>
                    <a:lnTo>
                      <a:pt x="5532" y="660"/>
                    </a:lnTo>
                    <a:lnTo>
                      <a:pt x="5424" y="624"/>
                    </a:lnTo>
                    <a:lnTo>
                      <a:pt x="5412" y="618"/>
                    </a:lnTo>
                    <a:lnTo>
                      <a:pt x="5406" y="618"/>
                    </a:lnTo>
                    <a:lnTo>
                      <a:pt x="5400" y="612"/>
                    </a:lnTo>
                    <a:lnTo>
                      <a:pt x="5394" y="600"/>
                    </a:lnTo>
                    <a:lnTo>
                      <a:pt x="5382" y="594"/>
                    </a:lnTo>
                    <a:lnTo>
                      <a:pt x="5376" y="588"/>
                    </a:lnTo>
                    <a:lnTo>
                      <a:pt x="5376" y="606"/>
                    </a:lnTo>
                    <a:lnTo>
                      <a:pt x="5322" y="588"/>
                    </a:lnTo>
                    <a:lnTo>
                      <a:pt x="5292" y="570"/>
                    </a:lnTo>
                    <a:lnTo>
                      <a:pt x="5298" y="570"/>
                    </a:lnTo>
                    <a:lnTo>
                      <a:pt x="5304" y="576"/>
                    </a:lnTo>
                    <a:lnTo>
                      <a:pt x="5328" y="576"/>
                    </a:lnTo>
                    <a:lnTo>
                      <a:pt x="5340" y="582"/>
                    </a:lnTo>
                    <a:lnTo>
                      <a:pt x="5352" y="582"/>
                    </a:lnTo>
                    <a:lnTo>
                      <a:pt x="5358" y="576"/>
                    </a:lnTo>
                    <a:lnTo>
                      <a:pt x="5358" y="570"/>
                    </a:lnTo>
                    <a:lnTo>
                      <a:pt x="5346" y="564"/>
                    </a:lnTo>
                    <a:lnTo>
                      <a:pt x="5334" y="552"/>
                    </a:lnTo>
                    <a:lnTo>
                      <a:pt x="5292" y="552"/>
                    </a:lnTo>
                    <a:lnTo>
                      <a:pt x="5304" y="540"/>
                    </a:lnTo>
                    <a:lnTo>
                      <a:pt x="5298" y="534"/>
                    </a:lnTo>
                    <a:lnTo>
                      <a:pt x="5286" y="528"/>
                    </a:lnTo>
                    <a:lnTo>
                      <a:pt x="5256" y="528"/>
                    </a:lnTo>
                    <a:lnTo>
                      <a:pt x="5268" y="510"/>
                    </a:lnTo>
                    <a:lnTo>
                      <a:pt x="5262" y="510"/>
                    </a:lnTo>
                    <a:lnTo>
                      <a:pt x="5256" y="504"/>
                    </a:lnTo>
                    <a:lnTo>
                      <a:pt x="5232" y="504"/>
                    </a:lnTo>
                    <a:lnTo>
                      <a:pt x="5220" y="498"/>
                    </a:lnTo>
                    <a:lnTo>
                      <a:pt x="5208" y="498"/>
                    </a:lnTo>
                    <a:lnTo>
                      <a:pt x="5202" y="492"/>
                    </a:lnTo>
                    <a:lnTo>
                      <a:pt x="5190" y="492"/>
                    </a:lnTo>
                    <a:lnTo>
                      <a:pt x="5184" y="486"/>
                    </a:lnTo>
                    <a:lnTo>
                      <a:pt x="5142" y="486"/>
                    </a:lnTo>
                    <a:lnTo>
                      <a:pt x="5130" y="492"/>
                    </a:lnTo>
                    <a:lnTo>
                      <a:pt x="5094" y="492"/>
                    </a:lnTo>
                    <a:lnTo>
                      <a:pt x="5076" y="486"/>
                    </a:lnTo>
                    <a:lnTo>
                      <a:pt x="5070" y="480"/>
                    </a:lnTo>
                    <a:lnTo>
                      <a:pt x="5064" y="480"/>
                    </a:lnTo>
                    <a:lnTo>
                      <a:pt x="5040" y="486"/>
                    </a:lnTo>
                    <a:lnTo>
                      <a:pt x="5040" y="474"/>
                    </a:lnTo>
                    <a:lnTo>
                      <a:pt x="4992" y="468"/>
                    </a:lnTo>
                    <a:lnTo>
                      <a:pt x="4980" y="456"/>
                    </a:lnTo>
                    <a:lnTo>
                      <a:pt x="4974" y="474"/>
                    </a:lnTo>
                    <a:lnTo>
                      <a:pt x="4956" y="480"/>
                    </a:lnTo>
                    <a:lnTo>
                      <a:pt x="4986" y="498"/>
                    </a:lnTo>
                    <a:lnTo>
                      <a:pt x="5010" y="528"/>
                    </a:lnTo>
                    <a:lnTo>
                      <a:pt x="4962" y="522"/>
                    </a:lnTo>
                    <a:lnTo>
                      <a:pt x="4956" y="516"/>
                    </a:lnTo>
                    <a:lnTo>
                      <a:pt x="4890" y="522"/>
                    </a:lnTo>
                    <a:lnTo>
                      <a:pt x="4872" y="528"/>
                    </a:lnTo>
                    <a:lnTo>
                      <a:pt x="4872" y="516"/>
                    </a:lnTo>
                    <a:lnTo>
                      <a:pt x="4824" y="522"/>
                    </a:lnTo>
                    <a:lnTo>
                      <a:pt x="4818" y="510"/>
                    </a:lnTo>
                    <a:lnTo>
                      <a:pt x="4764" y="510"/>
                    </a:lnTo>
                    <a:lnTo>
                      <a:pt x="4728" y="504"/>
                    </a:lnTo>
                    <a:lnTo>
                      <a:pt x="4746" y="480"/>
                    </a:lnTo>
                    <a:lnTo>
                      <a:pt x="4620" y="480"/>
                    </a:lnTo>
                    <a:lnTo>
                      <a:pt x="4608" y="468"/>
                    </a:lnTo>
                    <a:lnTo>
                      <a:pt x="4602" y="474"/>
                    </a:lnTo>
                    <a:lnTo>
                      <a:pt x="4590" y="468"/>
                    </a:lnTo>
                    <a:lnTo>
                      <a:pt x="4542" y="474"/>
                    </a:lnTo>
                    <a:lnTo>
                      <a:pt x="4548" y="486"/>
                    </a:lnTo>
                    <a:lnTo>
                      <a:pt x="4488" y="480"/>
                    </a:lnTo>
                    <a:lnTo>
                      <a:pt x="4476" y="486"/>
                    </a:lnTo>
                    <a:lnTo>
                      <a:pt x="4506" y="498"/>
                    </a:lnTo>
                    <a:lnTo>
                      <a:pt x="4464" y="492"/>
                    </a:lnTo>
                    <a:lnTo>
                      <a:pt x="4464" y="474"/>
                    </a:lnTo>
                    <a:lnTo>
                      <a:pt x="4434" y="456"/>
                    </a:lnTo>
                    <a:lnTo>
                      <a:pt x="4416" y="456"/>
                    </a:lnTo>
                    <a:lnTo>
                      <a:pt x="4428" y="474"/>
                    </a:lnTo>
                    <a:lnTo>
                      <a:pt x="4374" y="474"/>
                    </a:lnTo>
                    <a:lnTo>
                      <a:pt x="4368" y="468"/>
                    </a:lnTo>
                    <a:lnTo>
                      <a:pt x="4356" y="468"/>
                    </a:lnTo>
                    <a:lnTo>
                      <a:pt x="4350" y="456"/>
                    </a:lnTo>
                    <a:lnTo>
                      <a:pt x="4320" y="456"/>
                    </a:lnTo>
                    <a:lnTo>
                      <a:pt x="4296" y="444"/>
                    </a:lnTo>
                    <a:lnTo>
                      <a:pt x="4266" y="468"/>
                    </a:lnTo>
                    <a:lnTo>
                      <a:pt x="4320" y="474"/>
                    </a:lnTo>
                    <a:lnTo>
                      <a:pt x="4332" y="474"/>
                    </a:lnTo>
                    <a:lnTo>
                      <a:pt x="4326" y="480"/>
                    </a:lnTo>
                    <a:lnTo>
                      <a:pt x="4314" y="486"/>
                    </a:lnTo>
                    <a:lnTo>
                      <a:pt x="4308" y="492"/>
                    </a:lnTo>
                    <a:lnTo>
                      <a:pt x="4272" y="492"/>
                    </a:lnTo>
                    <a:lnTo>
                      <a:pt x="4266" y="498"/>
                    </a:lnTo>
                    <a:lnTo>
                      <a:pt x="4254" y="504"/>
                    </a:lnTo>
                    <a:lnTo>
                      <a:pt x="4182" y="504"/>
                    </a:lnTo>
                    <a:lnTo>
                      <a:pt x="4146" y="510"/>
                    </a:lnTo>
                    <a:lnTo>
                      <a:pt x="4134" y="534"/>
                    </a:lnTo>
                    <a:lnTo>
                      <a:pt x="4110" y="528"/>
                    </a:lnTo>
                    <a:lnTo>
                      <a:pt x="4110" y="516"/>
                    </a:lnTo>
                    <a:lnTo>
                      <a:pt x="4116" y="504"/>
                    </a:lnTo>
                    <a:lnTo>
                      <a:pt x="4122" y="498"/>
                    </a:lnTo>
                    <a:lnTo>
                      <a:pt x="4134" y="492"/>
                    </a:lnTo>
                    <a:lnTo>
                      <a:pt x="4152" y="492"/>
                    </a:lnTo>
                    <a:lnTo>
                      <a:pt x="4164" y="480"/>
                    </a:lnTo>
                    <a:lnTo>
                      <a:pt x="4206" y="474"/>
                    </a:lnTo>
                    <a:lnTo>
                      <a:pt x="4248" y="438"/>
                    </a:lnTo>
                    <a:lnTo>
                      <a:pt x="4248" y="426"/>
                    </a:lnTo>
                    <a:lnTo>
                      <a:pt x="4254" y="420"/>
                    </a:lnTo>
                    <a:lnTo>
                      <a:pt x="4266" y="414"/>
                    </a:lnTo>
                    <a:lnTo>
                      <a:pt x="4278" y="414"/>
                    </a:lnTo>
                    <a:lnTo>
                      <a:pt x="4290" y="408"/>
                    </a:lnTo>
                    <a:lnTo>
                      <a:pt x="4302" y="408"/>
                    </a:lnTo>
                    <a:lnTo>
                      <a:pt x="4320" y="402"/>
                    </a:lnTo>
                    <a:lnTo>
                      <a:pt x="4332" y="402"/>
                    </a:lnTo>
                    <a:lnTo>
                      <a:pt x="4344" y="396"/>
                    </a:lnTo>
                    <a:lnTo>
                      <a:pt x="4350" y="390"/>
                    </a:lnTo>
                    <a:lnTo>
                      <a:pt x="4356" y="378"/>
                    </a:lnTo>
                    <a:lnTo>
                      <a:pt x="4350" y="366"/>
                    </a:lnTo>
                    <a:lnTo>
                      <a:pt x="4344" y="360"/>
                    </a:lnTo>
                    <a:lnTo>
                      <a:pt x="4332" y="354"/>
                    </a:lnTo>
                    <a:lnTo>
                      <a:pt x="4326" y="348"/>
                    </a:lnTo>
                    <a:lnTo>
                      <a:pt x="4290" y="348"/>
                    </a:lnTo>
                    <a:lnTo>
                      <a:pt x="4320" y="336"/>
                    </a:lnTo>
                    <a:lnTo>
                      <a:pt x="4314" y="330"/>
                    </a:lnTo>
                    <a:lnTo>
                      <a:pt x="4302" y="324"/>
                    </a:lnTo>
                    <a:lnTo>
                      <a:pt x="4290" y="312"/>
                    </a:lnTo>
                    <a:lnTo>
                      <a:pt x="4284" y="312"/>
                    </a:lnTo>
                    <a:lnTo>
                      <a:pt x="4278" y="318"/>
                    </a:lnTo>
                    <a:lnTo>
                      <a:pt x="4254" y="318"/>
                    </a:lnTo>
                    <a:lnTo>
                      <a:pt x="4248" y="312"/>
                    </a:lnTo>
                    <a:lnTo>
                      <a:pt x="4242" y="300"/>
                    </a:lnTo>
                    <a:lnTo>
                      <a:pt x="4236" y="294"/>
                    </a:lnTo>
                    <a:lnTo>
                      <a:pt x="4194" y="294"/>
                    </a:lnTo>
                    <a:lnTo>
                      <a:pt x="4188" y="300"/>
                    </a:lnTo>
                    <a:lnTo>
                      <a:pt x="4182" y="300"/>
                    </a:lnTo>
                    <a:lnTo>
                      <a:pt x="4128" y="288"/>
                    </a:lnTo>
                    <a:lnTo>
                      <a:pt x="3990" y="282"/>
                    </a:lnTo>
                    <a:lnTo>
                      <a:pt x="3990" y="300"/>
                    </a:lnTo>
                    <a:lnTo>
                      <a:pt x="3924" y="300"/>
                    </a:lnTo>
                    <a:lnTo>
                      <a:pt x="3942" y="282"/>
                    </a:lnTo>
                    <a:lnTo>
                      <a:pt x="3942" y="276"/>
                    </a:lnTo>
                    <a:lnTo>
                      <a:pt x="3936" y="270"/>
                    </a:lnTo>
                    <a:lnTo>
                      <a:pt x="3912" y="264"/>
                    </a:lnTo>
                    <a:lnTo>
                      <a:pt x="3882" y="264"/>
                    </a:lnTo>
                    <a:lnTo>
                      <a:pt x="3852" y="270"/>
                    </a:lnTo>
                    <a:lnTo>
                      <a:pt x="3840" y="270"/>
                    </a:lnTo>
                    <a:lnTo>
                      <a:pt x="3780" y="264"/>
                    </a:lnTo>
                    <a:lnTo>
                      <a:pt x="3792" y="264"/>
                    </a:lnTo>
                    <a:lnTo>
                      <a:pt x="3810" y="258"/>
                    </a:lnTo>
                    <a:lnTo>
                      <a:pt x="3822" y="258"/>
                    </a:lnTo>
                    <a:lnTo>
                      <a:pt x="3834" y="252"/>
                    </a:lnTo>
                    <a:lnTo>
                      <a:pt x="3840" y="252"/>
                    </a:lnTo>
                    <a:lnTo>
                      <a:pt x="3840" y="246"/>
                    </a:lnTo>
                    <a:lnTo>
                      <a:pt x="3834" y="240"/>
                    </a:lnTo>
                    <a:lnTo>
                      <a:pt x="3822" y="240"/>
                    </a:lnTo>
                    <a:lnTo>
                      <a:pt x="3804" y="234"/>
                    </a:lnTo>
                    <a:lnTo>
                      <a:pt x="3762" y="234"/>
                    </a:lnTo>
                    <a:lnTo>
                      <a:pt x="3720" y="228"/>
                    </a:lnTo>
                    <a:lnTo>
                      <a:pt x="3714" y="240"/>
                    </a:lnTo>
                    <a:lnTo>
                      <a:pt x="3684" y="240"/>
                    </a:lnTo>
                    <a:lnTo>
                      <a:pt x="3672" y="246"/>
                    </a:lnTo>
                    <a:lnTo>
                      <a:pt x="3660" y="246"/>
                    </a:lnTo>
                    <a:lnTo>
                      <a:pt x="3648" y="252"/>
                    </a:lnTo>
                    <a:lnTo>
                      <a:pt x="3648" y="258"/>
                    </a:lnTo>
                    <a:lnTo>
                      <a:pt x="3654" y="270"/>
                    </a:lnTo>
                    <a:lnTo>
                      <a:pt x="3678" y="282"/>
                    </a:lnTo>
                    <a:lnTo>
                      <a:pt x="3696" y="294"/>
                    </a:lnTo>
                    <a:lnTo>
                      <a:pt x="3708" y="294"/>
                    </a:lnTo>
                    <a:lnTo>
                      <a:pt x="3714" y="300"/>
                    </a:lnTo>
                    <a:lnTo>
                      <a:pt x="3720" y="300"/>
                    </a:lnTo>
                    <a:lnTo>
                      <a:pt x="3576" y="294"/>
                    </a:lnTo>
                    <a:lnTo>
                      <a:pt x="3630" y="312"/>
                    </a:lnTo>
                    <a:lnTo>
                      <a:pt x="3576" y="324"/>
                    </a:lnTo>
                    <a:lnTo>
                      <a:pt x="3564" y="330"/>
                    </a:lnTo>
                    <a:lnTo>
                      <a:pt x="3534" y="336"/>
                    </a:lnTo>
                    <a:lnTo>
                      <a:pt x="3498" y="342"/>
                    </a:lnTo>
                    <a:lnTo>
                      <a:pt x="3474" y="342"/>
                    </a:lnTo>
                    <a:lnTo>
                      <a:pt x="3468" y="336"/>
                    </a:lnTo>
                    <a:lnTo>
                      <a:pt x="3474" y="324"/>
                    </a:lnTo>
                    <a:lnTo>
                      <a:pt x="3486" y="312"/>
                    </a:lnTo>
                    <a:lnTo>
                      <a:pt x="3420" y="312"/>
                    </a:lnTo>
                    <a:lnTo>
                      <a:pt x="3408" y="318"/>
                    </a:lnTo>
                    <a:lnTo>
                      <a:pt x="3390" y="318"/>
                    </a:lnTo>
                    <a:lnTo>
                      <a:pt x="3378" y="324"/>
                    </a:lnTo>
                    <a:lnTo>
                      <a:pt x="3366" y="336"/>
                    </a:lnTo>
                    <a:lnTo>
                      <a:pt x="3348" y="336"/>
                    </a:lnTo>
                    <a:lnTo>
                      <a:pt x="3318" y="342"/>
                    </a:lnTo>
                    <a:lnTo>
                      <a:pt x="3276" y="342"/>
                    </a:lnTo>
                    <a:lnTo>
                      <a:pt x="3246" y="348"/>
                    </a:lnTo>
                    <a:lnTo>
                      <a:pt x="3234" y="354"/>
                    </a:lnTo>
                    <a:lnTo>
                      <a:pt x="3216" y="354"/>
                    </a:lnTo>
                    <a:lnTo>
                      <a:pt x="3204" y="360"/>
                    </a:lnTo>
                    <a:lnTo>
                      <a:pt x="3186" y="360"/>
                    </a:lnTo>
                    <a:lnTo>
                      <a:pt x="3180" y="366"/>
                    </a:lnTo>
                    <a:lnTo>
                      <a:pt x="3174" y="366"/>
                    </a:lnTo>
                    <a:lnTo>
                      <a:pt x="3132" y="396"/>
                    </a:lnTo>
                    <a:lnTo>
                      <a:pt x="3114" y="396"/>
                    </a:lnTo>
                    <a:lnTo>
                      <a:pt x="3108" y="402"/>
                    </a:lnTo>
                    <a:lnTo>
                      <a:pt x="3102" y="402"/>
                    </a:lnTo>
                    <a:lnTo>
                      <a:pt x="3096" y="408"/>
                    </a:lnTo>
                    <a:lnTo>
                      <a:pt x="3102" y="414"/>
                    </a:lnTo>
                    <a:lnTo>
                      <a:pt x="3120" y="426"/>
                    </a:lnTo>
                    <a:lnTo>
                      <a:pt x="3132" y="438"/>
                    </a:lnTo>
                    <a:lnTo>
                      <a:pt x="3150" y="444"/>
                    </a:lnTo>
                    <a:lnTo>
                      <a:pt x="3156" y="450"/>
                    </a:lnTo>
                    <a:lnTo>
                      <a:pt x="3162" y="450"/>
                    </a:lnTo>
                    <a:lnTo>
                      <a:pt x="3120" y="462"/>
                    </a:lnTo>
                    <a:lnTo>
                      <a:pt x="3096" y="474"/>
                    </a:lnTo>
                    <a:lnTo>
                      <a:pt x="2994" y="474"/>
                    </a:lnTo>
                    <a:lnTo>
                      <a:pt x="2988" y="480"/>
                    </a:lnTo>
                    <a:lnTo>
                      <a:pt x="2952" y="468"/>
                    </a:lnTo>
                    <a:lnTo>
                      <a:pt x="2934" y="474"/>
                    </a:lnTo>
                    <a:lnTo>
                      <a:pt x="2880" y="474"/>
                    </a:lnTo>
                    <a:lnTo>
                      <a:pt x="2874" y="480"/>
                    </a:lnTo>
                    <a:lnTo>
                      <a:pt x="2874" y="498"/>
                    </a:lnTo>
                    <a:lnTo>
                      <a:pt x="2880" y="510"/>
                    </a:lnTo>
                    <a:lnTo>
                      <a:pt x="2892" y="522"/>
                    </a:lnTo>
                    <a:lnTo>
                      <a:pt x="2898" y="522"/>
                    </a:lnTo>
                    <a:lnTo>
                      <a:pt x="2904" y="528"/>
                    </a:lnTo>
                    <a:lnTo>
                      <a:pt x="2910" y="540"/>
                    </a:lnTo>
                    <a:lnTo>
                      <a:pt x="2916" y="546"/>
                    </a:lnTo>
                    <a:lnTo>
                      <a:pt x="2922" y="546"/>
                    </a:lnTo>
                    <a:lnTo>
                      <a:pt x="2928" y="552"/>
                    </a:lnTo>
                    <a:lnTo>
                      <a:pt x="2940" y="552"/>
                    </a:lnTo>
                    <a:lnTo>
                      <a:pt x="2952" y="558"/>
                    </a:lnTo>
                    <a:lnTo>
                      <a:pt x="2964" y="558"/>
                    </a:lnTo>
                    <a:lnTo>
                      <a:pt x="2976" y="564"/>
                    </a:lnTo>
                    <a:lnTo>
                      <a:pt x="2994" y="564"/>
                    </a:lnTo>
                    <a:lnTo>
                      <a:pt x="3012" y="570"/>
                    </a:lnTo>
                    <a:lnTo>
                      <a:pt x="3024" y="570"/>
                    </a:lnTo>
                    <a:lnTo>
                      <a:pt x="3036" y="576"/>
                    </a:lnTo>
                    <a:lnTo>
                      <a:pt x="3042" y="576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60" y="600"/>
                    </a:lnTo>
                    <a:lnTo>
                      <a:pt x="3030" y="600"/>
                    </a:lnTo>
                    <a:lnTo>
                      <a:pt x="3012" y="606"/>
                    </a:lnTo>
                    <a:lnTo>
                      <a:pt x="3000" y="606"/>
                    </a:lnTo>
                    <a:lnTo>
                      <a:pt x="2964" y="588"/>
                    </a:lnTo>
                    <a:lnTo>
                      <a:pt x="2928" y="576"/>
                    </a:lnTo>
                    <a:lnTo>
                      <a:pt x="2904" y="570"/>
                    </a:lnTo>
                    <a:lnTo>
                      <a:pt x="2886" y="564"/>
                    </a:lnTo>
                    <a:lnTo>
                      <a:pt x="2862" y="564"/>
                    </a:lnTo>
                    <a:lnTo>
                      <a:pt x="2844" y="558"/>
                    </a:lnTo>
                    <a:lnTo>
                      <a:pt x="2802" y="558"/>
                    </a:lnTo>
                    <a:lnTo>
                      <a:pt x="2796" y="564"/>
                    </a:lnTo>
                    <a:lnTo>
                      <a:pt x="2796" y="576"/>
                    </a:lnTo>
                    <a:lnTo>
                      <a:pt x="2802" y="582"/>
                    </a:lnTo>
                    <a:lnTo>
                      <a:pt x="2808" y="582"/>
                    </a:lnTo>
                    <a:lnTo>
                      <a:pt x="2820" y="594"/>
                    </a:lnTo>
                    <a:lnTo>
                      <a:pt x="2784" y="594"/>
                    </a:lnTo>
                    <a:lnTo>
                      <a:pt x="2772" y="582"/>
                    </a:lnTo>
                    <a:lnTo>
                      <a:pt x="2754" y="582"/>
                    </a:lnTo>
                    <a:lnTo>
                      <a:pt x="2748" y="576"/>
                    </a:lnTo>
                    <a:lnTo>
                      <a:pt x="2724" y="576"/>
                    </a:lnTo>
                    <a:lnTo>
                      <a:pt x="2724" y="582"/>
                    </a:lnTo>
                    <a:lnTo>
                      <a:pt x="2730" y="600"/>
                    </a:lnTo>
                    <a:lnTo>
                      <a:pt x="2736" y="612"/>
                    </a:lnTo>
                    <a:lnTo>
                      <a:pt x="2748" y="618"/>
                    </a:lnTo>
                    <a:lnTo>
                      <a:pt x="2766" y="624"/>
                    </a:lnTo>
                    <a:lnTo>
                      <a:pt x="2802" y="624"/>
                    </a:lnTo>
                    <a:lnTo>
                      <a:pt x="2820" y="630"/>
                    </a:lnTo>
                    <a:lnTo>
                      <a:pt x="2844" y="630"/>
                    </a:lnTo>
                    <a:lnTo>
                      <a:pt x="2856" y="636"/>
                    </a:lnTo>
                    <a:lnTo>
                      <a:pt x="2862" y="648"/>
                    </a:lnTo>
                    <a:lnTo>
                      <a:pt x="2874" y="654"/>
                    </a:lnTo>
                    <a:lnTo>
                      <a:pt x="2844" y="654"/>
                    </a:lnTo>
                    <a:lnTo>
                      <a:pt x="2838" y="648"/>
                    </a:lnTo>
                    <a:lnTo>
                      <a:pt x="2826" y="642"/>
                    </a:lnTo>
                    <a:lnTo>
                      <a:pt x="2772" y="642"/>
                    </a:lnTo>
                    <a:lnTo>
                      <a:pt x="2760" y="636"/>
                    </a:lnTo>
                    <a:lnTo>
                      <a:pt x="2730" y="636"/>
                    </a:lnTo>
                    <a:lnTo>
                      <a:pt x="2724" y="624"/>
                    </a:lnTo>
                    <a:lnTo>
                      <a:pt x="2700" y="624"/>
                    </a:lnTo>
                    <a:lnTo>
                      <a:pt x="2694" y="606"/>
                    </a:lnTo>
                    <a:lnTo>
                      <a:pt x="2664" y="594"/>
                    </a:lnTo>
                    <a:lnTo>
                      <a:pt x="2670" y="588"/>
                    </a:lnTo>
                    <a:lnTo>
                      <a:pt x="2682" y="582"/>
                    </a:lnTo>
                    <a:lnTo>
                      <a:pt x="2688" y="576"/>
                    </a:lnTo>
                    <a:lnTo>
                      <a:pt x="2688" y="564"/>
                    </a:lnTo>
                    <a:lnTo>
                      <a:pt x="2658" y="534"/>
                    </a:lnTo>
                    <a:lnTo>
                      <a:pt x="2646" y="528"/>
                    </a:lnTo>
                    <a:lnTo>
                      <a:pt x="2616" y="528"/>
                    </a:lnTo>
                    <a:lnTo>
                      <a:pt x="2628" y="534"/>
                    </a:lnTo>
                    <a:lnTo>
                      <a:pt x="2652" y="558"/>
                    </a:lnTo>
                    <a:lnTo>
                      <a:pt x="2640" y="570"/>
                    </a:lnTo>
                    <a:lnTo>
                      <a:pt x="2616" y="582"/>
                    </a:lnTo>
                    <a:lnTo>
                      <a:pt x="2604" y="582"/>
                    </a:lnTo>
                    <a:lnTo>
                      <a:pt x="2586" y="624"/>
                    </a:lnTo>
                    <a:lnTo>
                      <a:pt x="2658" y="660"/>
                    </a:lnTo>
                    <a:lnTo>
                      <a:pt x="2676" y="660"/>
                    </a:lnTo>
                    <a:lnTo>
                      <a:pt x="2676" y="696"/>
                    </a:lnTo>
                    <a:lnTo>
                      <a:pt x="2670" y="708"/>
                    </a:lnTo>
                    <a:lnTo>
                      <a:pt x="2670" y="720"/>
                    </a:lnTo>
                    <a:lnTo>
                      <a:pt x="2676" y="738"/>
                    </a:lnTo>
                    <a:lnTo>
                      <a:pt x="2712" y="744"/>
                    </a:lnTo>
                    <a:lnTo>
                      <a:pt x="2712" y="768"/>
                    </a:lnTo>
                    <a:lnTo>
                      <a:pt x="2772" y="780"/>
                    </a:lnTo>
                    <a:lnTo>
                      <a:pt x="2778" y="780"/>
                    </a:lnTo>
                    <a:lnTo>
                      <a:pt x="2784" y="774"/>
                    </a:lnTo>
                    <a:lnTo>
                      <a:pt x="2796" y="774"/>
                    </a:lnTo>
                    <a:lnTo>
                      <a:pt x="2814" y="768"/>
                    </a:lnTo>
                    <a:lnTo>
                      <a:pt x="2850" y="768"/>
                    </a:lnTo>
                    <a:lnTo>
                      <a:pt x="2868" y="774"/>
                    </a:lnTo>
                    <a:lnTo>
                      <a:pt x="2874" y="780"/>
                    </a:lnTo>
                    <a:lnTo>
                      <a:pt x="2886" y="786"/>
                    </a:lnTo>
                    <a:lnTo>
                      <a:pt x="2904" y="786"/>
                    </a:lnTo>
                    <a:lnTo>
                      <a:pt x="2916" y="792"/>
                    </a:lnTo>
                    <a:lnTo>
                      <a:pt x="2952" y="804"/>
                    </a:lnTo>
                    <a:lnTo>
                      <a:pt x="2976" y="828"/>
                    </a:lnTo>
                    <a:lnTo>
                      <a:pt x="2976" y="834"/>
                    </a:lnTo>
                    <a:lnTo>
                      <a:pt x="2964" y="834"/>
                    </a:lnTo>
                    <a:lnTo>
                      <a:pt x="2958" y="840"/>
                    </a:lnTo>
                    <a:lnTo>
                      <a:pt x="2946" y="840"/>
                    </a:lnTo>
                    <a:lnTo>
                      <a:pt x="2940" y="846"/>
                    </a:lnTo>
                    <a:lnTo>
                      <a:pt x="2946" y="852"/>
                    </a:lnTo>
                    <a:lnTo>
                      <a:pt x="2958" y="858"/>
                    </a:lnTo>
                    <a:lnTo>
                      <a:pt x="2976" y="876"/>
                    </a:lnTo>
                    <a:lnTo>
                      <a:pt x="3024" y="876"/>
                    </a:lnTo>
                    <a:lnTo>
                      <a:pt x="3012" y="882"/>
                    </a:lnTo>
                    <a:lnTo>
                      <a:pt x="3006" y="882"/>
                    </a:lnTo>
                    <a:lnTo>
                      <a:pt x="2994" y="888"/>
                    </a:lnTo>
                    <a:lnTo>
                      <a:pt x="2970" y="888"/>
                    </a:lnTo>
                    <a:lnTo>
                      <a:pt x="2958" y="882"/>
                    </a:lnTo>
                    <a:lnTo>
                      <a:pt x="2952" y="876"/>
                    </a:lnTo>
                    <a:lnTo>
                      <a:pt x="2940" y="870"/>
                    </a:lnTo>
                    <a:lnTo>
                      <a:pt x="2940" y="858"/>
                    </a:lnTo>
                    <a:lnTo>
                      <a:pt x="2928" y="834"/>
                    </a:lnTo>
                    <a:lnTo>
                      <a:pt x="2916" y="822"/>
                    </a:lnTo>
                    <a:lnTo>
                      <a:pt x="2892" y="810"/>
                    </a:lnTo>
                    <a:lnTo>
                      <a:pt x="2886" y="804"/>
                    </a:lnTo>
                    <a:lnTo>
                      <a:pt x="2880" y="804"/>
                    </a:lnTo>
                    <a:lnTo>
                      <a:pt x="2874" y="798"/>
                    </a:lnTo>
                    <a:lnTo>
                      <a:pt x="2874" y="786"/>
                    </a:lnTo>
                    <a:lnTo>
                      <a:pt x="2868" y="780"/>
                    </a:lnTo>
                    <a:lnTo>
                      <a:pt x="2844" y="780"/>
                    </a:lnTo>
                    <a:lnTo>
                      <a:pt x="2832" y="786"/>
                    </a:lnTo>
                    <a:lnTo>
                      <a:pt x="2814" y="786"/>
                    </a:lnTo>
                    <a:lnTo>
                      <a:pt x="2802" y="792"/>
                    </a:lnTo>
                    <a:lnTo>
                      <a:pt x="2778" y="792"/>
                    </a:lnTo>
                    <a:lnTo>
                      <a:pt x="2760" y="810"/>
                    </a:lnTo>
                    <a:lnTo>
                      <a:pt x="2766" y="816"/>
                    </a:lnTo>
                    <a:lnTo>
                      <a:pt x="2772" y="828"/>
                    </a:lnTo>
                    <a:lnTo>
                      <a:pt x="2784" y="834"/>
                    </a:lnTo>
                    <a:lnTo>
                      <a:pt x="2802" y="852"/>
                    </a:lnTo>
                    <a:lnTo>
                      <a:pt x="2814" y="858"/>
                    </a:lnTo>
                    <a:lnTo>
                      <a:pt x="2814" y="864"/>
                    </a:lnTo>
                    <a:lnTo>
                      <a:pt x="2790" y="888"/>
                    </a:lnTo>
                    <a:lnTo>
                      <a:pt x="2784" y="888"/>
                    </a:lnTo>
                    <a:lnTo>
                      <a:pt x="2778" y="930"/>
                    </a:lnTo>
                    <a:lnTo>
                      <a:pt x="2736" y="948"/>
                    </a:lnTo>
                    <a:lnTo>
                      <a:pt x="2736" y="954"/>
                    </a:lnTo>
                    <a:lnTo>
                      <a:pt x="2730" y="966"/>
                    </a:lnTo>
                    <a:lnTo>
                      <a:pt x="2724" y="972"/>
                    </a:lnTo>
                    <a:lnTo>
                      <a:pt x="2694" y="972"/>
                    </a:lnTo>
                    <a:lnTo>
                      <a:pt x="2682" y="966"/>
                    </a:lnTo>
                    <a:lnTo>
                      <a:pt x="2652" y="966"/>
                    </a:lnTo>
                    <a:lnTo>
                      <a:pt x="2592" y="960"/>
                    </a:lnTo>
                    <a:lnTo>
                      <a:pt x="2586" y="960"/>
                    </a:lnTo>
                    <a:lnTo>
                      <a:pt x="2580" y="954"/>
                    </a:lnTo>
                    <a:lnTo>
                      <a:pt x="2568" y="948"/>
                    </a:lnTo>
                    <a:lnTo>
                      <a:pt x="2556" y="948"/>
                    </a:lnTo>
                    <a:lnTo>
                      <a:pt x="2544" y="936"/>
                    </a:lnTo>
                    <a:lnTo>
                      <a:pt x="2598" y="936"/>
                    </a:lnTo>
                    <a:lnTo>
                      <a:pt x="2616" y="942"/>
                    </a:lnTo>
                    <a:lnTo>
                      <a:pt x="2640" y="924"/>
                    </a:lnTo>
                    <a:lnTo>
                      <a:pt x="2652" y="924"/>
                    </a:lnTo>
                    <a:lnTo>
                      <a:pt x="2664" y="930"/>
                    </a:lnTo>
                    <a:lnTo>
                      <a:pt x="2682" y="930"/>
                    </a:lnTo>
                    <a:lnTo>
                      <a:pt x="2694" y="924"/>
                    </a:lnTo>
                    <a:lnTo>
                      <a:pt x="2694" y="906"/>
                    </a:lnTo>
                    <a:lnTo>
                      <a:pt x="2700" y="894"/>
                    </a:lnTo>
                    <a:lnTo>
                      <a:pt x="2700" y="882"/>
                    </a:lnTo>
                    <a:lnTo>
                      <a:pt x="2724" y="876"/>
                    </a:lnTo>
                    <a:lnTo>
                      <a:pt x="2724" y="852"/>
                    </a:lnTo>
                    <a:lnTo>
                      <a:pt x="2712" y="852"/>
                    </a:lnTo>
                    <a:lnTo>
                      <a:pt x="2718" y="846"/>
                    </a:lnTo>
                    <a:lnTo>
                      <a:pt x="2724" y="834"/>
                    </a:lnTo>
                    <a:lnTo>
                      <a:pt x="2724" y="822"/>
                    </a:lnTo>
                    <a:lnTo>
                      <a:pt x="2718" y="816"/>
                    </a:lnTo>
                    <a:lnTo>
                      <a:pt x="2712" y="816"/>
                    </a:lnTo>
                    <a:lnTo>
                      <a:pt x="2700" y="810"/>
                    </a:lnTo>
                    <a:lnTo>
                      <a:pt x="2682" y="810"/>
                    </a:lnTo>
                    <a:lnTo>
                      <a:pt x="2664" y="804"/>
                    </a:lnTo>
                    <a:lnTo>
                      <a:pt x="2652" y="804"/>
                    </a:lnTo>
                    <a:lnTo>
                      <a:pt x="2634" y="786"/>
                    </a:lnTo>
                    <a:lnTo>
                      <a:pt x="2634" y="744"/>
                    </a:lnTo>
                    <a:lnTo>
                      <a:pt x="2628" y="732"/>
                    </a:lnTo>
                    <a:lnTo>
                      <a:pt x="2616" y="720"/>
                    </a:lnTo>
                    <a:lnTo>
                      <a:pt x="2604" y="714"/>
                    </a:lnTo>
                    <a:lnTo>
                      <a:pt x="2598" y="702"/>
                    </a:lnTo>
                    <a:lnTo>
                      <a:pt x="2592" y="696"/>
                    </a:lnTo>
                    <a:lnTo>
                      <a:pt x="2586" y="660"/>
                    </a:lnTo>
                    <a:lnTo>
                      <a:pt x="2520" y="624"/>
                    </a:lnTo>
                    <a:lnTo>
                      <a:pt x="2532" y="612"/>
                    </a:lnTo>
                    <a:lnTo>
                      <a:pt x="2544" y="588"/>
                    </a:lnTo>
                    <a:lnTo>
                      <a:pt x="2544" y="576"/>
                    </a:lnTo>
                    <a:lnTo>
                      <a:pt x="2538" y="564"/>
                    </a:lnTo>
                    <a:lnTo>
                      <a:pt x="2514" y="540"/>
                    </a:lnTo>
                    <a:lnTo>
                      <a:pt x="2496" y="540"/>
                    </a:lnTo>
                    <a:lnTo>
                      <a:pt x="2484" y="534"/>
                    </a:lnTo>
                    <a:lnTo>
                      <a:pt x="2472" y="534"/>
                    </a:lnTo>
                    <a:lnTo>
                      <a:pt x="2340" y="522"/>
                    </a:lnTo>
                    <a:lnTo>
                      <a:pt x="2328" y="552"/>
                    </a:lnTo>
                    <a:lnTo>
                      <a:pt x="2346" y="570"/>
                    </a:lnTo>
                    <a:lnTo>
                      <a:pt x="2334" y="600"/>
                    </a:lnTo>
                    <a:lnTo>
                      <a:pt x="2280" y="624"/>
                    </a:lnTo>
                    <a:lnTo>
                      <a:pt x="2268" y="654"/>
                    </a:lnTo>
                    <a:lnTo>
                      <a:pt x="2304" y="660"/>
                    </a:lnTo>
                    <a:lnTo>
                      <a:pt x="2334" y="708"/>
                    </a:lnTo>
                    <a:lnTo>
                      <a:pt x="2322" y="726"/>
                    </a:lnTo>
                    <a:lnTo>
                      <a:pt x="2352" y="750"/>
                    </a:lnTo>
                    <a:lnTo>
                      <a:pt x="2388" y="744"/>
                    </a:lnTo>
                    <a:lnTo>
                      <a:pt x="2394" y="750"/>
                    </a:lnTo>
                    <a:lnTo>
                      <a:pt x="2400" y="762"/>
                    </a:lnTo>
                    <a:lnTo>
                      <a:pt x="2412" y="768"/>
                    </a:lnTo>
                    <a:lnTo>
                      <a:pt x="2418" y="774"/>
                    </a:lnTo>
                    <a:lnTo>
                      <a:pt x="2430" y="780"/>
                    </a:lnTo>
                    <a:lnTo>
                      <a:pt x="2472" y="780"/>
                    </a:lnTo>
                    <a:lnTo>
                      <a:pt x="2466" y="840"/>
                    </a:lnTo>
                    <a:lnTo>
                      <a:pt x="2448" y="816"/>
                    </a:lnTo>
                    <a:lnTo>
                      <a:pt x="2430" y="828"/>
                    </a:lnTo>
                    <a:lnTo>
                      <a:pt x="2418" y="822"/>
                    </a:lnTo>
                    <a:lnTo>
                      <a:pt x="2388" y="804"/>
                    </a:lnTo>
                    <a:lnTo>
                      <a:pt x="2352" y="792"/>
                    </a:lnTo>
                    <a:lnTo>
                      <a:pt x="2328" y="780"/>
                    </a:lnTo>
                    <a:lnTo>
                      <a:pt x="2268" y="780"/>
                    </a:lnTo>
                    <a:lnTo>
                      <a:pt x="2250" y="762"/>
                    </a:lnTo>
                    <a:lnTo>
                      <a:pt x="2244" y="780"/>
                    </a:lnTo>
                    <a:lnTo>
                      <a:pt x="2220" y="756"/>
                    </a:lnTo>
                    <a:lnTo>
                      <a:pt x="2214" y="756"/>
                    </a:lnTo>
                    <a:lnTo>
                      <a:pt x="2208" y="750"/>
                    </a:lnTo>
                    <a:lnTo>
                      <a:pt x="2196" y="744"/>
                    </a:lnTo>
                    <a:lnTo>
                      <a:pt x="2178" y="744"/>
                    </a:lnTo>
                    <a:lnTo>
                      <a:pt x="2154" y="732"/>
                    </a:lnTo>
                    <a:lnTo>
                      <a:pt x="2130" y="732"/>
                    </a:lnTo>
                    <a:lnTo>
                      <a:pt x="2118" y="738"/>
                    </a:lnTo>
                    <a:lnTo>
                      <a:pt x="2088" y="738"/>
                    </a:lnTo>
                    <a:lnTo>
                      <a:pt x="2076" y="732"/>
                    </a:lnTo>
                    <a:lnTo>
                      <a:pt x="2022" y="732"/>
                    </a:lnTo>
                    <a:lnTo>
                      <a:pt x="2016" y="738"/>
                    </a:lnTo>
                    <a:lnTo>
                      <a:pt x="2010" y="738"/>
                    </a:lnTo>
                    <a:lnTo>
                      <a:pt x="2004" y="744"/>
                    </a:lnTo>
                    <a:lnTo>
                      <a:pt x="2004" y="750"/>
                    </a:lnTo>
                    <a:lnTo>
                      <a:pt x="2016" y="762"/>
                    </a:lnTo>
                    <a:lnTo>
                      <a:pt x="2028" y="768"/>
                    </a:lnTo>
                    <a:lnTo>
                      <a:pt x="2040" y="780"/>
                    </a:lnTo>
                    <a:lnTo>
                      <a:pt x="2046" y="780"/>
                    </a:lnTo>
                    <a:lnTo>
                      <a:pt x="2022" y="810"/>
                    </a:lnTo>
                    <a:lnTo>
                      <a:pt x="2010" y="798"/>
                    </a:lnTo>
                    <a:lnTo>
                      <a:pt x="2010" y="828"/>
                    </a:lnTo>
                    <a:lnTo>
                      <a:pt x="1998" y="828"/>
                    </a:lnTo>
                    <a:lnTo>
                      <a:pt x="1986" y="822"/>
                    </a:lnTo>
                    <a:lnTo>
                      <a:pt x="1980" y="822"/>
                    </a:lnTo>
                    <a:lnTo>
                      <a:pt x="1974" y="816"/>
                    </a:lnTo>
                    <a:lnTo>
                      <a:pt x="1974" y="786"/>
                    </a:lnTo>
                    <a:lnTo>
                      <a:pt x="1968" y="780"/>
                    </a:lnTo>
                    <a:lnTo>
                      <a:pt x="1950" y="780"/>
                    </a:lnTo>
                    <a:lnTo>
                      <a:pt x="1938" y="786"/>
                    </a:lnTo>
                    <a:lnTo>
                      <a:pt x="1920" y="792"/>
                    </a:lnTo>
                    <a:lnTo>
                      <a:pt x="1908" y="804"/>
                    </a:lnTo>
                    <a:lnTo>
                      <a:pt x="1884" y="816"/>
                    </a:lnTo>
                    <a:lnTo>
                      <a:pt x="1866" y="816"/>
                    </a:lnTo>
                    <a:lnTo>
                      <a:pt x="1842" y="804"/>
                    </a:lnTo>
                    <a:lnTo>
                      <a:pt x="1824" y="804"/>
                    </a:lnTo>
                    <a:lnTo>
                      <a:pt x="1800" y="810"/>
                    </a:lnTo>
                    <a:lnTo>
                      <a:pt x="1782" y="816"/>
                    </a:lnTo>
                    <a:lnTo>
                      <a:pt x="1764" y="828"/>
                    </a:lnTo>
                    <a:lnTo>
                      <a:pt x="1752" y="834"/>
                    </a:lnTo>
                    <a:lnTo>
                      <a:pt x="1746" y="840"/>
                    </a:lnTo>
                    <a:lnTo>
                      <a:pt x="1680" y="840"/>
                    </a:lnTo>
                    <a:lnTo>
                      <a:pt x="1692" y="816"/>
                    </a:lnTo>
                    <a:lnTo>
                      <a:pt x="1692" y="780"/>
                    </a:lnTo>
                    <a:lnTo>
                      <a:pt x="1680" y="780"/>
                    </a:lnTo>
                    <a:lnTo>
                      <a:pt x="1668" y="786"/>
                    </a:lnTo>
                    <a:lnTo>
                      <a:pt x="1650" y="792"/>
                    </a:lnTo>
                    <a:lnTo>
                      <a:pt x="1638" y="792"/>
                    </a:lnTo>
                    <a:lnTo>
                      <a:pt x="1626" y="804"/>
                    </a:lnTo>
                    <a:lnTo>
                      <a:pt x="1626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08" y="834"/>
                    </a:lnTo>
                    <a:lnTo>
                      <a:pt x="1608" y="810"/>
                    </a:lnTo>
                    <a:lnTo>
                      <a:pt x="1584" y="816"/>
                    </a:lnTo>
                    <a:lnTo>
                      <a:pt x="1530" y="822"/>
                    </a:lnTo>
                    <a:lnTo>
                      <a:pt x="1488" y="852"/>
                    </a:lnTo>
                    <a:lnTo>
                      <a:pt x="1440" y="858"/>
                    </a:lnTo>
                    <a:lnTo>
                      <a:pt x="1452" y="876"/>
                    </a:lnTo>
                    <a:lnTo>
                      <a:pt x="1440" y="876"/>
                    </a:lnTo>
                    <a:lnTo>
                      <a:pt x="1428" y="870"/>
                    </a:lnTo>
                    <a:lnTo>
                      <a:pt x="1422" y="870"/>
                    </a:lnTo>
                    <a:lnTo>
                      <a:pt x="1410" y="876"/>
                    </a:lnTo>
                    <a:lnTo>
                      <a:pt x="1404" y="882"/>
                    </a:lnTo>
                    <a:lnTo>
                      <a:pt x="1404" y="924"/>
                    </a:lnTo>
                    <a:lnTo>
                      <a:pt x="1332" y="930"/>
                    </a:lnTo>
                    <a:lnTo>
                      <a:pt x="1326" y="924"/>
                    </a:lnTo>
                    <a:lnTo>
                      <a:pt x="1314" y="918"/>
                    </a:lnTo>
                    <a:lnTo>
                      <a:pt x="1308" y="912"/>
                    </a:lnTo>
                    <a:lnTo>
                      <a:pt x="1266" y="912"/>
                    </a:lnTo>
                    <a:lnTo>
                      <a:pt x="1260" y="906"/>
                    </a:lnTo>
                    <a:lnTo>
                      <a:pt x="1260" y="876"/>
                    </a:lnTo>
                    <a:lnTo>
                      <a:pt x="1266" y="870"/>
                    </a:lnTo>
                    <a:lnTo>
                      <a:pt x="1266" y="864"/>
                    </a:lnTo>
                    <a:lnTo>
                      <a:pt x="1272" y="858"/>
                    </a:lnTo>
                    <a:lnTo>
                      <a:pt x="1284" y="864"/>
                    </a:lnTo>
                    <a:lnTo>
                      <a:pt x="1344" y="864"/>
                    </a:lnTo>
                    <a:lnTo>
                      <a:pt x="1332" y="858"/>
                    </a:lnTo>
                    <a:lnTo>
                      <a:pt x="1326" y="846"/>
                    </a:lnTo>
                    <a:lnTo>
                      <a:pt x="1314" y="840"/>
                    </a:lnTo>
                    <a:lnTo>
                      <a:pt x="1302" y="828"/>
                    </a:lnTo>
                    <a:lnTo>
                      <a:pt x="1290" y="822"/>
                    </a:lnTo>
                    <a:lnTo>
                      <a:pt x="1278" y="810"/>
                    </a:lnTo>
                    <a:lnTo>
                      <a:pt x="1152" y="810"/>
                    </a:lnTo>
                    <a:lnTo>
                      <a:pt x="1164" y="822"/>
                    </a:lnTo>
                    <a:lnTo>
                      <a:pt x="1188" y="822"/>
                    </a:lnTo>
                    <a:lnTo>
                      <a:pt x="1200" y="828"/>
                    </a:lnTo>
                    <a:lnTo>
                      <a:pt x="1200" y="846"/>
                    </a:lnTo>
                    <a:lnTo>
                      <a:pt x="1194" y="864"/>
                    </a:lnTo>
                    <a:lnTo>
                      <a:pt x="1194" y="876"/>
                    </a:lnTo>
                    <a:lnTo>
                      <a:pt x="1188" y="894"/>
                    </a:lnTo>
                    <a:lnTo>
                      <a:pt x="1188" y="918"/>
                    </a:lnTo>
                    <a:lnTo>
                      <a:pt x="1194" y="918"/>
                    </a:lnTo>
                    <a:lnTo>
                      <a:pt x="1206" y="924"/>
                    </a:lnTo>
                    <a:lnTo>
                      <a:pt x="1230" y="924"/>
                    </a:lnTo>
                    <a:lnTo>
                      <a:pt x="1236" y="930"/>
                    </a:lnTo>
                    <a:lnTo>
                      <a:pt x="1242" y="930"/>
                    </a:lnTo>
                    <a:lnTo>
                      <a:pt x="1236" y="966"/>
                    </a:lnTo>
                    <a:lnTo>
                      <a:pt x="1248" y="996"/>
                    </a:lnTo>
                    <a:lnTo>
                      <a:pt x="1212" y="972"/>
                    </a:lnTo>
                    <a:lnTo>
                      <a:pt x="1194" y="996"/>
                    </a:lnTo>
                    <a:lnTo>
                      <a:pt x="1188" y="966"/>
                    </a:lnTo>
                    <a:lnTo>
                      <a:pt x="1116" y="948"/>
                    </a:lnTo>
                    <a:lnTo>
                      <a:pt x="1086" y="984"/>
                    </a:lnTo>
                    <a:lnTo>
                      <a:pt x="1062" y="984"/>
                    </a:lnTo>
                    <a:lnTo>
                      <a:pt x="1056" y="996"/>
                    </a:lnTo>
                    <a:lnTo>
                      <a:pt x="1044" y="1002"/>
                    </a:lnTo>
                    <a:lnTo>
                      <a:pt x="1038" y="1008"/>
                    </a:lnTo>
                    <a:lnTo>
                      <a:pt x="1026" y="1014"/>
                    </a:lnTo>
                    <a:lnTo>
                      <a:pt x="1014" y="1014"/>
                    </a:lnTo>
                    <a:lnTo>
                      <a:pt x="1002" y="1020"/>
                    </a:lnTo>
                    <a:lnTo>
                      <a:pt x="1002" y="1032"/>
                    </a:lnTo>
                    <a:lnTo>
                      <a:pt x="1008" y="1038"/>
                    </a:lnTo>
                    <a:lnTo>
                      <a:pt x="1020" y="1044"/>
                    </a:lnTo>
                    <a:lnTo>
                      <a:pt x="1032" y="1056"/>
                    </a:lnTo>
                    <a:lnTo>
                      <a:pt x="1044" y="1062"/>
                    </a:lnTo>
                    <a:lnTo>
                      <a:pt x="1050" y="1068"/>
                    </a:lnTo>
                    <a:lnTo>
                      <a:pt x="1062" y="1074"/>
                    </a:lnTo>
                    <a:lnTo>
                      <a:pt x="1080" y="1104"/>
                    </a:lnTo>
                    <a:lnTo>
                      <a:pt x="1050" y="1086"/>
                    </a:lnTo>
                    <a:lnTo>
                      <a:pt x="1038" y="1092"/>
                    </a:lnTo>
                    <a:lnTo>
                      <a:pt x="1032" y="1098"/>
                    </a:lnTo>
                    <a:lnTo>
                      <a:pt x="1020" y="1098"/>
                    </a:lnTo>
                    <a:lnTo>
                      <a:pt x="1008" y="1092"/>
                    </a:lnTo>
                    <a:lnTo>
                      <a:pt x="996" y="1092"/>
                    </a:lnTo>
                    <a:lnTo>
                      <a:pt x="978" y="1086"/>
                    </a:lnTo>
                    <a:lnTo>
                      <a:pt x="966" y="1080"/>
                    </a:lnTo>
                    <a:lnTo>
                      <a:pt x="948" y="1080"/>
                    </a:lnTo>
                    <a:lnTo>
                      <a:pt x="936" y="1074"/>
                    </a:lnTo>
                    <a:lnTo>
                      <a:pt x="924" y="1074"/>
                    </a:lnTo>
                    <a:lnTo>
                      <a:pt x="918" y="1068"/>
                    </a:lnTo>
                    <a:lnTo>
                      <a:pt x="918" y="1056"/>
                    </a:lnTo>
                    <a:lnTo>
                      <a:pt x="906" y="1050"/>
                    </a:lnTo>
                    <a:lnTo>
                      <a:pt x="888" y="1050"/>
                    </a:lnTo>
                    <a:lnTo>
                      <a:pt x="864" y="1062"/>
                    </a:lnTo>
                    <a:lnTo>
                      <a:pt x="858" y="1068"/>
                    </a:lnTo>
                    <a:lnTo>
                      <a:pt x="840" y="1068"/>
                    </a:lnTo>
                    <a:lnTo>
                      <a:pt x="882" y="1104"/>
                    </a:lnTo>
                    <a:lnTo>
                      <a:pt x="900" y="1104"/>
                    </a:lnTo>
                    <a:lnTo>
                      <a:pt x="912" y="1110"/>
                    </a:lnTo>
                    <a:lnTo>
                      <a:pt x="924" y="1110"/>
                    </a:lnTo>
                    <a:lnTo>
                      <a:pt x="936" y="1116"/>
                    </a:lnTo>
                    <a:lnTo>
                      <a:pt x="942" y="1116"/>
                    </a:lnTo>
                    <a:lnTo>
                      <a:pt x="942" y="1122"/>
                    </a:lnTo>
                    <a:lnTo>
                      <a:pt x="936" y="1134"/>
                    </a:lnTo>
                    <a:lnTo>
                      <a:pt x="924" y="1140"/>
                    </a:lnTo>
                    <a:lnTo>
                      <a:pt x="918" y="1146"/>
                    </a:lnTo>
                    <a:lnTo>
                      <a:pt x="852" y="1128"/>
                    </a:lnTo>
                    <a:lnTo>
                      <a:pt x="840" y="1122"/>
                    </a:lnTo>
                    <a:lnTo>
                      <a:pt x="834" y="1116"/>
                    </a:lnTo>
                    <a:lnTo>
                      <a:pt x="822" y="1110"/>
                    </a:lnTo>
                    <a:lnTo>
                      <a:pt x="762" y="1110"/>
                    </a:lnTo>
                    <a:lnTo>
                      <a:pt x="756" y="1104"/>
                    </a:lnTo>
                    <a:lnTo>
                      <a:pt x="756" y="1056"/>
                    </a:lnTo>
                    <a:lnTo>
                      <a:pt x="738" y="1044"/>
                    </a:lnTo>
                    <a:lnTo>
                      <a:pt x="750" y="1032"/>
                    </a:lnTo>
                    <a:lnTo>
                      <a:pt x="756" y="1020"/>
                    </a:lnTo>
                    <a:lnTo>
                      <a:pt x="756" y="1002"/>
                    </a:lnTo>
                    <a:lnTo>
                      <a:pt x="738" y="990"/>
                    </a:lnTo>
                    <a:lnTo>
                      <a:pt x="702" y="978"/>
                    </a:lnTo>
                    <a:lnTo>
                      <a:pt x="672" y="972"/>
                    </a:lnTo>
                    <a:lnTo>
                      <a:pt x="660" y="966"/>
                    </a:lnTo>
                    <a:lnTo>
                      <a:pt x="630" y="948"/>
                    </a:lnTo>
                    <a:lnTo>
                      <a:pt x="606" y="930"/>
                    </a:lnTo>
                    <a:lnTo>
                      <a:pt x="594" y="912"/>
                    </a:lnTo>
                    <a:lnTo>
                      <a:pt x="630" y="912"/>
                    </a:lnTo>
                    <a:lnTo>
                      <a:pt x="630" y="924"/>
                    </a:lnTo>
                    <a:lnTo>
                      <a:pt x="642" y="924"/>
                    </a:lnTo>
                    <a:lnTo>
                      <a:pt x="654" y="930"/>
                    </a:lnTo>
                    <a:lnTo>
                      <a:pt x="672" y="930"/>
                    </a:lnTo>
                    <a:lnTo>
                      <a:pt x="690" y="936"/>
                    </a:lnTo>
                    <a:lnTo>
                      <a:pt x="720" y="936"/>
                    </a:lnTo>
                    <a:lnTo>
                      <a:pt x="732" y="942"/>
                    </a:lnTo>
                    <a:lnTo>
                      <a:pt x="738" y="954"/>
                    </a:lnTo>
                    <a:lnTo>
                      <a:pt x="762" y="966"/>
                    </a:lnTo>
                    <a:lnTo>
                      <a:pt x="816" y="966"/>
                    </a:lnTo>
                    <a:lnTo>
                      <a:pt x="846" y="972"/>
                    </a:lnTo>
                    <a:lnTo>
                      <a:pt x="858" y="972"/>
                    </a:lnTo>
                    <a:lnTo>
                      <a:pt x="870" y="978"/>
                    </a:lnTo>
                    <a:lnTo>
                      <a:pt x="894" y="984"/>
                    </a:lnTo>
                    <a:lnTo>
                      <a:pt x="930" y="990"/>
                    </a:lnTo>
                    <a:lnTo>
                      <a:pt x="978" y="984"/>
                    </a:lnTo>
                    <a:lnTo>
                      <a:pt x="1026" y="972"/>
                    </a:lnTo>
                    <a:lnTo>
                      <a:pt x="1062" y="954"/>
                    </a:lnTo>
                    <a:lnTo>
                      <a:pt x="1080" y="936"/>
                    </a:lnTo>
                    <a:lnTo>
                      <a:pt x="1074" y="912"/>
                    </a:lnTo>
                    <a:lnTo>
                      <a:pt x="1032" y="870"/>
                    </a:lnTo>
                    <a:lnTo>
                      <a:pt x="1014" y="858"/>
                    </a:lnTo>
                    <a:lnTo>
                      <a:pt x="996" y="852"/>
                    </a:lnTo>
                    <a:lnTo>
                      <a:pt x="948" y="840"/>
                    </a:lnTo>
                    <a:lnTo>
                      <a:pt x="900" y="822"/>
                    </a:lnTo>
                    <a:lnTo>
                      <a:pt x="828" y="798"/>
                    </a:lnTo>
                    <a:lnTo>
                      <a:pt x="792" y="780"/>
                    </a:lnTo>
                    <a:lnTo>
                      <a:pt x="756" y="774"/>
                    </a:lnTo>
                    <a:lnTo>
                      <a:pt x="624" y="774"/>
                    </a:lnTo>
                    <a:lnTo>
                      <a:pt x="612" y="756"/>
                    </a:lnTo>
                    <a:lnTo>
                      <a:pt x="588" y="762"/>
                    </a:lnTo>
                    <a:lnTo>
                      <a:pt x="552" y="744"/>
                    </a:lnTo>
                    <a:lnTo>
                      <a:pt x="588" y="738"/>
                    </a:lnTo>
                    <a:lnTo>
                      <a:pt x="606" y="726"/>
                    </a:lnTo>
                    <a:lnTo>
                      <a:pt x="600" y="726"/>
                    </a:lnTo>
                    <a:lnTo>
                      <a:pt x="594" y="720"/>
                    </a:lnTo>
                    <a:lnTo>
                      <a:pt x="582" y="720"/>
                    </a:lnTo>
                    <a:lnTo>
                      <a:pt x="564" y="714"/>
                    </a:lnTo>
                    <a:lnTo>
                      <a:pt x="546" y="714"/>
                    </a:lnTo>
                    <a:lnTo>
                      <a:pt x="534" y="708"/>
                    </a:lnTo>
                    <a:lnTo>
                      <a:pt x="522" y="720"/>
                    </a:lnTo>
                    <a:lnTo>
                      <a:pt x="522" y="726"/>
                    </a:lnTo>
                    <a:lnTo>
                      <a:pt x="516" y="732"/>
                    </a:lnTo>
                    <a:lnTo>
                      <a:pt x="498" y="732"/>
                    </a:lnTo>
                    <a:lnTo>
                      <a:pt x="486" y="744"/>
                    </a:lnTo>
                    <a:lnTo>
                      <a:pt x="450" y="744"/>
                    </a:lnTo>
                    <a:lnTo>
                      <a:pt x="444" y="756"/>
                    </a:lnTo>
                    <a:lnTo>
                      <a:pt x="420" y="762"/>
                    </a:lnTo>
                    <a:lnTo>
                      <a:pt x="420" y="768"/>
                    </a:lnTo>
                    <a:lnTo>
                      <a:pt x="414" y="780"/>
                    </a:lnTo>
                    <a:lnTo>
                      <a:pt x="390" y="780"/>
                    </a:lnTo>
                    <a:lnTo>
                      <a:pt x="384" y="792"/>
                    </a:lnTo>
                    <a:lnTo>
                      <a:pt x="396" y="804"/>
                    </a:lnTo>
                    <a:lnTo>
                      <a:pt x="396" y="810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84" y="834"/>
                    </a:lnTo>
                    <a:lnTo>
                      <a:pt x="384" y="840"/>
                    </a:lnTo>
                    <a:lnTo>
                      <a:pt x="390" y="846"/>
                    </a:lnTo>
                    <a:lnTo>
                      <a:pt x="396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68" y="888"/>
                    </a:lnTo>
                    <a:lnTo>
                      <a:pt x="468" y="900"/>
                    </a:lnTo>
                    <a:lnTo>
                      <a:pt x="462" y="900"/>
                    </a:lnTo>
                    <a:lnTo>
                      <a:pt x="450" y="906"/>
                    </a:lnTo>
                    <a:lnTo>
                      <a:pt x="444" y="906"/>
                    </a:lnTo>
                    <a:lnTo>
                      <a:pt x="444" y="918"/>
                    </a:lnTo>
                    <a:lnTo>
                      <a:pt x="438" y="918"/>
                    </a:lnTo>
                    <a:lnTo>
                      <a:pt x="426" y="924"/>
                    </a:lnTo>
                    <a:lnTo>
                      <a:pt x="420" y="930"/>
                    </a:lnTo>
                    <a:lnTo>
                      <a:pt x="438" y="948"/>
                    </a:lnTo>
                    <a:lnTo>
                      <a:pt x="450" y="954"/>
                    </a:lnTo>
                    <a:lnTo>
                      <a:pt x="456" y="966"/>
                    </a:lnTo>
                    <a:lnTo>
                      <a:pt x="468" y="972"/>
                    </a:lnTo>
                    <a:lnTo>
                      <a:pt x="492" y="996"/>
                    </a:lnTo>
                    <a:lnTo>
                      <a:pt x="504" y="1002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4" y="1020"/>
                    </a:lnTo>
                    <a:lnTo>
                      <a:pt x="492" y="1020"/>
                    </a:lnTo>
                    <a:lnTo>
                      <a:pt x="480" y="1014"/>
                    </a:lnTo>
                    <a:lnTo>
                      <a:pt x="474" y="1014"/>
                    </a:lnTo>
                    <a:lnTo>
                      <a:pt x="468" y="1044"/>
                    </a:lnTo>
                    <a:lnTo>
                      <a:pt x="480" y="1056"/>
                    </a:lnTo>
                    <a:lnTo>
                      <a:pt x="480" y="1068"/>
                    </a:lnTo>
                    <a:lnTo>
                      <a:pt x="492" y="1068"/>
                    </a:lnTo>
                    <a:lnTo>
                      <a:pt x="498" y="1074"/>
                    </a:lnTo>
                    <a:lnTo>
                      <a:pt x="504" y="1074"/>
                    </a:lnTo>
                    <a:lnTo>
                      <a:pt x="510" y="1080"/>
                    </a:lnTo>
                    <a:lnTo>
                      <a:pt x="510" y="1086"/>
                    </a:lnTo>
                    <a:lnTo>
                      <a:pt x="504" y="1092"/>
                    </a:lnTo>
                    <a:lnTo>
                      <a:pt x="498" y="1104"/>
                    </a:lnTo>
                    <a:lnTo>
                      <a:pt x="522" y="1110"/>
                    </a:lnTo>
                    <a:lnTo>
                      <a:pt x="534" y="1116"/>
                    </a:lnTo>
                    <a:lnTo>
                      <a:pt x="540" y="1122"/>
                    </a:lnTo>
                    <a:lnTo>
                      <a:pt x="540" y="1128"/>
                    </a:lnTo>
                    <a:lnTo>
                      <a:pt x="516" y="1152"/>
                    </a:lnTo>
                    <a:lnTo>
                      <a:pt x="510" y="1152"/>
                    </a:lnTo>
                    <a:lnTo>
                      <a:pt x="582" y="1188"/>
                    </a:lnTo>
                    <a:lnTo>
                      <a:pt x="588" y="1200"/>
                    </a:lnTo>
                    <a:lnTo>
                      <a:pt x="594" y="1206"/>
                    </a:lnTo>
                    <a:lnTo>
                      <a:pt x="600" y="1218"/>
                    </a:lnTo>
                    <a:lnTo>
                      <a:pt x="600" y="1230"/>
                    </a:lnTo>
                    <a:lnTo>
                      <a:pt x="594" y="1236"/>
                    </a:lnTo>
                    <a:lnTo>
                      <a:pt x="588" y="1248"/>
                    </a:lnTo>
                    <a:lnTo>
                      <a:pt x="552" y="1284"/>
                    </a:lnTo>
                    <a:lnTo>
                      <a:pt x="546" y="1284"/>
                    </a:lnTo>
                    <a:lnTo>
                      <a:pt x="486" y="1344"/>
                    </a:lnTo>
                    <a:lnTo>
                      <a:pt x="426" y="1374"/>
                    </a:lnTo>
                    <a:lnTo>
                      <a:pt x="432" y="1386"/>
                    </a:lnTo>
                    <a:lnTo>
                      <a:pt x="462" y="1368"/>
                    </a:lnTo>
                    <a:lnTo>
                      <a:pt x="468" y="1386"/>
                    </a:lnTo>
                    <a:lnTo>
                      <a:pt x="480" y="1398"/>
                    </a:lnTo>
                    <a:lnTo>
                      <a:pt x="492" y="1404"/>
                    </a:lnTo>
                    <a:lnTo>
                      <a:pt x="498" y="1410"/>
                    </a:lnTo>
                    <a:lnTo>
                      <a:pt x="546" y="1410"/>
                    </a:lnTo>
                    <a:lnTo>
                      <a:pt x="558" y="1428"/>
                    </a:lnTo>
                    <a:lnTo>
                      <a:pt x="546" y="1428"/>
                    </a:lnTo>
                    <a:lnTo>
                      <a:pt x="534" y="1422"/>
                    </a:lnTo>
                    <a:lnTo>
                      <a:pt x="504" y="1422"/>
                    </a:lnTo>
                    <a:lnTo>
                      <a:pt x="492" y="1434"/>
                    </a:lnTo>
                    <a:lnTo>
                      <a:pt x="492" y="1440"/>
                    </a:lnTo>
                    <a:lnTo>
                      <a:pt x="456" y="1440"/>
                    </a:lnTo>
                    <a:lnTo>
                      <a:pt x="450" y="1470"/>
                    </a:lnTo>
                    <a:lnTo>
                      <a:pt x="438" y="1470"/>
                    </a:lnTo>
                    <a:lnTo>
                      <a:pt x="432" y="1482"/>
                    </a:lnTo>
                    <a:lnTo>
                      <a:pt x="438" y="1494"/>
                    </a:lnTo>
                    <a:lnTo>
                      <a:pt x="432" y="1500"/>
                    </a:lnTo>
                    <a:lnTo>
                      <a:pt x="426" y="1500"/>
                    </a:lnTo>
                    <a:lnTo>
                      <a:pt x="414" y="1512"/>
                    </a:lnTo>
                    <a:lnTo>
                      <a:pt x="414" y="1530"/>
                    </a:lnTo>
                    <a:lnTo>
                      <a:pt x="432" y="1536"/>
                    </a:lnTo>
                    <a:lnTo>
                      <a:pt x="420" y="1560"/>
                    </a:lnTo>
                    <a:lnTo>
                      <a:pt x="432" y="1566"/>
                    </a:lnTo>
                    <a:lnTo>
                      <a:pt x="444" y="1584"/>
                    </a:lnTo>
                    <a:lnTo>
                      <a:pt x="426" y="1596"/>
                    </a:lnTo>
                    <a:lnTo>
                      <a:pt x="426" y="1608"/>
                    </a:lnTo>
                    <a:lnTo>
                      <a:pt x="432" y="1608"/>
                    </a:lnTo>
                    <a:lnTo>
                      <a:pt x="444" y="1620"/>
                    </a:lnTo>
                    <a:lnTo>
                      <a:pt x="456" y="1626"/>
                    </a:lnTo>
                    <a:lnTo>
                      <a:pt x="462" y="1632"/>
                    </a:lnTo>
                    <a:lnTo>
                      <a:pt x="462" y="1638"/>
                    </a:lnTo>
                    <a:lnTo>
                      <a:pt x="444" y="1638"/>
                    </a:lnTo>
                    <a:lnTo>
                      <a:pt x="438" y="1656"/>
                    </a:lnTo>
                    <a:lnTo>
                      <a:pt x="462" y="1662"/>
                    </a:lnTo>
                    <a:lnTo>
                      <a:pt x="468" y="1668"/>
                    </a:lnTo>
                    <a:lnTo>
                      <a:pt x="474" y="1680"/>
                    </a:lnTo>
                    <a:lnTo>
                      <a:pt x="486" y="1692"/>
                    </a:lnTo>
                    <a:lnTo>
                      <a:pt x="486" y="1716"/>
                    </a:lnTo>
                    <a:lnTo>
                      <a:pt x="510" y="1716"/>
                    </a:lnTo>
                    <a:lnTo>
                      <a:pt x="516" y="1722"/>
                    </a:lnTo>
                    <a:lnTo>
                      <a:pt x="516" y="1728"/>
                    </a:lnTo>
                    <a:lnTo>
                      <a:pt x="528" y="1722"/>
                    </a:lnTo>
                    <a:lnTo>
                      <a:pt x="564" y="1728"/>
                    </a:lnTo>
                    <a:lnTo>
                      <a:pt x="570" y="1746"/>
                    </a:lnTo>
                    <a:lnTo>
                      <a:pt x="600" y="1728"/>
                    </a:lnTo>
                    <a:lnTo>
                      <a:pt x="606" y="1728"/>
                    </a:lnTo>
                    <a:lnTo>
                      <a:pt x="612" y="1734"/>
                    </a:lnTo>
                    <a:lnTo>
                      <a:pt x="648" y="1752"/>
                    </a:lnTo>
                    <a:lnTo>
                      <a:pt x="654" y="1758"/>
                    </a:lnTo>
                    <a:lnTo>
                      <a:pt x="654" y="1770"/>
                    </a:lnTo>
                    <a:lnTo>
                      <a:pt x="648" y="1776"/>
                    </a:lnTo>
                    <a:lnTo>
                      <a:pt x="660" y="1794"/>
                    </a:lnTo>
                    <a:lnTo>
                      <a:pt x="654" y="1812"/>
                    </a:lnTo>
                    <a:lnTo>
                      <a:pt x="660" y="1818"/>
                    </a:lnTo>
                    <a:lnTo>
                      <a:pt x="672" y="1824"/>
                    </a:lnTo>
                    <a:lnTo>
                      <a:pt x="690" y="1842"/>
                    </a:lnTo>
                    <a:lnTo>
                      <a:pt x="690" y="1854"/>
                    </a:lnTo>
                    <a:lnTo>
                      <a:pt x="720" y="1866"/>
                    </a:lnTo>
                    <a:lnTo>
                      <a:pt x="720" y="1890"/>
                    </a:lnTo>
                    <a:lnTo>
                      <a:pt x="756" y="1890"/>
                    </a:lnTo>
                    <a:lnTo>
                      <a:pt x="762" y="1896"/>
                    </a:lnTo>
                    <a:lnTo>
                      <a:pt x="768" y="1896"/>
                    </a:lnTo>
                    <a:lnTo>
                      <a:pt x="768" y="1902"/>
                    </a:lnTo>
                    <a:lnTo>
                      <a:pt x="762" y="1908"/>
                    </a:lnTo>
                    <a:lnTo>
                      <a:pt x="786" y="1920"/>
                    </a:lnTo>
                    <a:lnTo>
                      <a:pt x="774" y="1926"/>
                    </a:lnTo>
                    <a:lnTo>
                      <a:pt x="768" y="1938"/>
                    </a:lnTo>
                    <a:lnTo>
                      <a:pt x="744" y="1950"/>
                    </a:lnTo>
                    <a:lnTo>
                      <a:pt x="738" y="1950"/>
                    </a:lnTo>
                    <a:lnTo>
                      <a:pt x="732" y="1944"/>
                    </a:lnTo>
                    <a:lnTo>
                      <a:pt x="726" y="1944"/>
                    </a:lnTo>
                    <a:lnTo>
                      <a:pt x="726" y="1938"/>
                    </a:lnTo>
                    <a:lnTo>
                      <a:pt x="702" y="1938"/>
                    </a:lnTo>
                    <a:lnTo>
                      <a:pt x="696" y="1944"/>
                    </a:lnTo>
                    <a:lnTo>
                      <a:pt x="696" y="1950"/>
                    </a:lnTo>
                    <a:lnTo>
                      <a:pt x="720" y="1974"/>
                    </a:lnTo>
                    <a:lnTo>
                      <a:pt x="720" y="1992"/>
                    </a:lnTo>
                    <a:lnTo>
                      <a:pt x="726" y="1998"/>
                    </a:lnTo>
                    <a:lnTo>
                      <a:pt x="732" y="2010"/>
                    </a:lnTo>
                    <a:lnTo>
                      <a:pt x="732" y="2028"/>
                    </a:lnTo>
                    <a:lnTo>
                      <a:pt x="720" y="2028"/>
                    </a:lnTo>
                    <a:lnTo>
                      <a:pt x="714" y="2022"/>
                    </a:lnTo>
                    <a:lnTo>
                      <a:pt x="708" y="2022"/>
                    </a:lnTo>
                    <a:lnTo>
                      <a:pt x="720" y="2028"/>
                    </a:lnTo>
                    <a:lnTo>
                      <a:pt x="768" y="2028"/>
                    </a:lnTo>
                    <a:lnTo>
                      <a:pt x="774" y="2022"/>
                    </a:lnTo>
                    <a:lnTo>
                      <a:pt x="774" y="2010"/>
                    </a:lnTo>
                    <a:lnTo>
                      <a:pt x="804" y="2010"/>
                    </a:lnTo>
                    <a:lnTo>
                      <a:pt x="816" y="2004"/>
                    </a:lnTo>
                    <a:lnTo>
                      <a:pt x="864" y="2004"/>
                    </a:lnTo>
                    <a:lnTo>
                      <a:pt x="870" y="2022"/>
                    </a:lnTo>
                    <a:lnTo>
                      <a:pt x="876" y="2022"/>
                    </a:lnTo>
                    <a:lnTo>
                      <a:pt x="882" y="2028"/>
                    </a:lnTo>
                    <a:lnTo>
                      <a:pt x="894" y="2034"/>
                    </a:lnTo>
                    <a:lnTo>
                      <a:pt x="900" y="2034"/>
                    </a:lnTo>
                    <a:lnTo>
                      <a:pt x="900" y="2046"/>
                    </a:lnTo>
                    <a:lnTo>
                      <a:pt x="894" y="2052"/>
                    </a:lnTo>
                    <a:lnTo>
                      <a:pt x="888" y="2052"/>
                    </a:lnTo>
                    <a:lnTo>
                      <a:pt x="894" y="2070"/>
                    </a:lnTo>
                    <a:lnTo>
                      <a:pt x="894" y="2088"/>
                    </a:lnTo>
                    <a:lnTo>
                      <a:pt x="930" y="2088"/>
                    </a:lnTo>
                    <a:lnTo>
                      <a:pt x="972" y="2106"/>
                    </a:lnTo>
                    <a:lnTo>
                      <a:pt x="984" y="2154"/>
                    </a:lnTo>
                    <a:lnTo>
                      <a:pt x="990" y="2154"/>
                    </a:lnTo>
                    <a:lnTo>
                      <a:pt x="1014" y="2148"/>
                    </a:lnTo>
                    <a:lnTo>
                      <a:pt x="1020" y="2154"/>
                    </a:lnTo>
                    <a:lnTo>
                      <a:pt x="1032" y="2154"/>
                    </a:lnTo>
                    <a:lnTo>
                      <a:pt x="1038" y="2160"/>
                    </a:lnTo>
                    <a:lnTo>
                      <a:pt x="1086" y="2160"/>
                    </a:lnTo>
                    <a:lnTo>
                      <a:pt x="1092" y="2166"/>
                    </a:lnTo>
                    <a:lnTo>
                      <a:pt x="1092" y="2160"/>
                    </a:lnTo>
                    <a:lnTo>
                      <a:pt x="1098" y="2154"/>
                    </a:lnTo>
                    <a:lnTo>
                      <a:pt x="1110" y="2154"/>
                    </a:lnTo>
                    <a:lnTo>
                      <a:pt x="1116" y="2166"/>
                    </a:lnTo>
                    <a:lnTo>
                      <a:pt x="1140" y="2190"/>
                    </a:lnTo>
                    <a:lnTo>
                      <a:pt x="1152" y="2184"/>
                    </a:lnTo>
                    <a:lnTo>
                      <a:pt x="1170" y="2184"/>
                    </a:lnTo>
                    <a:lnTo>
                      <a:pt x="1176" y="2190"/>
                    </a:lnTo>
                    <a:lnTo>
                      <a:pt x="1188" y="2196"/>
                    </a:lnTo>
                    <a:lnTo>
                      <a:pt x="1230" y="2196"/>
                    </a:lnTo>
                    <a:lnTo>
                      <a:pt x="1230" y="2202"/>
                    </a:lnTo>
                    <a:lnTo>
                      <a:pt x="1236" y="2208"/>
                    </a:lnTo>
                    <a:lnTo>
                      <a:pt x="1254" y="2220"/>
                    </a:lnTo>
                    <a:lnTo>
                      <a:pt x="1278" y="2220"/>
                    </a:lnTo>
                    <a:lnTo>
                      <a:pt x="1284" y="2226"/>
                    </a:lnTo>
                    <a:lnTo>
                      <a:pt x="1284" y="2250"/>
                    </a:lnTo>
                    <a:lnTo>
                      <a:pt x="1266" y="2262"/>
                    </a:lnTo>
                    <a:lnTo>
                      <a:pt x="1272" y="2262"/>
                    </a:lnTo>
                    <a:lnTo>
                      <a:pt x="1278" y="2268"/>
                    </a:lnTo>
                    <a:lnTo>
                      <a:pt x="1284" y="2268"/>
                    </a:lnTo>
                    <a:lnTo>
                      <a:pt x="1290" y="2274"/>
                    </a:lnTo>
                    <a:lnTo>
                      <a:pt x="1284" y="2280"/>
                    </a:lnTo>
                    <a:lnTo>
                      <a:pt x="1266" y="2280"/>
                    </a:lnTo>
                    <a:lnTo>
                      <a:pt x="1260" y="2286"/>
                    </a:lnTo>
                    <a:lnTo>
                      <a:pt x="1272" y="2298"/>
                    </a:lnTo>
                    <a:lnTo>
                      <a:pt x="1284" y="2304"/>
                    </a:lnTo>
                    <a:lnTo>
                      <a:pt x="1284" y="2316"/>
                    </a:lnTo>
                    <a:lnTo>
                      <a:pt x="1290" y="2328"/>
                    </a:lnTo>
                    <a:lnTo>
                      <a:pt x="1290" y="2334"/>
                    </a:lnTo>
                    <a:lnTo>
                      <a:pt x="1278" y="2346"/>
                    </a:lnTo>
                    <a:lnTo>
                      <a:pt x="1266" y="2346"/>
                    </a:lnTo>
                    <a:lnTo>
                      <a:pt x="1254" y="2352"/>
                    </a:lnTo>
                    <a:lnTo>
                      <a:pt x="1224" y="2352"/>
                    </a:lnTo>
                    <a:lnTo>
                      <a:pt x="1212" y="2364"/>
                    </a:lnTo>
                    <a:lnTo>
                      <a:pt x="1212" y="2370"/>
                    </a:lnTo>
                    <a:lnTo>
                      <a:pt x="1206" y="2376"/>
                    </a:lnTo>
                    <a:lnTo>
                      <a:pt x="1188" y="2376"/>
                    </a:lnTo>
                    <a:lnTo>
                      <a:pt x="1188" y="2412"/>
                    </a:lnTo>
                    <a:lnTo>
                      <a:pt x="1194" y="2412"/>
                    </a:lnTo>
                    <a:lnTo>
                      <a:pt x="1200" y="2406"/>
                    </a:lnTo>
                    <a:lnTo>
                      <a:pt x="1212" y="2406"/>
                    </a:lnTo>
                    <a:lnTo>
                      <a:pt x="1224" y="2400"/>
                    </a:lnTo>
                    <a:lnTo>
                      <a:pt x="1254" y="2400"/>
                    </a:lnTo>
                    <a:lnTo>
                      <a:pt x="1254" y="2412"/>
                    </a:lnTo>
                    <a:lnTo>
                      <a:pt x="1248" y="2418"/>
                    </a:lnTo>
                    <a:lnTo>
                      <a:pt x="1242" y="2430"/>
                    </a:lnTo>
                    <a:lnTo>
                      <a:pt x="1230" y="2436"/>
                    </a:lnTo>
                    <a:lnTo>
                      <a:pt x="1224" y="2442"/>
                    </a:lnTo>
                    <a:lnTo>
                      <a:pt x="1170" y="2454"/>
                    </a:lnTo>
                    <a:lnTo>
                      <a:pt x="1218" y="2490"/>
                    </a:lnTo>
                    <a:lnTo>
                      <a:pt x="1212" y="2490"/>
                    </a:lnTo>
                    <a:lnTo>
                      <a:pt x="1206" y="2496"/>
                    </a:lnTo>
                    <a:lnTo>
                      <a:pt x="1194" y="2496"/>
                    </a:lnTo>
                    <a:lnTo>
                      <a:pt x="1188" y="2502"/>
                    </a:lnTo>
                    <a:lnTo>
                      <a:pt x="1176" y="2526"/>
                    </a:lnTo>
                    <a:lnTo>
                      <a:pt x="1176" y="2544"/>
                    </a:lnTo>
                    <a:lnTo>
                      <a:pt x="1164" y="2550"/>
                    </a:lnTo>
                    <a:lnTo>
                      <a:pt x="1158" y="2556"/>
                    </a:lnTo>
                    <a:lnTo>
                      <a:pt x="1146" y="2556"/>
                    </a:lnTo>
                    <a:lnTo>
                      <a:pt x="1140" y="2550"/>
                    </a:lnTo>
                    <a:lnTo>
                      <a:pt x="1128" y="2544"/>
                    </a:lnTo>
                    <a:lnTo>
                      <a:pt x="1122" y="2538"/>
                    </a:lnTo>
                    <a:lnTo>
                      <a:pt x="1116" y="2556"/>
                    </a:lnTo>
                    <a:lnTo>
                      <a:pt x="1122" y="2562"/>
                    </a:lnTo>
                    <a:lnTo>
                      <a:pt x="1128" y="2574"/>
                    </a:lnTo>
                    <a:lnTo>
                      <a:pt x="1134" y="2580"/>
                    </a:lnTo>
                    <a:lnTo>
                      <a:pt x="1146" y="2580"/>
                    </a:lnTo>
                    <a:lnTo>
                      <a:pt x="1146" y="2586"/>
                    </a:lnTo>
                    <a:lnTo>
                      <a:pt x="1152" y="2598"/>
                    </a:lnTo>
                    <a:lnTo>
                      <a:pt x="1158" y="2604"/>
                    </a:lnTo>
                    <a:lnTo>
                      <a:pt x="1194" y="2604"/>
                    </a:lnTo>
                    <a:lnTo>
                      <a:pt x="1200" y="2610"/>
                    </a:lnTo>
                    <a:lnTo>
                      <a:pt x="1212" y="2616"/>
                    </a:lnTo>
                    <a:lnTo>
                      <a:pt x="1218" y="2628"/>
                    </a:lnTo>
                    <a:lnTo>
                      <a:pt x="1224" y="2634"/>
                    </a:lnTo>
                    <a:lnTo>
                      <a:pt x="1254" y="2634"/>
                    </a:lnTo>
                    <a:lnTo>
                      <a:pt x="1272" y="2652"/>
                    </a:lnTo>
                    <a:lnTo>
                      <a:pt x="1278" y="2664"/>
                    </a:lnTo>
                    <a:lnTo>
                      <a:pt x="1290" y="2670"/>
                    </a:lnTo>
                    <a:lnTo>
                      <a:pt x="1314" y="2694"/>
                    </a:lnTo>
                    <a:lnTo>
                      <a:pt x="1320" y="2694"/>
                    </a:lnTo>
                    <a:lnTo>
                      <a:pt x="1332" y="2700"/>
                    </a:lnTo>
                    <a:lnTo>
                      <a:pt x="1338" y="2700"/>
                    </a:lnTo>
                    <a:lnTo>
                      <a:pt x="1350" y="2706"/>
                    </a:lnTo>
                    <a:lnTo>
                      <a:pt x="1344" y="2706"/>
                    </a:lnTo>
                    <a:lnTo>
                      <a:pt x="1368" y="2688"/>
                    </a:lnTo>
                    <a:lnTo>
                      <a:pt x="1380" y="2688"/>
                    </a:lnTo>
                    <a:lnTo>
                      <a:pt x="1398" y="2694"/>
                    </a:lnTo>
                    <a:lnTo>
                      <a:pt x="1410" y="2700"/>
                    </a:lnTo>
                    <a:lnTo>
                      <a:pt x="1428" y="2706"/>
                    </a:lnTo>
                    <a:lnTo>
                      <a:pt x="1488" y="2718"/>
                    </a:lnTo>
                    <a:lnTo>
                      <a:pt x="1524" y="2718"/>
                    </a:lnTo>
                    <a:lnTo>
                      <a:pt x="1530" y="2724"/>
                    </a:lnTo>
                    <a:lnTo>
                      <a:pt x="1536" y="2724"/>
                    </a:lnTo>
                    <a:lnTo>
                      <a:pt x="1584" y="2754"/>
                    </a:lnTo>
                    <a:lnTo>
                      <a:pt x="1584" y="2760"/>
                    </a:lnTo>
                    <a:lnTo>
                      <a:pt x="1590" y="2760"/>
                    </a:lnTo>
                    <a:lnTo>
                      <a:pt x="1602" y="2766"/>
                    </a:lnTo>
                    <a:lnTo>
                      <a:pt x="1626" y="2766"/>
                    </a:lnTo>
                    <a:lnTo>
                      <a:pt x="1632" y="2760"/>
                    </a:lnTo>
                    <a:lnTo>
                      <a:pt x="1644" y="2760"/>
                    </a:lnTo>
                    <a:lnTo>
                      <a:pt x="1644" y="2754"/>
                    </a:lnTo>
                    <a:lnTo>
                      <a:pt x="1674" y="2754"/>
                    </a:lnTo>
                    <a:lnTo>
                      <a:pt x="1686" y="2760"/>
                    </a:lnTo>
                    <a:lnTo>
                      <a:pt x="1698" y="2772"/>
                    </a:lnTo>
                    <a:lnTo>
                      <a:pt x="1728" y="2778"/>
                    </a:lnTo>
                    <a:lnTo>
                      <a:pt x="1728" y="2790"/>
                    </a:lnTo>
                    <a:lnTo>
                      <a:pt x="1722" y="2796"/>
                    </a:lnTo>
                    <a:lnTo>
                      <a:pt x="1722" y="2802"/>
                    </a:lnTo>
                    <a:lnTo>
                      <a:pt x="1740" y="2802"/>
                    </a:lnTo>
                    <a:lnTo>
                      <a:pt x="1752" y="2814"/>
                    </a:lnTo>
                    <a:lnTo>
                      <a:pt x="1764" y="2820"/>
                    </a:lnTo>
                    <a:lnTo>
                      <a:pt x="1776" y="2832"/>
                    </a:lnTo>
                    <a:lnTo>
                      <a:pt x="1788" y="2826"/>
                    </a:lnTo>
                    <a:lnTo>
                      <a:pt x="1794" y="2826"/>
                    </a:lnTo>
                    <a:lnTo>
                      <a:pt x="1818" y="2838"/>
                    </a:lnTo>
                    <a:lnTo>
                      <a:pt x="1836" y="2856"/>
                    </a:lnTo>
                    <a:lnTo>
                      <a:pt x="1842" y="2868"/>
                    </a:lnTo>
                    <a:lnTo>
                      <a:pt x="1854" y="2874"/>
                    </a:lnTo>
                    <a:lnTo>
                      <a:pt x="1860" y="2880"/>
                    </a:lnTo>
                    <a:lnTo>
                      <a:pt x="1884" y="2880"/>
                    </a:lnTo>
                    <a:lnTo>
                      <a:pt x="1890" y="2874"/>
                    </a:lnTo>
                    <a:lnTo>
                      <a:pt x="1890" y="2862"/>
                    </a:lnTo>
                    <a:lnTo>
                      <a:pt x="1908" y="2862"/>
                    </a:lnTo>
                    <a:lnTo>
                      <a:pt x="1914" y="2856"/>
                    </a:lnTo>
                    <a:lnTo>
                      <a:pt x="1914" y="2826"/>
                    </a:lnTo>
                    <a:lnTo>
                      <a:pt x="1908" y="2820"/>
                    </a:lnTo>
                    <a:lnTo>
                      <a:pt x="1908" y="2814"/>
                    </a:lnTo>
                    <a:lnTo>
                      <a:pt x="1896" y="2802"/>
                    </a:lnTo>
                    <a:lnTo>
                      <a:pt x="1890" y="2790"/>
                    </a:lnTo>
                    <a:lnTo>
                      <a:pt x="1884" y="2784"/>
                    </a:lnTo>
                    <a:lnTo>
                      <a:pt x="1872" y="2778"/>
                    </a:lnTo>
                    <a:lnTo>
                      <a:pt x="1866" y="2772"/>
                    </a:lnTo>
                    <a:lnTo>
                      <a:pt x="1854" y="2772"/>
                    </a:lnTo>
                    <a:lnTo>
                      <a:pt x="1854" y="2748"/>
                    </a:lnTo>
                    <a:lnTo>
                      <a:pt x="1848" y="2742"/>
                    </a:lnTo>
                    <a:lnTo>
                      <a:pt x="1836" y="2736"/>
                    </a:lnTo>
                    <a:lnTo>
                      <a:pt x="1830" y="2724"/>
                    </a:lnTo>
                    <a:lnTo>
                      <a:pt x="1824" y="2718"/>
                    </a:lnTo>
                    <a:lnTo>
                      <a:pt x="1824" y="2706"/>
                    </a:lnTo>
                    <a:lnTo>
                      <a:pt x="1830" y="2694"/>
                    </a:lnTo>
                    <a:lnTo>
                      <a:pt x="1830" y="2682"/>
                    </a:lnTo>
                    <a:lnTo>
                      <a:pt x="1818" y="2658"/>
                    </a:lnTo>
                    <a:lnTo>
                      <a:pt x="1812" y="2652"/>
                    </a:lnTo>
                    <a:lnTo>
                      <a:pt x="1806" y="2640"/>
                    </a:lnTo>
                    <a:lnTo>
                      <a:pt x="1794" y="2634"/>
                    </a:lnTo>
                    <a:lnTo>
                      <a:pt x="1788" y="2628"/>
                    </a:lnTo>
                    <a:lnTo>
                      <a:pt x="1776" y="2628"/>
                    </a:lnTo>
                    <a:lnTo>
                      <a:pt x="1758" y="2622"/>
                    </a:lnTo>
                    <a:lnTo>
                      <a:pt x="1758" y="2604"/>
                    </a:lnTo>
                    <a:lnTo>
                      <a:pt x="1794" y="2568"/>
                    </a:lnTo>
                    <a:lnTo>
                      <a:pt x="1800" y="2556"/>
                    </a:lnTo>
                    <a:lnTo>
                      <a:pt x="1806" y="2550"/>
                    </a:lnTo>
                    <a:lnTo>
                      <a:pt x="1806" y="2544"/>
                    </a:lnTo>
                    <a:lnTo>
                      <a:pt x="1800" y="2532"/>
                    </a:lnTo>
                    <a:lnTo>
                      <a:pt x="1788" y="2520"/>
                    </a:lnTo>
                    <a:lnTo>
                      <a:pt x="1800" y="2520"/>
                    </a:lnTo>
                    <a:lnTo>
                      <a:pt x="1812" y="2526"/>
                    </a:lnTo>
                    <a:lnTo>
                      <a:pt x="1830" y="2526"/>
                    </a:lnTo>
                    <a:lnTo>
                      <a:pt x="1842" y="2514"/>
                    </a:lnTo>
                    <a:lnTo>
                      <a:pt x="1872" y="2514"/>
                    </a:lnTo>
                    <a:lnTo>
                      <a:pt x="1878" y="2508"/>
                    </a:lnTo>
                    <a:lnTo>
                      <a:pt x="1860" y="2490"/>
                    </a:lnTo>
                    <a:lnTo>
                      <a:pt x="1890" y="2490"/>
                    </a:lnTo>
                    <a:lnTo>
                      <a:pt x="1890" y="2472"/>
                    </a:lnTo>
                    <a:lnTo>
                      <a:pt x="1878" y="2472"/>
                    </a:lnTo>
                    <a:lnTo>
                      <a:pt x="1854" y="2460"/>
                    </a:lnTo>
                    <a:lnTo>
                      <a:pt x="1842" y="2448"/>
                    </a:lnTo>
                    <a:lnTo>
                      <a:pt x="1842" y="2442"/>
                    </a:lnTo>
                    <a:lnTo>
                      <a:pt x="1878" y="2442"/>
                    </a:lnTo>
                    <a:lnTo>
                      <a:pt x="1878" y="2430"/>
                    </a:lnTo>
                    <a:lnTo>
                      <a:pt x="1866" y="2418"/>
                    </a:lnTo>
                    <a:lnTo>
                      <a:pt x="1860" y="2406"/>
                    </a:lnTo>
                    <a:lnTo>
                      <a:pt x="1812" y="2358"/>
                    </a:lnTo>
                    <a:lnTo>
                      <a:pt x="1800" y="2358"/>
                    </a:lnTo>
                    <a:lnTo>
                      <a:pt x="1788" y="2364"/>
                    </a:lnTo>
                    <a:lnTo>
                      <a:pt x="1746" y="2364"/>
                    </a:lnTo>
                    <a:lnTo>
                      <a:pt x="1740" y="2358"/>
                    </a:lnTo>
                    <a:lnTo>
                      <a:pt x="1740" y="2328"/>
                    </a:lnTo>
                    <a:lnTo>
                      <a:pt x="1734" y="2322"/>
                    </a:lnTo>
                    <a:lnTo>
                      <a:pt x="1710" y="2322"/>
                    </a:lnTo>
                    <a:lnTo>
                      <a:pt x="1704" y="2316"/>
                    </a:lnTo>
                    <a:lnTo>
                      <a:pt x="1698" y="2316"/>
                    </a:lnTo>
                    <a:lnTo>
                      <a:pt x="1698" y="2286"/>
                    </a:lnTo>
                    <a:lnTo>
                      <a:pt x="1710" y="2262"/>
                    </a:lnTo>
                    <a:lnTo>
                      <a:pt x="1710" y="2238"/>
                    </a:lnTo>
                    <a:lnTo>
                      <a:pt x="1704" y="2232"/>
                    </a:lnTo>
                    <a:lnTo>
                      <a:pt x="1698" y="2196"/>
                    </a:lnTo>
                    <a:lnTo>
                      <a:pt x="1722" y="2196"/>
                    </a:lnTo>
                    <a:lnTo>
                      <a:pt x="1722" y="2172"/>
                    </a:lnTo>
                    <a:lnTo>
                      <a:pt x="1716" y="2166"/>
                    </a:lnTo>
                    <a:lnTo>
                      <a:pt x="1716" y="2154"/>
                    </a:lnTo>
                    <a:lnTo>
                      <a:pt x="1722" y="2148"/>
                    </a:lnTo>
                    <a:lnTo>
                      <a:pt x="1734" y="2148"/>
                    </a:lnTo>
                    <a:lnTo>
                      <a:pt x="1746" y="2154"/>
                    </a:lnTo>
                    <a:lnTo>
                      <a:pt x="1758" y="2166"/>
                    </a:lnTo>
                    <a:lnTo>
                      <a:pt x="1770" y="2172"/>
                    </a:lnTo>
                    <a:lnTo>
                      <a:pt x="1776" y="2184"/>
                    </a:lnTo>
                    <a:lnTo>
                      <a:pt x="1788" y="2190"/>
                    </a:lnTo>
                    <a:lnTo>
                      <a:pt x="1800" y="2190"/>
                    </a:lnTo>
                    <a:lnTo>
                      <a:pt x="1806" y="2184"/>
                    </a:lnTo>
                    <a:lnTo>
                      <a:pt x="1812" y="2172"/>
                    </a:lnTo>
                    <a:lnTo>
                      <a:pt x="1818" y="2166"/>
                    </a:lnTo>
                    <a:lnTo>
                      <a:pt x="1812" y="2154"/>
                    </a:lnTo>
                    <a:lnTo>
                      <a:pt x="1800" y="2142"/>
                    </a:lnTo>
                    <a:lnTo>
                      <a:pt x="1830" y="2130"/>
                    </a:lnTo>
                    <a:lnTo>
                      <a:pt x="1830" y="2106"/>
                    </a:lnTo>
                    <a:lnTo>
                      <a:pt x="1836" y="2106"/>
                    </a:lnTo>
                    <a:lnTo>
                      <a:pt x="1848" y="2100"/>
                    </a:lnTo>
                    <a:lnTo>
                      <a:pt x="1860" y="2100"/>
                    </a:lnTo>
                    <a:lnTo>
                      <a:pt x="1872" y="2094"/>
                    </a:lnTo>
                    <a:lnTo>
                      <a:pt x="1884" y="2082"/>
                    </a:lnTo>
                    <a:lnTo>
                      <a:pt x="1884" y="2064"/>
                    </a:lnTo>
                    <a:lnTo>
                      <a:pt x="1878" y="2058"/>
                    </a:lnTo>
                    <a:lnTo>
                      <a:pt x="1878" y="2052"/>
                    </a:lnTo>
                    <a:lnTo>
                      <a:pt x="1908" y="2052"/>
                    </a:lnTo>
                    <a:lnTo>
                      <a:pt x="1920" y="2058"/>
                    </a:lnTo>
                    <a:lnTo>
                      <a:pt x="1926" y="2058"/>
                    </a:lnTo>
                    <a:lnTo>
                      <a:pt x="1926" y="2064"/>
                    </a:lnTo>
                    <a:lnTo>
                      <a:pt x="1932" y="2070"/>
                    </a:lnTo>
                    <a:lnTo>
                      <a:pt x="1962" y="2070"/>
                    </a:lnTo>
                    <a:lnTo>
                      <a:pt x="1974" y="2058"/>
                    </a:lnTo>
                    <a:lnTo>
                      <a:pt x="1986" y="2052"/>
                    </a:lnTo>
                    <a:lnTo>
                      <a:pt x="2004" y="2052"/>
                    </a:lnTo>
                    <a:lnTo>
                      <a:pt x="2010" y="2058"/>
                    </a:lnTo>
                    <a:lnTo>
                      <a:pt x="2016" y="2070"/>
                    </a:lnTo>
                    <a:lnTo>
                      <a:pt x="2076" y="2070"/>
                    </a:lnTo>
                    <a:lnTo>
                      <a:pt x="2082" y="2076"/>
                    </a:lnTo>
                    <a:lnTo>
                      <a:pt x="2082" y="2082"/>
                    </a:lnTo>
                    <a:lnTo>
                      <a:pt x="2088" y="2094"/>
                    </a:lnTo>
                    <a:lnTo>
                      <a:pt x="2124" y="2094"/>
                    </a:lnTo>
                    <a:lnTo>
                      <a:pt x="2136" y="2124"/>
                    </a:lnTo>
                    <a:lnTo>
                      <a:pt x="2136" y="2130"/>
                    </a:lnTo>
                    <a:lnTo>
                      <a:pt x="2148" y="2142"/>
                    </a:lnTo>
                    <a:lnTo>
                      <a:pt x="2160" y="2142"/>
                    </a:lnTo>
                    <a:lnTo>
                      <a:pt x="2160" y="2124"/>
                    </a:lnTo>
                    <a:lnTo>
                      <a:pt x="2148" y="2112"/>
                    </a:lnTo>
                    <a:lnTo>
                      <a:pt x="2148" y="2106"/>
                    </a:lnTo>
                    <a:lnTo>
                      <a:pt x="2160" y="2106"/>
                    </a:lnTo>
                    <a:lnTo>
                      <a:pt x="2232" y="2142"/>
                    </a:lnTo>
                    <a:lnTo>
                      <a:pt x="2238" y="2136"/>
                    </a:lnTo>
                    <a:lnTo>
                      <a:pt x="2244" y="2124"/>
                    </a:lnTo>
                    <a:lnTo>
                      <a:pt x="2256" y="2118"/>
                    </a:lnTo>
                    <a:lnTo>
                      <a:pt x="2268" y="2106"/>
                    </a:lnTo>
                    <a:lnTo>
                      <a:pt x="2280" y="2100"/>
                    </a:lnTo>
                    <a:lnTo>
                      <a:pt x="2286" y="2100"/>
                    </a:lnTo>
                    <a:lnTo>
                      <a:pt x="2322" y="2118"/>
                    </a:lnTo>
                    <a:lnTo>
                      <a:pt x="2334" y="2118"/>
                    </a:lnTo>
                    <a:lnTo>
                      <a:pt x="2352" y="2112"/>
                    </a:lnTo>
                    <a:lnTo>
                      <a:pt x="2364" y="2106"/>
                    </a:lnTo>
                    <a:lnTo>
                      <a:pt x="2370" y="2100"/>
                    </a:lnTo>
                    <a:lnTo>
                      <a:pt x="2382" y="2100"/>
                    </a:lnTo>
                    <a:lnTo>
                      <a:pt x="2388" y="2106"/>
                    </a:lnTo>
                    <a:lnTo>
                      <a:pt x="2400" y="2112"/>
                    </a:lnTo>
                    <a:lnTo>
                      <a:pt x="2406" y="2124"/>
                    </a:lnTo>
                    <a:lnTo>
                      <a:pt x="2430" y="2136"/>
                    </a:lnTo>
                    <a:lnTo>
                      <a:pt x="2454" y="2136"/>
                    </a:lnTo>
                    <a:lnTo>
                      <a:pt x="2466" y="2142"/>
                    </a:lnTo>
                    <a:lnTo>
                      <a:pt x="2478" y="2142"/>
                    </a:lnTo>
                    <a:lnTo>
                      <a:pt x="2490" y="2118"/>
                    </a:lnTo>
                    <a:lnTo>
                      <a:pt x="2496" y="2124"/>
                    </a:lnTo>
                    <a:lnTo>
                      <a:pt x="2508" y="2124"/>
                    </a:lnTo>
                    <a:lnTo>
                      <a:pt x="2514" y="2130"/>
                    </a:lnTo>
                    <a:lnTo>
                      <a:pt x="2526" y="2136"/>
                    </a:lnTo>
                    <a:lnTo>
                      <a:pt x="2562" y="2136"/>
                    </a:lnTo>
                    <a:lnTo>
                      <a:pt x="2568" y="2130"/>
                    </a:lnTo>
                    <a:lnTo>
                      <a:pt x="2574" y="2118"/>
                    </a:lnTo>
                    <a:lnTo>
                      <a:pt x="2574" y="2106"/>
                    </a:lnTo>
                    <a:lnTo>
                      <a:pt x="2568" y="2088"/>
                    </a:lnTo>
                    <a:lnTo>
                      <a:pt x="2544" y="2064"/>
                    </a:lnTo>
                    <a:lnTo>
                      <a:pt x="2532" y="2058"/>
                    </a:lnTo>
                    <a:lnTo>
                      <a:pt x="2514" y="2052"/>
                    </a:lnTo>
                    <a:lnTo>
                      <a:pt x="2490" y="2052"/>
                    </a:lnTo>
                    <a:lnTo>
                      <a:pt x="2460" y="2022"/>
                    </a:lnTo>
                    <a:lnTo>
                      <a:pt x="2472" y="2022"/>
                    </a:lnTo>
                    <a:lnTo>
                      <a:pt x="2484" y="2016"/>
                    </a:lnTo>
                    <a:lnTo>
                      <a:pt x="2496" y="2016"/>
                    </a:lnTo>
                    <a:lnTo>
                      <a:pt x="2508" y="2004"/>
                    </a:lnTo>
                    <a:lnTo>
                      <a:pt x="2508" y="1992"/>
                    </a:lnTo>
                    <a:lnTo>
                      <a:pt x="2502" y="1986"/>
                    </a:lnTo>
                    <a:lnTo>
                      <a:pt x="2496" y="1974"/>
                    </a:lnTo>
                    <a:lnTo>
                      <a:pt x="2490" y="1968"/>
                    </a:lnTo>
                    <a:lnTo>
                      <a:pt x="2502" y="1956"/>
                    </a:lnTo>
                    <a:lnTo>
                      <a:pt x="2556" y="1956"/>
                    </a:lnTo>
                    <a:lnTo>
                      <a:pt x="2544" y="1944"/>
                    </a:lnTo>
                    <a:lnTo>
                      <a:pt x="2532" y="1944"/>
                    </a:lnTo>
                    <a:lnTo>
                      <a:pt x="2508" y="1932"/>
                    </a:lnTo>
                    <a:lnTo>
                      <a:pt x="2496" y="1932"/>
                    </a:lnTo>
                    <a:lnTo>
                      <a:pt x="2508" y="1914"/>
                    </a:lnTo>
                    <a:lnTo>
                      <a:pt x="2484" y="1914"/>
                    </a:lnTo>
                    <a:lnTo>
                      <a:pt x="2484" y="1908"/>
                    </a:lnTo>
                    <a:lnTo>
                      <a:pt x="2478" y="1902"/>
                    </a:lnTo>
                    <a:lnTo>
                      <a:pt x="2478" y="1896"/>
                    </a:lnTo>
                    <a:lnTo>
                      <a:pt x="2490" y="1884"/>
                    </a:lnTo>
                    <a:lnTo>
                      <a:pt x="2526" y="1872"/>
                    </a:lnTo>
                    <a:lnTo>
                      <a:pt x="2586" y="1866"/>
                    </a:lnTo>
                    <a:lnTo>
                      <a:pt x="2640" y="1866"/>
                    </a:lnTo>
                    <a:lnTo>
                      <a:pt x="2646" y="1848"/>
                    </a:lnTo>
                    <a:lnTo>
                      <a:pt x="2712" y="1848"/>
                    </a:lnTo>
                    <a:lnTo>
                      <a:pt x="2712" y="1830"/>
                    </a:lnTo>
                    <a:lnTo>
                      <a:pt x="2718" y="1824"/>
                    </a:lnTo>
                    <a:lnTo>
                      <a:pt x="2808" y="1824"/>
                    </a:lnTo>
                    <a:lnTo>
                      <a:pt x="2862" y="1806"/>
                    </a:lnTo>
                    <a:lnTo>
                      <a:pt x="2874" y="1806"/>
                    </a:lnTo>
                    <a:lnTo>
                      <a:pt x="2874" y="1794"/>
                    </a:lnTo>
                    <a:lnTo>
                      <a:pt x="2886" y="1782"/>
                    </a:lnTo>
                    <a:lnTo>
                      <a:pt x="2898" y="1776"/>
                    </a:lnTo>
                    <a:lnTo>
                      <a:pt x="2916" y="1770"/>
                    </a:lnTo>
                    <a:lnTo>
                      <a:pt x="2940" y="1770"/>
                    </a:lnTo>
                    <a:lnTo>
                      <a:pt x="2958" y="1776"/>
                    </a:lnTo>
                    <a:lnTo>
                      <a:pt x="2976" y="1776"/>
                    </a:lnTo>
                    <a:lnTo>
                      <a:pt x="2988" y="1788"/>
                    </a:lnTo>
                    <a:lnTo>
                      <a:pt x="3000" y="1788"/>
                    </a:lnTo>
                    <a:lnTo>
                      <a:pt x="3012" y="1776"/>
                    </a:lnTo>
                    <a:lnTo>
                      <a:pt x="3018" y="1776"/>
                    </a:lnTo>
                    <a:lnTo>
                      <a:pt x="3036" y="1794"/>
                    </a:lnTo>
                    <a:lnTo>
                      <a:pt x="3042" y="1806"/>
                    </a:lnTo>
                    <a:lnTo>
                      <a:pt x="3048" y="1812"/>
                    </a:lnTo>
                    <a:lnTo>
                      <a:pt x="3060" y="1812"/>
                    </a:lnTo>
                    <a:lnTo>
                      <a:pt x="3066" y="1818"/>
                    </a:lnTo>
                    <a:lnTo>
                      <a:pt x="3066" y="1860"/>
                    </a:lnTo>
                    <a:lnTo>
                      <a:pt x="3072" y="1866"/>
                    </a:lnTo>
                    <a:lnTo>
                      <a:pt x="3090" y="1866"/>
                    </a:lnTo>
                    <a:lnTo>
                      <a:pt x="3102" y="1860"/>
                    </a:lnTo>
                    <a:lnTo>
                      <a:pt x="3120" y="1860"/>
                    </a:lnTo>
                    <a:lnTo>
                      <a:pt x="3132" y="1842"/>
                    </a:lnTo>
                    <a:lnTo>
                      <a:pt x="3156" y="1878"/>
                    </a:lnTo>
                    <a:lnTo>
                      <a:pt x="3180" y="1866"/>
                    </a:lnTo>
                    <a:lnTo>
                      <a:pt x="3204" y="1878"/>
                    </a:lnTo>
                    <a:lnTo>
                      <a:pt x="3210" y="1872"/>
                    </a:lnTo>
                    <a:lnTo>
                      <a:pt x="3216" y="1872"/>
                    </a:lnTo>
                    <a:lnTo>
                      <a:pt x="3228" y="1878"/>
                    </a:lnTo>
                    <a:lnTo>
                      <a:pt x="3228" y="1902"/>
                    </a:lnTo>
                    <a:lnTo>
                      <a:pt x="3222" y="1908"/>
                    </a:lnTo>
                    <a:lnTo>
                      <a:pt x="3222" y="1914"/>
                    </a:lnTo>
                    <a:lnTo>
                      <a:pt x="3228" y="1914"/>
                    </a:lnTo>
                    <a:lnTo>
                      <a:pt x="3234" y="1908"/>
                    </a:lnTo>
                    <a:lnTo>
                      <a:pt x="3240" y="1908"/>
                    </a:lnTo>
                    <a:lnTo>
                      <a:pt x="3246" y="1902"/>
                    </a:lnTo>
                    <a:lnTo>
                      <a:pt x="3252" y="1902"/>
                    </a:lnTo>
                    <a:lnTo>
                      <a:pt x="3258" y="1908"/>
                    </a:lnTo>
                    <a:lnTo>
                      <a:pt x="3270" y="1914"/>
                    </a:lnTo>
                    <a:lnTo>
                      <a:pt x="3276" y="1920"/>
                    </a:lnTo>
                    <a:lnTo>
                      <a:pt x="3288" y="1926"/>
                    </a:lnTo>
                    <a:lnTo>
                      <a:pt x="3300" y="1914"/>
                    </a:lnTo>
                    <a:lnTo>
                      <a:pt x="3300" y="1896"/>
                    </a:lnTo>
                    <a:lnTo>
                      <a:pt x="3306" y="1890"/>
                    </a:lnTo>
                    <a:lnTo>
                      <a:pt x="3318" y="1884"/>
                    </a:lnTo>
                    <a:lnTo>
                      <a:pt x="3330" y="1884"/>
                    </a:lnTo>
                    <a:lnTo>
                      <a:pt x="3342" y="1866"/>
                    </a:lnTo>
                    <a:lnTo>
                      <a:pt x="3378" y="1854"/>
                    </a:lnTo>
                    <a:lnTo>
                      <a:pt x="3396" y="1836"/>
                    </a:lnTo>
                    <a:lnTo>
                      <a:pt x="3402" y="1836"/>
                    </a:lnTo>
                    <a:lnTo>
                      <a:pt x="3408" y="1842"/>
                    </a:lnTo>
                    <a:lnTo>
                      <a:pt x="3408" y="1860"/>
                    </a:lnTo>
                    <a:lnTo>
                      <a:pt x="3396" y="1872"/>
                    </a:lnTo>
                    <a:lnTo>
                      <a:pt x="3390" y="1872"/>
                    </a:lnTo>
                    <a:lnTo>
                      <a:pt x="3426" y="1890"/>
                    </a:lnTo>
                    <a:lnTo>
                      <a:pt x="3456" y="1902"/>
                    </a:lnTo>
                    <a:lnTo>
                      <a:pt x="3486" y="1920"/>
                    </a:lnTo>
                    <a:lnTo>
                      <a:pt x="3498" y="1926"/>
                    </a:lnTo>
                    <a:lnTo>
                      <a:pt x="3516" y="1938"/>
                    </a:lnTo>
                    <a:lnTo>
                      <a:pt x="3546" y="1968"/>
                    </a:lnTo>
                    <a:lnTo>
                      <a:pt x="3618" y="2028"/>
                    </a:lnTo>
                    <a:lnTo>
                      <a:pt x="3636" y="2052"/>
                    </a:lnTo>
                    <a:lnTo>
                      <a:pt x="3672" y="2088"/>
                    </a:lnTo>
                    <a:lnTo>
                      <a:pt x="3684" y="2106"/>
                    </a:lnTo>
                    <a:lnTo>
                      <a:pt x="3696" y="2118"/>
                    </a:lnTo>
                    <a:lnTo>
                      <a:pt x="3708" y="2124"/>
                    </a:lnTo>
                    <a:lnTo>
                      <a:pt x="3720" y="2124"/>
                    </a:lnTo>
                    <a:lnTo>
                      <a:pt x="3732" y="2118"/>
                    </a:lnTo>
                    <a:lnTo>
                      <a:pt x="3744" y="2106"/>
                    </a:lnTo>
                    <a:lnTo>
                      <a:pt x="3744" y="2094"/>
                    </a:lnTo>
                    <a:lnTo>
                      <a:pt x="3750" y="2088"/>
                    </a:lnTo>
                    <a:lnTo>
                      <a:pt x="3750" y="2082"/>
                    </a:lnTo>
                    <a:lnTo>
                      <a:pt x="3762" y="2082"/>
                    </a:lnTo>
                    <a:lnTo>
                      <a:pt x="3768" y="2088"/>
                    </a:lnTo>
                    <a:lnTo>
                      <a:pt x="3768" y="2100"/>
                    </a:lnTo>
                    <a:lnTo>
                      <a:pt x="3774" y="2106"/>
                    </a:lnTo>
                    <a:lnTo>
                      <a:pt x="3774" y="2112"/>
                    </a:lnTo>
                    <a:lnTo>
                      <a:pt x="3804" y="2112"/>
                    </a:lnTo>
                    <a:lnTo>
                      <a:pt x="3816" y="2118"/>
                    </a:lnTo>
                    <a:lnTo>
                      <a:pt x="3822" y="2130"/>
                    </a:lnTo>
                    <a:lnTo>
                      <a:pt x="3834" y="2136"/>
                    </a:lnTo>
                    <a:lnTo>
                      <a:pt x="3858" y="2136"/>
                    </a:lnTo>
                    <a:lnTo>
                      <a:pt x="3864" y="2124"/>
                    </a:lnTo>
                    <a:lnTo>
                      <a:pt x="3876" y="2118"/>
                    </a:lnTo>
                    <a:lnTo>
                      <a:pt x="3894" y="2112"/>
                    </a:lnTo>
                    <a:lnTo>
                      <a:pt x="3906" y="2106"/>
                    </a:lnTo>
                    <a:lnTo>
                      <a:pt x="3924" y="2106"/>
                    </a:lnTo>
                    <a:lnTo>
                      <a:pt x="3948" y="2118"/>
                    </a:lnTo>
                    <a:lnTo>
                      <a:pt x="3972" y="2142"/>
                    </a:lnTo>
                    <a:lnTo>
                      <a:pt x="3984" y="2148"/>
                    </a:lnTo>
                    <a:lnTo>
                      <a:pt x="3990" y="2160"/>
                    </a:lnTo>
                    <a:lnTo>
                      <a:pt x="4002" y="2160"/>
                    </a:lnTo>
                    <a:lnTo>
                      <a:pt x="4014" y="2166"/>
                    </a:lnTo>
                    <a:lnTo>
                      <a:pt x="4026" y="2166"/>
                    </a:lnTo>
                    <a:lnTo>
                      <a:pt x="4038" y="2172"/>
                    </a:lnTo>
                    <a:lnTo>
                      <a:pt x="4044" y="2172"/>
                    </a:lnTo>
                    <a:lnTo>
                      <a:pt x="4044" y="2178"/>
                    </a:lnTo>
                    <a:lnTo>
                      <a:pt x="4050" y="2190"/>
                    </a:lnTo>
                    <a:lnTo>
                      <a:pt x="4056" y="2196"/>
                    </a:lnTo>
                    <a:lnTo>
                      <a:pt x="4062" y="2208"/>
                    </a:lnTo>
                    <a:lnTo>
                      <a:pt x="4068" y="2214"/>
                    </a:lnTo>
                    <a:lnTo>
                      <a:pt x="4068" y="2220"/>
                    </a:lnTo>
                    <a:lnTo>
                      <a:pt x="4140" y="2226"/>
                    </a:lnTo>
                    <a:lnTo>
                      <a:pt x="4152" y="2190"/>
                    </a:lnTo>
                    <a:lnTo>
                      <a:pt x="4176" y="2214"/>
                    </a:lnTo>
                    <a:lnTo>
                      <a:pt x="4212" y="2256"/>
                    </a:lnTo>
                    <a:lnTo>
                      <a:pt x="4254" y="2256"/>
                    </a:lnTo>
                    <a:lnTo>
                      <a:pt x="4266" y="2244"/>
                    </a:lnTo>
                    <a:lnTo>
                      <a:pt x="4266" y="2226"/>
                    </a:lnTo>
                    <a:lnTo>
                      <a:pt x="4326" y="2226"/>
                    </a:lnTo>
                    <a:lnTo>
                      <a:pt x="4320" y="2214"/>
                    </a:lnTo>
                    <a:lnTo>
                      <a:pt x="4344" y="2214"/>
                    </a:lnTo>
                    <a:lnTo>
                      <a:pt x="4338" y="2208"/>
                    </a:lnTo>
                    <a:lnTo>
                      <a:pt x="4338" y="2202"/>
                    </a:lnTo>
                    <a:lnTo>
                      <a:pt x="4374" y="2166"/>
                    </a:lnTo>
                    <a:lnTo>
                      <a:pt x="4392" y="2166"/>
                    </a:lnTo>
                    <a:lnTo>
                      <a:pt x="4404" y="2148"/>
                    </a:lnTo>
                    <a:lnTo>
                      <a:pt x="4428" y="2148"/>
                    </a:lnTo>
                    <a:lnTo>
                      <a:pt x="4428" y="2142"/>
                    </a:lnTo>
                    <a:lnTo>
                      <a:pt x="4434" y="2136"/>
                    </a:lnTo>
                    <a:lnTo>
                      <a:pt x="4434" y="2130"/>
                    </a:lnTo>
                    <a:lnTo>
                      <a:pt x="4440" y="2124"/>
                    </a:lnTo>
                    <a:lnTo>
                      <a:pt x="4458" y="2124"/>
                    </a:lnTo>
                    <a:lnTo>
                      <a:pt x="4464" y="2130"/>
                    </a:lnTo>
                    <a:lnTo>
                      <a:pt x="4482" y="2124"/>
                    </a:lnTo>
                    <a:lnTo>
                      <a:pt x="4482" y="2130"/>
                    </a:lnTo>
                    <a:lnTo>
                      <a:pt x="4518" y="2130"/>
                    </a:lnTo>
                    <a:lnTo>
                      <a:pt x="4524" y="2148"/>
                    </a:lnTo>
                    <a:lnTo>
                      <a:pt x="4548" y="2148"/>
                    </a:lnTo>
                    <a:lnTo>
                      <a:pt x="4566" y="2142"/>
                    </a:lnTo>
                    <a:lnTo>
                      <a:pt x="4608" y="2142"/>
                    </a:lnTo>
                    <a:lnTo>
                      <a:pt x="4608" y="2148"/>
                    </a:lnTo>
                    <a:lnTo>
                      <a:pt x="4614" y="2154"/>
                    </a:lnTo>
                    <a:lnTo>
                      <a:pt x="4614" y="2166"/>
                    </a:lnTo>
                    <a:lnTo>
                      <a:pt x="4620" y="2172"/>
                    </a:lnTo>
                    <a:lnTo>
                      <a:pt x="4638" y="2178"/>
                    </a:lnTo>
                    <a:lnTo>
                      <a:pt x="4668" y="2178"/>
                    </a:lnTo>
                    <a:lnTo>
                      <a:pt x="4674" y="2190"/>
                    </a:lnTo>
                    <a:lnTo>
                      <a:pt x="4698" y="2184"/>
                    </a:lnTo>
                    <a:lnTo>
                      <a:pt x="4704" y="2196"/>
                    </a:lnTo>
                    <a:lnTo>
                      <a:pt x="4704" y="2190"/>
                    </a:lnTo>
                    <a:lnTo>
                      <a:pt x="4710" y="2184"/>
                    </a:lnTo>
                    <a:lnTo>
                      <a:pt x="4752" y="2184"/>
                    </a:lnTo>
                    <a:lnTo>
                      <a:pt x="4752" y="2196"/>
                    </a:lnTo>
                    <a:lnTo>
                      <a:pt x="4800" y="2190"/>
                    </a:lnTo>
                    <a:lnTo>
                      <a:pt x="4800" y="2202"/>
                    </a:lnTo>
                    <a:lnTo>
                      <a:pt x="4806" y="2208"/>
                    </a:lnTo>
                    <a:lnTo>
                      <a:pt x="4830" y="2196"/>
                    </a:lnTo>
                    <a:lnTo>
                      <a:pt x="4836" y="2190"/>
                    </a:lnTo>
                    <a:lnTo>
                      <a:pt x="4836" y="2184"/>
                    </a:lnTo>
                    <a:lnTo>
                      <a:pt x="4854" y="2184"/>
                    </a:lnTo>
                    <a:lnTo>
                      <a:pt x="4854" y="2160"/>
                    </a:lnTo>
                    <a:lnTo>
                      <a:pt x="4848" y="2148"/>
                    </a:lnTo>
                    <a:lnTo>
                      <a:pt x="4842" y="2142"/>
                    </a:lnTo>
                    <a:lnTo>
                      <a:pt x="4836" y="2142"/>
                    </a:lnTo>
                    <a:lnTo>
                      <a:pt x="4812" y="2106"/>
                    </a:lnTo>
                    <a:lnTo>
                      <a:pt x="4806" y="2088"/>
                    </a:lnTo>
                    <a:lnTo>
                      <a:pt x="4794" y="2076"/>
                    </a:lnTo>
                    <a:lnTo>
                      <a:pt x="4794" y="2064"/>
                    </a:lnTo>
                    <a:lnTo>
                      <a:pt x="4812" y="2064"/>
                    </a:lnTo>
                    <a:lnTo>
                      <a:pt x="4806" y="2052"/>
                    </a:lnTo>
                    <a:lnTo>
                      <a:pt x="4812" y="2052"/>
                    </a:lnTo>
                    <a:lnTo>
                      <a:pt x="4824" y="2046"/>
                    </a:lnTo>
                    <a:lnTo>
                      <a:pt x="4830" y="2034"/>
                    </a:lnTo>
                    <a:lnTo>
                      <a:pt x="4830" y="2016"/>
                    </a:lnTo>
                    <a:lnTo>
                      <a:pt x="4890" y="2046"/>
                    </a:lnTo>
                    <a:lnTo>
                      <a:pt x="4902" y="2046"/>
                    </a:lnTo>
                    <a:lnTo>
                      <a:pt x="4926" y="2052"/>
                    </a:lnTo>
                    <a:lnTo>
                      <a:pt x="4962" y="2052"/>
                    </a:lnTo>
                    <a:lnTo>
                      <a:pt x="4974" y="2058"/>
                    </a:lnTo>
                    <a:lnTo>
                      <a:pt x="4980" y="2064"/>
                    </a:lnTo>
                    <a:lnTo>
                      <a:pt x="5004" y="2076"/>
                    </a:lnTo>
                    <a:lnTo>
                      <a:pt x="5010" y="2076"/>
                    </a:lnTo>
                    <a:lnTo>
                      <a:pt x="5022" y="2070"/>
                    </a:lnTo>
                    <a:lnTo>
                      <a:pt x="5040" y="2070"/>
                    </a:lnTo>
                    <a:lnTo>
                      <a:pt x="5052" y="2076"/>
                    </a:lnTo>
                    <a:lnTo>
                      <a:pt x="5058" y="2082"/>
                    </a:lnTo>
                    <a:lnTo>
                      <a:pt x="5064" y="2094"/>
                    </a:lnTo>
                    <a:lnTo>
                      <a:pt x="5076" y="2106"/>
                    </a:lnTo>
                    <a:lnTo>
                      <a:pt x="5088" y="2130"/>
                    </a:lnTo>
                    <a:lnTo>
                      <a:pt x="5094" y="2136"/>
                    </a:lnTo>
                    <a:lnTo>
                      <a:pt x="5094" y="2142"/>
                    </a:lnTo>
                    <a:lnTo>
                      <a:pt x="5118" y="2136"/>
                    </a:lnTo>
                    <a:lnTo>
                      <a:pt x="5118" y="2142"/>
                    </a:lnTo>
                    <a:lnTo>
                      <a:pt x="5136" y="2160"/>
                    </a:lnTo>
                    <a:lnTo>
                      <a:pt x="5166" y="2160"/>
                    </a:lnTo>
                    <a:lnTo>
                      <a:pt x="5172" y="2166"/>
                    </a:lnTo>
                    <a:lnTo>
                      <a:pt x="5184" y="2166"/>
                    </a:lnTo>
                    <a:lnTo>
                      <a:pt x="5196" y="2172"/>
                    </a:lnTo>
                    <a:lnTo>
                      <a:pt x="5208" y="2172"/>
                    </a:lnTo>
                    <a:lnTo>
                      <a:pt x="5220" y="2166"/>
                    </a:lnTo>
                    <a:lnTo>
                      <a:pt x="5274" y="2148"/>
                    </a:lnTo>
                    <a:lnTo>
                      <a:pt x="5322" y="2148"/>
                    </a:lnTo>
                    <a:lnTo>
                      <a:pt x="5334" y="2154"/>
                    </a:lnTo>
                    <a:lnTo>
                      <a:pt x="5340" y="2154"/>
                    </a:lnTo>
                    <a:lnTo>
                      <a:pt x="5346" y="2160"/>
                    </a:lnTo>
                    <a:lnTo>
                      <a:pt x="5382" y="2160"/>
                    </a:lnTo>
                    <a:lnTo>
                      <a:pt x="5406" y="2184"/>
                    </a:lnTo>
                    <a:lnTo>
                      <a:pt x="5466" y="2184"/>
                    </a:lnTo>
                    <a:lnTo>
                      <a:pt x="5472" y="2190"/>
                    </a:lnTo>
                    <a:lnTo>
                      <a:pt x="5472" y="2196"/>
                    </a:lnTo>
                    <a:lnTo>
                      <a:pt x="5484" y="2208"/>
                    </a:lnTo>
                    <a:lnTo>
                      <a:pt x="5484" y="2214"/>
                    </a:lnTo>
                    <a:lnTo>
                      <a:pt x="5502" y="2214"/>
                    </a:lnTo>
                    <a:lnTo>
                      <a:pt x="5514" y="2220"/>
                    </a:lnTo>
                    <a:lnTo>
                      <a:pt x="5514" y="2232"/>
                    </a:lnTo>
                    <a:lnTo>
                      <a:pt x="5520" y="2238"/>
                    </a:lnTo>
                    <a:lnTo>
                      <a:pt x="5586" y="2238"/>
                    </a:lnTo>
                    <a:lnTo>
                      <a:pt x="5592" y="2244"/>
                    </a:lnTo>
                    <a:lnTo>
                      <a:pt x="5598" y="2244"/>
                    </a:lnTo>
                    <a:lnTo>
                      <a:pt x="5610" y="2250"/>
                    </a:lnTo>
                    <a:lnTo>
                      <a:pt x="5634" y="2250"/>
                    </a:lnTo>
                    <a:lnTo>
                      <a:pt x="5646" y="2244"/>
                    </a:lnTo>
                    <a:lnTo>
                      <a:pt x="5664" y="2244"/>
                    </a:lnTo>
                    <a:lnTo>
                      <a:pt x="5670" y="2250"/>
                    </a:lnTo>
                    <a:lnTo>
                      <a:pt x="5670" y="2256"/>
                    </a:lnTo>
                    <a:lnTo>
                      <a:pt x="5676" y="2256"/>
                    </a:lnTo>
                    <a:lnTo>
                      <a:pt x="5694" y="2238"/>
                    </a:lnTo>
                    <a:lnTo>
                      <a:pt x="5694" y="2232"/>
                    </a:lnTo>
                    <a:lnTo>
                      <a:pt x="5742" y="2232"/>
                    </a:lnTo>
                    <a:lnTo>
                      <a:pt x="5754" y="2220"/>
                    </a:lnTo>
                    <a:lnTo>
                      <a:pt x="5790" y="2220"/>
                    </a:lnTo>
                    <a:lnTo>
                      <a:pt x="5802" y="2208"/>
                    </a:lnTo>
                    <a:lnTo>
                      <a:pt x="5802" y="2196"/>
                    </a:lnTo>
                    <a:lnTo>
                      <a:pt x="5832" y="2166"/>
                    </a:lnTo>
                    <a:lnTo>
                      <a:pt x="5850" y="2166"/>
                    </a:lnTo>
                    <a:lnTo>
                      <a:pt x="5862" y="2172"/>
                    </a:lnTo>
                    <a:lnTo>
                      <a:pt x="5898" y="2172"/>
                    </a:lnTo>
                    <a:lnTo>
                      <a:pt x="5916" y="2190"/>
                    </a:lnTo>
                    <a:lnTo>
                      <a:pt x="5928" y="2196"/>
                    </a:lnTo>
                    <a:lnTo>
                      <a:pt x="5952" y="2196"/>
                    </a:lnTo>
                    <a:lnTo>
                      <a:pt x="5964" y="2190"/>
                    </a:lnTo>
                    <a:lnTo>
                      <a:pt x="5970" y="2184"/>
                    </a:lnTo>
                    <a:lnTo>
                      <a:pt x="5994" y="2190"/>
                    </a:lnTo>
                    <a:lnTo>
                      <a:pt x="6012" y="2190"/>
                    </a:lnTo>
                    <a:lnTo>
                      <a:pt x="6048" y="2214"/>
                    </a:lnTo>
                    <a:lnTo>
                      <a:pt x="6084" y="2214"/>
                    </a:lnTo>
                    <a:lnTo>
                      <a:pt x="6090" y="2220"/>
                    </a:lnTo>
                    <a:lnTo>
                      <a:pt x="6102" y="2220"/>
                    </a:lnTo>
                    <a:lnTo>
                      <a:pt x="6120" y="2202"/>
                    </a:lnTo>
                    <a:lnTo>
                      <a:pt x="6120" y="2190"/>
                    </a:lnTo>
                    <a:lnTo>
                      <a:pt x="6144" y="2190"/>
                    </a:lnTo>
                    <a:lnTo>
                      <a:pt x="6156" y="2184"/>
                    </a:lnTo>
                    <a:lnTo>
                      <a:pt x="6162" y="2178"/>
                    </a:lnTo>
                    <a:lnTo>
                      <a:pt x="6162" y="2166"/>
                    </a:lnTo>
                    <a:lnTo>
                      <a:pt x="6150" y="2166"/>
                    </a:lnTo>
                    <a:lnTo>
                      <a:pt x="6144" y="2160"/>
                    </a:lnTo>
                    <a:lnTo>
                      <a:pt x="6138" y="2118"/>
                    </a:lnTo>
                    <a:lnTo>
                      <a:pt x="6138" y="2046"/>
                    </a:lnTo>
                    <a:lnTo>
                      <a:pt x="6156" y="2028"/>
                    </a:lnTo>
                    <a:lnTo>
                      <a:pt x="6156" y="2016"/>
                    </a:lnTo>
                    <a:lnTo>
                      <a:pt x="6150" y="2010"/>
                    </a:lnTo>
                    <a:lnTo>
                      <a:pt x="6138" y="2004"/>
                    </a:lnTo>
                    <a:lnTo>
                      <a:pt x="6126" y="1992"/>
                    </a:lnTo>
                    <a:lnTo>
                      <a:pt x="6114" y="1992"/>
                    </a:lnTo>
                    <a:lnTo>
                      <a:pt x="6108" y="1986"/>
                    </a:lnTo>
                    <a:lnTo>
                      <a:pt x="6096" y="1986"/>
                    </a:lnTo>
                    <a:lnTo>
                      <a:pt x="6078" y="1980"/>
                    </a:lnTo>
                    <a:lnTo>
                      <a:pt x="6072" y="1980"/>
                    </a:lnTo>
                    <a:lnTo>
                      <a:pt x="6072" y="1968"/>
                    </a:lnTo>
                    <a:lnTo>
                      <a:pt x="6078" y="1968"/>
                    </a:lnTo>
                    <a:lnTo>
                      <a:pt x="6120" y="1926"/>
                    </a:lnTo>
                    <a:lnTo>
                      <a:pt x="6156" y="1920"/>
                    </a:lnTo>
                    <a:lnTo>
                      <a:pt x="6162" y="1908"/>
                    </a:lnTo>
                    <a:lnTo>
                      <a:pt x="6204" y="1914"/>
                    </a:lnTo>
                    <a:lnTo>
                      <a:pt x="6258" y="1902"/>
                    </a:lnTo>
                    <a:lnTo>
                      <a:pt x="6294" y="1920"/>
                    </a:lnTo>
                    <a:lnTo>
                      <a:pt x="6330" y="1944"/>
                    </a:lnTo>
                    <a:lnTo>
                      <a:pt x="6402" y="1944"/>
                    </a:lnTo>
                    <a:lnTo>
                      <a:pt x="6408" y="1950"/>
                    </a:lnTo>
                    <a:lnTo>
                      <a:pt x="6420" y="1956"/>
                    </a:lnTo>
                    <a:lnTo>
                      <a:pt x="6426" y="1962"/>
                    </a:lnTo>
                    <a:lnTo>
                      <a:pt x="6438" y="1968"/>
                    </a:lnTo>
                    <a:lnTo>
                      <a:pt x="6438" y="1980"/>
                    </a:lnTo>
                    <a:lnTo>
                      <a:pt x="6444" y="1980"/>
                    </a:lnTo>
                    <a:lnTo>
                      <a:pt x="6456" y="1992"/>
                    </a:lnTo>
                    <a:lnTo>
                      <a:pt x="6468" y="1998"/>
                    </a:lnTo>
                    <a:lnTo>
                      <a:pt x="6480" y="2010"/>
                    </a:lnTo>
                    <a:lnTo>
                      <a:pt x="6492" y="2010"/>
                    </a:lnTo>
                    <a:lnTo>
                      <a:pt x="6498" y="2016"/>
                    </a:lnTo>
                    <a:lnTo>
                      <a:pt x="6504" y="2016"/>
                    </a:lnTo>
                    <a:lnTo>
                      <a:pt x="6510" y="2046"/>
                    </a:lnTo>
                    <a:lnTo>
                      <a:pt x="6558" y="2070"/>
                    </a:lnTo>
                    <a:lnTo>
                      <a:pt x="6570" y="2100"/>
                    </a:lnTo>
                    <a:lnTo>
                      <a:pt x="6582" y="2100"/>
                    </a:lnTo>
                    <a:lnTo>
                      <a:pt x="6630" y="2124"/>
                    </a:lnTo>
                    <a:lnTo>
                      <a:pt x="6636" y="2136"/>
                    </a:lnTo>
                    <a:lnTo>
                      <a:pt x="6654" y="2154"/>
                    </a:lnTo>
                    <a:lnTo>
                      <a:pt x="6660" y="2166"/>
                    </a:lnTo>
                    <a:lnTo>
                      <a:pt x="6672" y="2166"/>
                    </a:lnTo>
                    <a:lnTo>
                      <a:pt x="6678" y="2190"/>
                    </a:lnTo>
                    <a:lnTo>
                      <a:pt x="6684" y="2190"/>
                    </a:lnTo>
                    <a:lnTo>
                      <a:pt x="6690" y="2196"/>
                    </a:lnTo>
                    <a:lnTo>
                      <a:pt x="6714" y="2208"/>
                    </a:lnTo>
                    <a:lnTo>
                      <a:pt x="6720" y="2214"/>
                    </a:lnTo>
                    <a:lnTo>
                      <a:pt x="6732" y="2220"/>
                    </a:lnTo>
                    <a:lnTo>
                      <a:pt x="6780" y="2220"/>
                    </a:lnTo>
                    <a:lnTo>
                      <a:pt x="6792" y="2226"/>
                    </a:lnTo>
                    <a:lnTo>
                      <a:pt x="6798" y="2232"/>
                    </a:lnTo>
                    <a:lnTo>
                      <a:pt x="6810" y="2238"/>
                    </a:lnTo>
                    <a:lnTo>
                      <a:pt x="6822" y="2226"/>
                    </a:lnTo>
                    <a:lnTo>
                      <a:pt x="6834" y="2226"/>
                    </a:lnTo>
                    <a:lnTo>
                      <a:pt x="6852" y="2244"/>
                    </a:lnTo>
                    <a:lnTo>
                      <a:pt x="6864" y="2250"/>
                    </a:lnTo>
                    <a:lnTo>
                      <a:pt x="6882" y="2268"/>
                    </a:lnTo>
                    <a:lnTo>
                      <a:pt x="6924" y="2268"/>
                    </a:lnTo>
                    <a:lnTo>
                      <a:pt x="6942" y="2298"/>
                    </a:lnTo>
                    <a:lnTo>
                      <a:pt x="6960" y="2298"/>
                    </a:lnTo>
                    <a:lnTo>
                      <a:pt x="6966" y="2304"/>
                    </a:lnTo>
                    <a:lnTo>
                      <a:pt x="6966" y="2310"/>
                    </a:lnTo>
                    <a:lnTo>
                      <a:pt x="6972" y="2322"/>
                    </a:lnTo>
                    <a:lnTo>
                      <a:pt x="6972" y="2334"/>
                    </a:lnTo>
                    <a:lnTo>
                      <a:pt x="7014" y="2364"/>
                    </a:lnTo>
                    <a:lnTo>
                      <a:pt x="7038" y="2358"/>
                    </a:lnTo>
                    <a:lnTo>
                      <a:pt x="7050" y="2370"/>
                    </a:lnTo>
                    <a:lnTo>
                      <a:pt x="7068" y="2370"/>
                    </a:lnTo>
                    <a:lnTo>
                      <a:pt x="7068" y="2358"/>
                    </a:lnTo>
                    <a:lnTo>
                      <a:pt x="7098" y="2364"/>
                    </a:lnTo>
                    <a:lnTo>
                      <a:pt x="7098" y="2346"/>
                    </a:lnTo>
                    <a:lnTo>
                      <a:pt x="7104" y="2340"/>
                    </a:lnTo>
                    <a:lnTo>
                      <a:pt x="7110" y="2340"/>
                    </a:lnTo>
                    <a:lnTo>
                      <a:pt x="7122" y="2334"/>
                    </a:lnTo>
                    <a:lnTo>
                      <a:pt x="7152" y="2334"/>
                    </a:lnTo>
                    <a:lnTo>
                      <a:pt x="7158" y="2310"/>
                    </a:lnTo>
                    <a:lnTo>
                      <a:pt x="7200" y="2310"/>
                    </a:lnTo>
                    <a:lnTo>
                      <a:pt x="7212" y="2316"/>
                    </a:lnTo>
                    <a:lnTo>
                      <a:pt x="7218" y="2328"/>
                    </a:lnTo>
                    <a:lnTo>
                      <a:pt x="7218" y="2346"/>
                    </a:lnTo>
                    <a:lnTo>
                      <a:pt x="7242" y="2358"/>
                    </a:lnTo>
                    <a:lnTo>
                      <a:pt x="7242" y="2388"/>
                    </a:lnTo>
                    <a:lnTo>
                      <a:pt x="7224" y="2394"/>
                    </a:lnTo>
                    <a:lnTo>
                      <a:pt x="7236" y="2412"/>
                    </a:lnTo>
                    <a:lnTo>
                      <a:pt x="7236" y="2430"/>
                    </a:lnTo>
                    <a:lnTo>
                      <a:pt x="7248" y="2442"/>
                    </a:lnTo>
                    <a:lnTo>
                      <a:pt x="7248" y="2466"/>
                    </a:lnTo>
                    <a:lnTo>
                      <a:pt x="7266" y="2472"/>
                    </a:lnTo>
                    <a:lnTo>
                      <a:pt x="7260" y="2502"/>
                    </a:lnTo>
                    <a:lnTo>
                      <a:pt x="7266" y="2526"/>
                    </a:lnTo>
                    <a:lnTo>
                      <a:pt x="7260" y="2532"/>
                    </a:lnTo>
                    <a:lnTo>
                      <a:pt x="7254" y="2532"/>
                    </a:lnTo>
                    <a:lnTo>
                      <a:pt x="7254" y="2550"/>
                    </a:lnTo>
                    <a:lnTo>
                      <a:pt x="7260" y="2562"/>
                    </a:lnTo>
                    <a:lnTo>
                      <a:pt x="7260" y="2574"/>
                    </a:lnTo>
                    <a:lnTo>
                      <a:pt x="7254" y="2580"/>
                    </a:lnTo>
                    <a:lnTo>
                      <a:pt x="7248" y="2580"/>
                    </a:lnTo>
                    <a:lnTo>
                      <a:pt x="7236" y="2574"/>
                    </a:lnTo>
                    <a:lnTo>
                      <a:pt x="7224" y="2574"/>
                    </a:lnTo>
                    <a:lnTo>
                      <a:pt x="7206" y="2568"/>
                    </a:lnTo>
                    <a:lnTo>
                      <a:pt x="7194" y="2562"/>
                    </a:lnTo>
                    <a:lnTo>
                      <a:pt x="7170" y="2562"/>
                    </a:lnTo>
                    <a:lnTo>
                      <a:pt x="7164" y="2568"/>
                    </a:lnTo>
                    <a:lnTo>
                      <a:pt x="7170" y="2574"/>
                    </a:lnTo>
                    <a:lnTo>
                      <a:pt x="7170" y="2586"/>
                    </a:lnTo>
                    <a:lnTo>
                      <a:pt x="7146" y="2586"/>
                    </a:lnTo>
                    <a:lnTo>
                      <a:pt x="7146" y="2598"/>
                    </a:lnTo>
                    <a:lnTo>
                      <a:pt x="7152" y="2610"/>
                    </a:lnTo>
                    <a:lnTo>
                      <a:pt x="7158" y="2610"/>
                    </a:lnTo>
                    <a:lnTo>
                      <a:pt x="7170" y="2622"/>
                    </a:lnTo>
                    <a:lnTo>
                      <a:pt x="7182" y="2628"/>
                    </a:lnTo>
                    <a:lnTo>
                      <a:pt x="7194" y="2646"/>
                    </a:lnTo>
                    <a:lnTo>
                      <a:pt x="7206" y="2658"/>
                    </a:lnTo>
                    <a:lnTo>
                      <a:pt x="7212" y="2676"/>
                    </a:lnTo>
                    <a:lnTo>
                      <a:pt x="7212" y="2688"/>
                    </a:lnTo>
                    <a:lnTo>
                      <a:pt x="7224" y="2700"/>
                    </a:lnTo>
                    <a:lnTo>
                      <a:pt x="7230" y="2712"/>
                    </a:lnTo>
                    <a:lnTo>
                      <a:pt x="7236" y="2748"/>
                    </a:lnTo>
                    <a:lnTo>
                      <a:pt x="7206" y="2742"/>
                    </a:lnTo>
                    <a:lnTo>
                      <a:pt x="7200" y="2766"/>
                    </a:lnTo>
                    <a:lnTo>
                      <a:pt x="7224" y="2778"/>
                    </a:lnTo>
                    <a:lnTo>
                      <a:pt x="7260" y="2778"/>
                    </a:lnTo>
                    <a:lnTo>
                      <a:pt x="7260" y="2718"/>
                    </a:lnTo>
                    <a:lnTo>
                      <a:pt x="7266" y="2712"/>
                    </a:lnTo>
                    <a:lnTo>
                      <a:pt x="7272" y="2712"/>
                    </a:lnTo>
                    <a:lnTo>
                      <a:pt x="7284" y="2718"/>
                    </a:lnTo>
                    <a:lnTo>
                      <a:pt x="7290" y="2724"/>
                    </a:lnTo>
                    <a:lnTo>
                      <a:pt x="7302" y="2712"/>
                    </a:lnTo>
                    <a:lnTo>
                      <a:pt x="7308" y="2724"/>
                    </a:lnTo>
                    <a:lnTo>
                      <a:pt x="7314" y="2730"/>
                    </a:lnTo>
                    <a:lnTo>
                      <a:pt x="7320" y="2742"/>
                    </a:lnTo>
                    <a:lnTo>
                      <a:pt x="7332" y="2754"/>
                    </a:lnTo>
                    <a:lnTo>
                      <a:pt x="7344" y="2754"/>
                    </a:lnTo>
                    <a:lnTo>
                      <a:pt x="7356" y="2748"/>
                    </a:lnTo>
                    <a:lnTo>
                      <a:pt x="7368" y="2748"/>
                    </a:lnTo>
                    <a:lnTo>
                      <a:pt x="7374" y="2742"/>
                    </a:lnTo>
                    <a:lnTo>
                      <a:pt x="7380" y="2742"/>
                    </a:lnTo>
                    <a:lnTo>
                      <a:pt x="7380" y="2760"/>
                    </a:lnTo>
                    <a:lnTo>
                      <a:pt x="7386" y="2760"/>
                    </a:lnTo>
                    <a:lnTo>
                      <a:pt x="7392" y="2754"/>
                    </a:lnTo>
                    <a:lnTo>
                      <a:pt x="7404" y="2748"/>
                    </a:lnTo>
                    <a:lnTo>
                      <a:pt x="7422" y="2742"/>
                    </a:lnTo>
                    <a:lnTo>
                      <a:pt x="7440" y="2730"/>
                    </a:lnTo>
                    <a:lnTo>
                      <a:pt x="7452" y="2724"/>
                    </a:lnTo>
                    <a:lnTo>
                      <a:pt x="7464" y="2700"/>
                    </a:lnTo>
                    <a:lnTo>
                      <a:pt x="7464" y="2682"/>
                    </a:lnTo>
                    <a:lnTo>
                      <a:pt x="7470" y="2664"/>
                    </a:lnTo>
                    <a:lnTo>
                      <a:pt x="7470" y="2628"/>
                    </a:lnTo>
                    <a:lnTo>
                      <a:pt x="7494" y="2622"/>
                    </a:lnTo>
                    <a:lnTo>
                      <a:pt x="7494" y="2562"/>
                    </a:lnTo>
                    <a:lnTo>
                      <a:pt x="7500" y="2550"/>
                    </a:lnTo>
                    <a:lnTo>
                      <a:pt x="7506" y="2544"/>
                    </a:lnTo>
                    <a:lnTo>
                      <a:pt x="7518" y="2520"/>
                    </a:lnTo>
                    <a:lnTo>
                      <a:pt x="7518" y="2490"/>
                    </a:lnTo>
                    <a:lnTo>
                      <a:pt x="7524" y="2472"/>
                    </a:lnTo>
                    <a:lnTo>
                      <a:pt x="7524" y="2454"/>
                    </a:lnTo>
                    <a:lnTo>
                      <a:pt x="7518" y="2442"/>
                    </a:lnTo>
                    <a:lnTo>
                      <a:pt x="7518" y="2424"/>
                    </a:lnTo>
                    <a:lnTo>
                      <a:pt x="7512" y="2418"/>
                    </a:lnTo>
                    <a:lnTo>
                      <a:pt x="7512" y="2412"/>
                    </a:lnTo>
                    <a:lnTo>
                      <a:pt x="7518" y="2400"/>
                    </a:lnTo>
                    <a:lnTo>
                      <a:pt x="7524" y="2394"/>
                    </a:lnTo>
                    <a:lnTo>
                      <a:pt x="7524" y="2382"/>
                    </a:lnTo>
                    <a:lnTo>
                      <a:pt x="7530" y="2376"/>
                    </a:lnTo>
                    <a:lnTo>
                      <a:pt x="7530" y="2364"/>
                    </a:lnTo>
                    <a:lnTo>
                      <a:pt x="7524" y="2358"/>
                    </a:lnTo>
                    <a:lnTo>
                      <a:pt x="7518" y="2346"/>
                    </a:lnTo>
                    <a:lnTo>
                      <a:pt x="7524" y="2334"/>
                    </a:lnTo>
                    <a:lnTo>
                      <a:pt x="7530" y="2328"/>
                    </a:lnTo>
                    <a:lnTo>
                      <a:pt x="7536" y="2316"/>
                    </a:lnTo>
                    <a:lnTo>
                      <a:pt x="7536" y="2298"/>
                    </a:lnTo>
                    <a:lnTo>
                      <a:pt x="7530" y="2292"/>
                    </a:lnTo>
                    <a:lnTo>
                      <a:pt x="7530" y="2280"/>
                    </a:lnTo>
                    <a:lnTo>
                      <a:pt x="7518" y="2256"/>
                    </a:lnTo>
                    <a:lnTo>
                      <a:pt x="7512" y="2250"/>
                    </a:lnTo>
                    <a:lnTo>
                      <a:pt x="7512" y="2238"/>
                    </a:lnTo>
                    <a:lnTo>
                      <a:pt x="7506" y="2232"/>
                    </a:lnTo>
                    <a:lnTo>
                      <a:pt x="7506" y="2220"/>
                    </a:lnTo>
                    <a:lnTo>
                      <a:pt x="7500" y="2214"/>
                    </a:lnTo>
                    <a:lnTo>
                      <a:pt x="7500" y="2202"/>
                    </a:lnTo>
                    <a:lnTo>
                      <a:pt x="7494" y="2196"/>
                    </a:lnTo>
                    <a:lnTo>
                      <a:pt x="7482" y="2190"/>
                    </a:lnTo>
                    <a:lnTo>
                      <a:pt x="7476" y="2184"/>
                    </a:lnTo>
                    <a:lnTo>
                      <a:pt x="7482" y="2178"/>
                    </a:lnTo>
                    <a:lnTo>
                      <a:pt x="7476" y="2178"/>
                    </a:lnTo>
                    <a:lnTo>
                      <a:pt x="7470" y="2172"/>
                    </a:lnTo>
                    <a:lnTo>
                      <a:pt x="7458" y="2166"/>
                    </a:lnTo>
                    <a:lnTo>
                      <a:pt x="7446" y="2154"/>
                    </a:lnTo>
                    <a:lnTo>
                      <a:pt x="7440" y="2142"/>
                    </a:lnTo>
                    <a:lnTo>
                      <a:pt x="7434" y="2124"/>
                    </a:lnTo>
                    <a:lnTo>
                      <a:pt x="7434" y="2112"/>
                    </a:lnTo>
                    <a:lnTo>
                      <a:pt x="7428" y="2106"/>
                    </a:lnTo>
                    <a:lnTo>
                      <a:pt x="7428" y="2100"/>
                    </a:lnTo>
                    <a:lnTo>
                      <a:pt x="7416" y="2094"/>
                    </a:lnTo>
                    <a:lnTo>
                      <a:pt x="7416" y="2082"/>
                    </a:lnTo>
                    <a:lnTo>
                      <a:pt x="7422" y="2070"/>
                    </a:lnTo>
                    <a:lnTo>
                      <a:pt x="7422" y="2040"/>
                    </a:lnTo>
                    <a:lnTo>
                      <a:pt x="7410" y="2028"/>
                    </a:lnTo>
                    <a:lnTo>
                      <a:pt x="7404" y="2016"/>
                    </a:lnTo>
                    <a:lnTo>
                      <a:pt x="7398" y="2010"/>
                    </a:lnTo>
                    <a:lnTo>
                      <a:pt x="7380" y="2004"/>
                    </a:lnTo>
                    <a:lnTo>
                      <a:pt x="7380" y="1998"/>
                    </a:lnTo>
                    <a:lnTo>
                      <a:pt x="7374" y="1992"/>
                    </a:lnTo>
                    <a:lnTo>
                      <a:pt x="7368" y="1980"/>
                    </a:lnTo>
                    <a:lnTo>
                      <a:pt x="7356" y="1968"/>
                    </a:lnTo>
                    <a:lnTo>
                      <a:pt x="7344" y="1968"/>
                    </a:lnTo>
                    <a:lnTo>
                      <a:pt x="7332" y="1956"/>
                    </a:lnTo>
                    <a:lnTo>
                      <a:pt x="7326" y="1956"/>
                    </a:lnTo>
                    <a:lnTo>
                      <a:pt x="7308" y="1950"/>
                    </a:lnTo>
                    <a:lnTo>
                      <a:pt x="7302" y="1938"/>
                    </a:lnTo>
                    <a:lnTo>
                      <a:pt x="7308" y="1938"/>
                    </a:lnTo>
                    <a:lnTo>
                      <a:pt x="7314" y="1944"/>
                    </a:lnTo>
                    <a:lnTo>
                      <a:pt x="7326" y="1944"/>
                    </a:lnTo>
                    <a:lnTo>
                      <a:pt x="7332" y="1950"/>
                    </a:lnTo>
                    <a:lnTo>
                      <a:pt x="7344" y="1950"/>
                    </a:lnTo>
                    <a:lnTo>
                      <a:pt x="7350" y="1944"/>
                    </a:lnTo>
                    <a:lnTo>
                      <a:pt x="7350" y="1938"/>
                    </a:lnTo>
                    <a:lnTo>
                      <a:pt x="7344" y="1938"/>
                    </a:lnTo>
                    <a:lnTo>
                      <a:pt x="7332" y="1932"/>
                    </a:lnTo>
                    <a:lnTo>
                      <a:pt x="7326" y="1926"/>
                    </a:lnTo>
                    <a:lnTo>
                      <a:pt x="7320" y="1926"/>
                    </a:lnTo>
                    <a:lnTo>
                      <a:pt x="7242" y="1890"/>
                    </a:lnTo>
                    <a:lnTo>
                      <a:pt x="7236" y="1890"/>
                    </a:lnTo>
                    <a:lnTo>
                      <a:pt x="7230" y="1884"/>
                    </a:lnTo>
                    <a:lnTo>
                      <a:pt x="7218" y="1878"/>
                    </a:lnTo>
                    <a:lnTo>
                      <a:pt x="7206" y="1866"/>
                    </a:lnTo>
                    <a:lnTo>
                      <a:pt x="7194" y="1860"/>
                    </a:lnTo>
                    <a:lnTo>
                      <a:pt x="7188" y="1854"/>
                    </a:lnTo>
                    <a:lnTo>
                      <a:pt x="7170" y="1854"/>
                    </a:lnTo>
                    <a:lnTo>
                      <a:pt x="7164" y="1860"/>
                    </a:lnTo>
                    <a:lnTo>
                      <a:pt x="7152" y="1866"/>
                    </a:lnTo>
                    <a:lnTo>
                      <a:pt x="7116" y="1854"/>
                    </a:lnTo>
                    <a:lnTo>
                      <a:pt x="7152" y="1896"/>
                    </a:lnTo>
                    <a:lnTo>
                      <a:pt x="7146" y="1920"/>
                    </a:lnTo>
                    <a:lnTo>
                      <a:pt x="7134" y="1920"/>
                    </a:lnTo>
                    <a:lnTo>
                      <a:pt x="7134" y="1890"/>
                    </a:lnTo>
                    <a:lnTo>
                      <a:pt x="7116" y="1878"/>
                    </a:lnTo>
                    <a:lnTo>
                      <a:pt x="7116" y="1908"/>
                    </a:lnTo>
                    <a:lnTo>
                      <a:pt x="7068" y="1908"/>
                    </a:lnTo>
                    <a:lnTo>
                      <a:pt x="7074" y="1902"/>
                    </a:lnTo>
                    <a:lnTo>
                      <a:pt x="7074" y="1884"/>
                    </a:lnTo>
                    <a:lnTo>
                      <a:pt x="7068" y="1878"/>
                    </a:lnTo>
                    <a:lnTo>
                      <a:pt x="7044" y="1878"/>
                    </a:lnTo>
                    <a:lnTo>
                      <a:pt x="7038" y="1890"/>
                    </a:lnTo>
                    <a:lnTo>
                      <a:pt x="7014" y="1890"/>
                    </a:lnTo>
                    <a:lnTo>
                      <a:pt x="7002" y="1854"/>
                    </a:lnTo>
                    <a:lnTo>
                      <a:pt x="6996" y="1854"/>
                    </a:lnTo>
                    <a:lnTo>
                      <a:pt x="6984" y="1830"/>
                    </a:lnTo>
                    <a:lnTo>
                      <a:pt x="6912" y="1836"/>
                    </a:lnTo>
                    <a:lnTo>
                      <a:pt x="6906" y="1824"/>
                    </a:lnTo>
                    <a:lnTo>
                      <a:pt x="6882" y="1824"/>
                    </a:lnTo>
                    <a:lnTo>
                      <a:pt x="6870" y="1818"/>
                    </a:lnTo>
                    <a:lnTo>
                      <a:pt x="6864" y="1812"/>
                    </a:lnTo>
                    <a:lnTo>
                      <a:pt x="6864" y="1794"/>
                    </a:lnTo>
                    <a:lnTo>
                      <a:pt x="6876" y="1788"/>
                    </a:lnTo>
                    <a:lnTo>
                      <a:pt x="6888" y="1776"/>
                    </a:lnTo>
                    <a:lnTo>
                      <a:pt x="6900" y="1776"/>
                    </a:lnTo>
                    <a:lnTo>
                      <a:pt x="6900" y="1752"/>
                    </a:lnTo>
                    <a:lnTo>
                      <a:pt x="6906" y="1752"/>
                    </a:lnTo>
                    <a:lnTo>
                      <a:pt x="6918" y="1746"/>
                    </a:lnTo>
                    <a:lnTo>
                      <a:pt x="6930" y="1734"/>
                    </a:lnTo>
                    <a:lnTo>
                      <a:pt x="6930" y="1728"/>
                    </a:lnTo>
                    <a:lnTo>
                      <a:pt x="6936" y="1716"/>
                    </a:lnTo>
                    <a:lnTo>
                      <a:pt x="6936" y="1710"/>
                    </a:lnTo>
                    <a:lnTo>
                      <a:pt x="6942" y="1698"/>
                    </a:lnTo>
                    <a:lnTo>
                      <a:pt x="6930" y="1686"/>
                    </a:lnTo>
                    <a:lnTo>
                      <a:pt x="6942" y="1662"/>
                    </a:lnTo>
                    <a:lnTo>
                      <a:pt x="6930" y="1650"/>
                    </a:lnTo>
                    <a:lnTo>
                      <a:pt x="6948" y="1632"/>
                    </a:lnTo>
                    <a:lnTo>
                      <a:pt x="6972" y="1626"/>
                    </a:lnTo>
                    <a:lnTo>
                      <a:pt x="6960" y="1596"/>
                    </a:lnTo>
                    <a:lnTo>
                      <a:pt x="6984" y="1590"/>
                    </a:lnTo>
                    <a:lnTo>
                      <a:pt x="6960" y="1554"/>
                    </a:lnTo>
                    <a:lnTo>
                      <a:pt x="6990" y="1542"/>
                    </a:lnTo>
                    <a:lnTo>
                      <a:pt x="6990" y="1500"/>
                    </a:lnTo>
                    <a:lnTo>
                      <a:pt x="6996" y="1488"/>
                    </a:lnTo>
                    <a:lnTo>
                      <a:pt x="7002" y="1482"/>
                    </a:lnTo>
                    <a:lnTo>
                      <a:pt x="7020" y="1470"/>
                    </a:lnTo>
                    <a:lnTo>
                      <a:pt x="7032" y="1464"/>
                    </a:lnTo>
                    <a:lnTo>
                      <a:pt x="7050" y="1464"/>
                    </a:lnTo>
                    <a:lnTo>
                      <a:pt x="7068" y="1470"/>
                    </a:lnTo>
                    <a:lnTo>
                      <a:pt x="7188" y="1470"/>
                    </a:lnTo>
                    <a:lnTo>
                      <a:pt x="7206" y="1488"/>
                    </a:lnTo>
                    <a:lnTo>
                      <a:pt x="7224" y="1482"/>
                    </a:lnTo>
                    <a:lnTo>
                      <a:pt x="7218" y="1464"/>
                    </a:lnTo>
                    <a:lnTo>
                      <a:pt x="7290" y="1482"/>
                    </a:lnTo>
                    <a:lnTo>
                      <a:pt x="7320" y="1464"/>
                    </a:lnTo>
                    <a:lnTo>
                      <a:pt x="7350" y="1488"/>
                    </a:lnTo>
                    <a:lnTo>
                      <a:pt x="7356" y="1452"/>
                    </a:lnTo>
                    <a:lnTo>
                      <a:pt x="7434" y="1452"/>
                    </a:lnTo>
                    <a:lnTo>
                      <a:pt x="7446" y="1458"/>
                    </a:lnTo>
                    <a:lnTo>
                      <a:pt x="7452" y="1470"/>
                    </a:lnTo>
                    <a:lnTo>
                      <a:pt x="7458" y="1470"/>
                    </a:lnTo>
                    <a:lnTo>
                      <a:pt x="7464" y="1464"/>
                    </a:lnTo>
                    <a:lnTo>
                      <a:pt x="7476" y="1464"/>
                    </a:lnTo>
                    <a:lnTo>
                      <a:pt x="7482" y="1458"/>
                    </a:lnTo>
                    <a:lnTo>
                      <a:pt x="7494" y="1452"/>
                    </a:lnTo>
                    <a:lnTo>
                      <a:pt x="7518" y="1470"/>
                    </a:lnTo>
                    <a:lnTo>
                      <a:pt x="7560" y="1476"/>
                    </a:lnTo>
                    <a:lnTo>
                      <a:pt x="7506" y="1488"/>
                    </a:lnTo>
                    <a:lnTo>
                      <a:pt x="7506" y="1494"/>
                    </a:lnTo>
                    <a:lnTo>
                      <a:pt x="7512" y="1500"/>
                    </a:lnTo>
                    <a:lnTo>
                      <a:pt x="7524" y="1506"/>
                    </a:lnTo>
                    <a:lnTo>
                      <a:pt x="7530" y="1512"/>
                    </a:lnTo>
                    <a:lnTo>
                      <a:pt x="7542" y="1512"/>
                    </a:lnTo>
                    <a:lnTo>
                      <a:pt x="7548" y="1506"/>
                    </a:lnTo>
                    <a:lnTo>
                      <a:pt x="7560" y="1506"/>
                    </a:lnTo>
                    <a:lnTo>
                      <a:pt x="7572" y="1500"/>
                    </a:lnTo>
                    <a:lnTo>
                      <a:pt x="7578" y="1494"/>
                    </a:lnTo>
                    <a:lnTo>
                      <a:pt x="7584" y="1494"/>
                    </a:lnTo>
                    <a:lnTo>
                      <a:pt x="7614" y="1506"/>
                    </a:lnTo>
                    <a:lnTo>
                      <a:pt x="7638" y="1488"/>
                    </a:lnTo>
                    <a:lnTo>
                      <a:pt x="7644" y="1488"/>
                    </a:lnTo>
                    <a:lnTo>
                      <a:pt x="7650" y="1494"/>
                    </a:lnTo>
                    <a:lnTo>
                      <a:pt x="7686" y="1494"/>
                    </a:lnTo>
                    <a:lnTo>
                      <a:pt x="7692" y="1488"/>
                    </a:lnTo>
                    <a:lnTo>
                      <a:pt x="7692" y="1476"/>
                    </a:lnTo>
                    <a:lnTo>
                      <a:pt x="7728" y="1482"/>
                    </a:lnTo>
                    <a:lnTo>
                      <a:pt x="7680" y="1452"/>
                    </a:lnTo>
                    <a:lnTo>
                      <a:pt x="7650" y="1464"/>
                    </a:lnTo>
                    <a:lnTo>
                      <a:pt x="7644" y="1446"/>
                    </a:lnTo>
                    <a:lnTo>
                      <a:pt x="7638" y="1434"/>
                    </a:lnTo>
                    <a:lnTo>
                      <a:pt x="7632" y="1428"/>
                    </a:lnTo>
                    <a:lnTo>
                      <a:pt x="7626" y="1416"/>
                    </a:lnTo>
                    <a:lnTo>
                      <a:pt x="7626" y="1398"/>
                    </a:lnTo>
                    <a:lnTo>
                      <a:pt x="7650" y="1374"/>
                    </a:lnTo>
                    <a:lnTo>
                      <a:pt x="7644" y="1344"/>
                    </a:lnTo>
                    <a:lnTo>
                      <a:pt x="7662" y="1332"/>
                    </a:lnTo>
                    <a:lnTo>
                      <a:pt x="7650" y="1326"/>
                    </a:lnTo>
                    <a:lnTo>
                      <a:pt x="7638" y="1314"/>
                    </a:lnTo>
                    <a:lnTo>
                      <a:pt x="7638" y="1302"/>
                    </a:lnTo>
                    <a:lnTo>
                      <a:pt x="7644" y="1296"/>
                    </a:lnTo>
                    <a:lnTo>
                      <a:pt x="7662" y="1290"/>
                    </a:lnTo>
                    <a:lnTo>
                      <a:pt x="7698" y="1290"/>
                    </a:lnTo>
                    <a:lnTo>
                      <a:pt x="7710" y="1296"/>
                    </a:lnTo>
                    <a:lnTo>
                      <a:pt x="7728" y="1296"/>
                    </a:lnTo>
                    <a:lnTo>
                      <a:pt x="7746" y="1278"/>
                    </a:lnTo>
                    <a:lnTo>
                      <a:pt x="7782" y="1308"/>
                    </a:lnTo>
                    <a:lnTo>
                      <a:pt x="7806" y="1290"/>
                    </a:lnTo>
                    <a:lnTo>
                      <a:pt x="7812" y="1302"/>
                    </a:lnTo>
                    <a:lnTo>
                      <a:pt x="7818" y="1308"/>
                    </a:lnTo>
                    <a:lnTo>
                      <a:pt x="7830" y="1332"/>
                    </a:lnTo>
                    <a:lnTo>
                      <a:pt x="7830" y="1338"/>
                    </a:lnTo>
                    <a:lnTo>
                      <a:pt x="7836" y="1344"/>
                    </a:lnTo>
                    <a:lnTo>
                      <a:pt x="7878" y="1344"/>
                    </a:lnTo>
                    <a:lnTo>
                      <a:pt x="7878" y="1362"/>
                    </a:lnTo>
                    <a:lnTo>
                      <a:pt x="7884" y="1374"/>
                    </a:lnTo>
                    <a:lnTo>
                      <a:pt x="7890" y="1380"/>
                    </a:lnTo>
                    <a:lnTo>
                      <a:pt x="7896" y="1380"/>
                    </a:lnTo>
                    <a:lnTo>
                      <a:pt x="7914" y="1362"/>
                    </a:lnTo>
                    <a:lnTo>
                      <a:pt x="7932" y="1326"/>
                    </a:lnTo>
                    <a:lnTo>
                      <a:pt x="7938" y="1320"/>
                    </a:lnTo>
                    <a:lnTo>
                      <a:pt x="7938" y="1314"/>
                    </a:lnTo>
                    <a:lnTo>
                      <a:pt x="7962" y="1302"/>
                    </a:lnTo>
                    <a:lnTo>
                      <a:pt x="7992" y="1314"/>
                    </a:lnTo>
                    <a:lnTo>
                      <a:pt x="7986" y="1302"/>
                    </a:lnTo>
                    <a:lnTo>
                      <a:pt x="7962" y="1284"/>
                    </a:lnTo>
                    <a:lnTo>
                      <a:pt x="7956" y="1278"/>
                    </a:lnTo>
                    <a:lnTo>
                      <a:pt x="7932" y="1266"/>
                    </a:lnTo>
                    <a:lnTo>
                      <a:pt x="7926" y="1254"/>
                    </a:lnTo>
                    <a:lnTo>
                      <a:pt x="7914" y="1248"/>
                    </a:lnTo>
                    <a:lnTo>
                      <a:pt x="7908" y="1242"/>
                    </a:lnTo>
                    <a:lnTo>
                      <a:pt x="7908" y="1230"/>
                    </a:lnTo>
                    <a:lnTo>
                      <a:pt x="7962" y="1230"/>
                    </a:lnTo>
                    <a:lnTo>
                      <a:pt x="7992" y="1236"/>
                    </a:lnTo>
                    <a:lnTo>
                      <a:pt x="8052" y="1236"/>
                    </a:lnTo>
                    <a:lnTo>
                      <a:pt x="8052" y="1254"/>
                    </a:lnTo>
                    <a:lnTo>
                      <a:pt x="8040" y="1254"/>
                    </a:lnTo>
                    <a:lnTo>
                      <a:pt x="8028" y="1248"/>
                    </a:lnTo>
                    <a:lnTo>
                      <a:pt x="7992" y="1248"/>
                    </a:lnTo>
                    <a:lnTo>
                      <a:pt x="7992" y="1266"/>
                    </a:lnTo>
                    <a:lnTo>
                      <a:pt x="8016" y="1290"/>
                    </a:lnTo>
                    <a:lnTo>
                      <a:pt x="8028" y="1296"/>
                    </a:lnTo>
                    <a:lnTo>
                      <a:pt x="8034" y="1320"/>
                    </a:lnTo>
                    <a:lnTo>
                      <a:pt x="8064" y="1326"/>
                    </a:lnTo>
                    <a:lnTo>
                      <a:pt x="8058" y="1344"/>
                    </a:lnTo>
                    <a:lnTo>
                      <a:pt x="8076" y="1362"/>
                    </a:lnTo>
                    <a:lnTo>
                      <a:pt x="8046" y="1368"/>
                    </a:lnTo>
                    <a:lnTo>
                      <a:pt x="8040" y="1380"/>
                    </a:lnTo>
                    <a:lnTo>
                      <a:pt x="8022" y="1386"/>
                    </a:lnTo>
                    <a:lnTo>
                      <a:pt x="8028" y="1398"/>
                    </a:lnTo>
                    <a:lnTo>
                      <a:pt x="8028" y="1404"/>
                    </a:lnTo>
                    <a:lnTo>
                      <a:pt x="8034" y="1416"/>
                    </a:lnTo>
                    <a:lnTo>
                      <a:pt x="8034" y="1440"/>
                    </a:lnTo>
                    <a:lnTo>
                      <a:pt x="8028" y="1452"/>
                    </a:lnTo>
                    <a:lnTo>
                      <a:pt x="8016" y="1464"/>
                    </a:lnTo>
                    <a:lnTo>
                      <a:pt x="8004" y="1488"/>
                    </a:lnTo>
                    <a:lnTo>
                      <a:pt x="8004" y="1506"/>
                    </a:lnTo>
                    <a:lnTo>
                      <a:pt x="8010" y="1506"/>
                    </a:lnTo>
                    <a:lnTo>
                      <a:pt x="8016" y="1512"/>
                    </a:lnTo>
                    <a:lnTo>
                      <a:pt x="8022" y="1524"/>
                    </a:lnTo>
                    <a:lnTo>
                      <a:pt x="8016" y="1530"/>
                    </a:lnTo>
                    <a:lnTo>
                      <a:pt x="8010" y="1542"/>
                    </a:lnTo>
                    <a:lnTo>
                      <a:pt x="7986" y="1566"/>
                    </a:lnTo>
                    <a:lnTo>
                      <a:pt x="7974" y="1572"/>
                    </a:lnTo>
                    <a:lnTo>
                      <a:pt x="7968" y="1578"/>
                    </a:lnTo>
                    <a:lnTo>
                      <a:pt x="7962" y="1578"/>
                    </a:lnTo>
                    <a:lnTo>
                      <a:pt x="7962" y="1596"/>
                    </a:lnTo>
                    <a:lnTo>
                      <a:pt x="7944" y="1596"/>
                    </a:lnTo>
                    <a:lnTo>
                      <a:pt x="7950" y="1596"/>
                    </a:lnTo>
                    <a:lnTo>
                      <a:pt x="7956" y="1602"/>
                    </a:lnTo>
                    <a:lnTo>
                      <a:pt x="7968" y="1608"/>
                    </a:lnTo>
                    <a:lnTo>
                      <a:pt x="7980" y="1632"/>
                    </a:lnTo>
                    <a:lnTo>
                      <a:pt x="7974" y="1650"/>
                    </a:lnTo>
                    <a:lnTo>
                      <a:pt x="7974" y="1662"/>
                    </a:lnTo>
                    <a:lnTo>
                      <a:pt x="7968" y="1674"/>
                    </a:lnTo>
                    <a:lnTo>
                      <a:pt x="7968" y="1686"/>
                    </a:lnTo>
                    <a:lnTo>
                      <a:pt x="7974" y="1704"/>
                    </a:lnTo>
                    <a:lnTo>
                      <a:pt x="7992" y="1722"/>
                    </a:lnTo>
                    <a:lnTo>
                      <a:pt x="8016" y="1752"/>
                    </a:lnTo>
                    <a:lnTo>
                      <a:pt x="8046" y="1776"/>
                    </a:lnTo>
                    <a:lnTo>
                      <a:pt x="8070" y="1800"/>
                    </a:lnTo>
                    <a:lnTo>
                      <a:pt x="8082" y="1806"/>
                    </a:lnTo>
                    <a:lnTo>
                      <a:pt x="8142" y="1872"/>
                    </a:lnTo>
                    <a:lnTo>
                      <a:pt x="8154" y="1866"/>
                    </a:lnTo>
                    <a:lnTo>
                      <a:pt x="8238" y="1962"/>
                    </a:lnTo>
                    <a:lnTo>
                      <a:pt x="8286" y="1980"/>
                    </a:lnTo>
                    <a:lnTo>
                      <a:pt x="8310" y="2004"/>
                    </a:lnTo>
                    <a:lnTo>
                      <a:pt x="8316" y="2016"/>
                    </a:lnTo>
                    <a:lnTo>
                      <a:pt x="8328" y="2022"/>
                    </a:lnTo>
                    <a:lnTo>
                      <a:pt x="8334" y="2034"/>
                    </a:lnTo>
                    <a:lnTo>
                      <a:pt x="8388" y="2088"/>
                    </a:lnTo>
                    <a:lnTo>
                      <a:pt x="8406" y="2088"/>
                    </a:lnTo>
                    <a:lnTo>
                      <a:pt x="8406" y="2106"/>
                    </a:lnTo>
                    <a:lnTo>
                      <a:pt x="8418" y="2106"/>
                    </a:lnTo>
                    <a:lnTo>
                      <a:pt x="8430" y="2100"/>
                    </a:lnTo>
                    <a:lnTo>
                      <a:pt x="8436" y="2094"/>
                    </a:lnTo>
                    <a:lnTo>
                      <a:pt x="8442" y="2082"/>
                    </a:lnTo>
                    <a:lnTo>
                      <a:pt x="8442" y="2076"/>
                    </a:lnTo>
                    <a:lnTo>
                      <a:pt x="8430" y="2064"/>
                    </a:lnTo>
                    <a:lnTo>
                      <a:pt x="8436" y="2058"/>
                    </a:lnTo>
                    <a:lnTo>
                      <a:pt x="8442" y="2046"/>
                    </a:lnTo>
                    <a:lnTo>
                      <a:pt x="8448" y="2040"/>
                    </a:lnTo>
                    <a:lnTo>
                      <a:pt x="8448" y="2022"/>
                    </a:lnTo>
                    <a:lnTo>
                      <a:pt x="8430" y="2004"/>
                    </a:lnTo>
                    <a:lnTo>
                      <a:pt x="8418" y="1998"/>
                    </a:lnTo>
                    <a:lnTo>
                      <a:pt x="8406" y="1974"/>
                    </a:lnTo>
                    <a:lnTo>
                      <a:pt x="8406" y="1962"/>
                    </a:lnTo>
                    <a:lnTo>
                      <a:pt x="8412" y="1950"/>
                    </a:lnTo>
                    <a:lnTo>
                      <a:pt x="8430" y="1932"/>
                    </a:lnTo>
                    <a:lnTo>
                      <a:pt x="8442" y="1932"/>
                    </a:lnTo>
                    <a:lnTo>
                      <a:pt x="8454" y="1938"/>
                    </a:lnTo>
                    <a:lnTo>
                      <a:pt x="8460" y="1938"/>
                    </a:lnTo>
                    <a:lnTo>
                      <a:pt x="8466" y="1944"/>
                    </a:lnTo>
                    <a:lnTo>
                      <a:pt x="8472" y="1944"/>
                    </a:lnTo>
                    <a:lnTo>
                      <a:pt x="8466" y="1938"/>
                    </a:lnTo>
                    <a:lnTo>
                      <a:pt x="8460" y="1926"/>
                    </a:lnTo>
                    <a:lnTo>
                      <a:pt x="8448" y="1920"/>
                    </a:lnTo>
                    <a:lnTo>
                      <a:pt x="8442" y="1908"/>
                    </a:lnTo>
                    <a:lnTo>
                      <a:pt x="8424" y="1890"/>
                    </a:lnTo>
                    <a:lnTo>
                      <a:pt x="8412" y="1890"/>
                    </a:lnTo>
                    <a:lnTo>
                      <a:pt x="8406" y="1884"/>
                    </a:lnTo>
                    <a:lnTo>
                      <a:pt x="8400" y="1872"/>
                    </a:lnTo>
                    <a:lnTo>
                      <a:pt x="8400" y="1860"/>
                    </a:lnTo>
                    <a:lnTo>
                      <a:pt x="8406" y="1848"/>
                    </a:lnTo>
                    <a:lnTo>
                      <a:pt x="8412" y="1842"/>
                    </a:lnTo>
                    <a:lnTo>
                      <a:pt x="8424" y="1836"/>
                    </a:lnTo>
                    <a:lnTo>
                      <a:pt x="8430" y="1830"/>
                    </a:lnTo>
                    <a:lnTo>
                      <a:pt x="8442" y="1836"/>
                    </a:lnTo>
                    <a:lnTo>
                      <a:pt x="8466" y="1836"/>
                    </a:lnTo>
                    <a:lnTo>
                      <a:pt x="8472" y="1830"/>
                    </a:lnTo>
                    <a:lnTo>
                      <a:pt x="8472" y="1812"/>
                    </a:lnTo>
                    <a:lnTo>
                      <a:pt x="8454" y="1794"/>
                    </a:lnTo>
                    <a:lnTo>
                      <a:pt x="8436" y="1788"/>
                    </a:lnTo>
                    <a:lnTo>
                      <a:pt x="8424" y="1782"/>
                    </a:lnTo>
                    <a:lnTo>
                      <a:pt x="8406" y="1770"/>
                    </a:lnTo>
                    <a:lnTo>
                      <a:pt x="8394" y="1758"/>
                    </a:lnTo>
                    <a:lnTo>
                      <a:pt x="8388" y="1740"/>
                    </a:lnTo>
                    <a:lnTo>
                      <a:pt x="8376" y="1716"/>
                    </a:lnTo>
                    <a:lnTo>
                      <a:pt x="8376" y="1704"/>
                    </a:lnTo>
                    <a:lnTo>
                      <a:pt x="8370" y="1698"/>
                    </a:lnTo>
                    <a:lnTo>
                      <a:pt x="8370" y="1692"/>
                    </a:lnTo>
                    <a:lnTo>
                      <a:pt x="8382" y="1686"/>
                    </a:lnTo>
                    <a:lnTo>
                      <a:pt x="8406" y="1710"/>
                    </a:lnTo>
                    <a:lnTo>
                      <a:pt x="8418" y="1716"/>
                    </a:lnTo>
                    <a:lnTo>
                      <a:pt x="8430" y="1716"/>
                    </a:lnTo>
                    <a:lnTo>
                      <a:pt x="8430" y="1710"/>
                    </a:lnTo>
                    <a:lnTo>
                      <a:pt x="8424" y="1704"/>
                    </a:lnTo>
                    <a:lnTo>
                      <a:pt x="8418" y="1692"/>
                    </a:lnTo>
                    <a:lnTo>
                      <a:pt x="8412" y="1686"/>
                    </a:lnTo>
                    <a:lnTo>
                      <a:pt x="8406" y="1674"/>
                    </a:lnTo>
                    <a:lnTo>
                      <a:pt x="8400" y="1668"/>
                    </a:lnTo>
                    <a:lnTo>
                      <a:pt x="8364" y="1668"/>
                    </a:lnTo>
                    <a:lnTo>
                      <a:pt x="8316" y="1626"/>
                    </a:lnTo>
                    <a:lnTo>
                      <a:pt x="8316" y="1596"/>
                    </a:lnTo>
                    <a:lnTo>
                      <a:pt x="8310" y="1590"/>
                    </a:lnTo>
                    <a:lnTo>
                      <a:pt x="8298" y="1584"/>
                    </a:lnTo>
                    <a:lnTo>
                      <a:pt x="8280" y="1578"/>
                    </a:lnTo>
                    <a:lnTo>
                      <a:pt x="8268" y="1572"/>
                    </a:lnTo>
                    <a:lnTo>
                      <a:pt x="8256" y="1572"/>
                    </a:lnTo>
                    <a:lnTo>
                      <a:pt x="8256" y="1590"/>
                    </a:lnTo>
                    <a:lnTo>
                      <a:pt x="8250" y="1590"/>
                    </a:lnTo>
                    <a:lnTo>
                      <a:pt x="8244" y="1584"/>
                    </a:lnTo>
                    <a:lnTo>
                      <a:pt x="8232" y="1584"/>
                    </a:lnTo>
                    <a:lnTo>
                      <a:pt x="8214" y="1572"/>
                    </a:lnTo>
                    <a:lnTo>
                      <a:pt x="8202" y="1566"/>
                    </a:lnTo>
                    <a:lnTo>
                      <a:pt x="8196" y="1560"/>
                    </a:lnTo>
                    <a:lnTo>
                      <a:pt x="8190" y="1548"/>
                    </a:lnTo>
                    <a:lnTo>
                      <a:pt x="8190" y="1536"/>
                    </a:lnTo>
                    <a:lnTo>
                      <a:pt x="8196" y="1524"/>
                    </a:lnTo>
                    <a:lnTo>
                      <a:pt x="8196" y="1500"/>
                    </a:lnTo>
                    <a:lnTo>
                      <a:pt x="8184" y="1476"/>
                    </a:lnTo>
                    <a:lnTo>
                      <a:pt x="8166" y="1458"/>
                    </a:lnTo>
                    <a:lnTo>
                      <a:pt x="8154" y="1452"/>
                    </a:lnTo>
                    <a:lnTo>
                      <a:pt x="8154" y="1434"/>
                    </a:lnTo>
                    <a:lnTo>
                      <a:pt x="8160" y="1428"/>
                    </a:lnTo>
                    <a:lnTo>
                      <a:pt x="8172" y="1428"/>
                    </a:lnTo>
                    <a:lnTo>
                      <a:pt x="8184" y="1434"/>
                    </a:lnTo>
                    <a:lnTo>
                      <a:pt x="8196" y="1416"/>
                    </a:lnTo>
                    <a:lnTo>
                      <a:pt x="8232" y="1446"/>
                    </a:lnTo>
                    <a:lnTo>
                      <a:pt x="8238" y="1440"/>
                    </a:lnTo>
                    <a:lnTo>
                      <a:pt x="8226" y="1428"/>
                    </a:lnTo>
                    <a:lnTo>
                      <a:pt x="8226" y="1422"/>
                    </a:lnTo>
                    <a:lnTo>
                      <a:pt x="8232" y="1416"/>
                    </a:lnTo>
                    <a:lnTo>
                      <a:pt x="8232" y="1404"/>
                    </a:lnTo>
                    <a:lnTo>
                      <a:pt x="8238" y="1392"/>
                    </a:lnTo>
                    <a:lnTo>
                      <a:pt x="8250" y="1386"/>
                    </a:lnTo>
                    <a:lnTo>
                      <a:pt x="8256" y="1386"/>
                    </a:lnTo>
                    <a:lnTo>
                      <a:pt x="8274" y="1404"/>
                    </a:lnTo>
                    <a:lnTo>
                      <a:pt x="8280" y="1416"/>
                    </a:lnTo>
                    <a:lnTo>
                      <a:pt x="8292" y="1428"/>
                    </a:lnTo>
                    <a:lnTo>
                      <a:pt x="8304" y="1434"/>
                    </a:lnTo>
                    <a:lnTo>
                      <a:pt x="8310" y="1446"/>
                    </a:lnTo>
                    <a:lnTo>
                      <a:pt x="8322" y="1398"/>
                    </a:lnTo>
                    <a:lnTo>
                      <a:pt x="8334" y="1398"/>
                    </a:lnTo>
                    <a:lnTo>
                      <a:pt x="8364" y="1392"/>
                    </a:lnTo>
                    <a:lnTo>
                      <a:pt x="8400" y="1386"/>
                    </a:lnTo>
                    <a:lnTo>
                      <a:pt x="8430" y="1386"/>
                    </a:lnTo>
                    <a:lnTo>
                      <a:pt x="8478" y="1410"/>
                    </a:lnTo>
                    <a:lnTo>
                      <a:pt x="8484" y="1416"/>
                    </a:lnTo>
                    <a:lnTo>
                      <a:pt x="8490" y="1416"/>
                    </a:lnTo>
                    <a:lnTo>
                      <a:pt x="8532" y="1434"/>
                    </a:lnTo>
                    <a:lnTo>
                      <a:pt x="8502" y="1374"/>
                    </a:lnTo>
                    <a:lnTo>
                      <a:pt x="8526" y="1374"/>
                    </a:lnTo>
                    <a:lnTo>
                      <a:pt x="8538" y="1368"/>
                    </a:lnTo>
                    <a:lnTo>
                      <a:pt x="8550" y="1356"/>
                    </a:lnTo>
                    <a:lnTo>
                      <a:pt x="8550" y="1332"/>
                    </a:lnTo>
                    <a:lnTo>
                      <a:pt x="8544" y="1326"/>
                    </a:lnTo>
                    <a:lnTo>
                      <a:pt x="8538" y="1314"/>
                    </a:lnTo>
                    <a:lnTo>
                      <a:pt x="8562" y="1314"/>
                    </a:lnTo>
                    <a:lnTo>
                      <a:pt x="8562" y="1290"/>
                    </a:lnTo>
                    <a:lnTo>
                      <a:pt x="8574" y="1290"/>
                    </a:lnTo>
                    <a:lnTo>
                      <a:pt x="8586" y="1296"/>
                    </a:lnTo>
                    <a:lnTo>
                      <a:pt x="8616" y="1296"/>
                    </a:lnTo>
                    <a:lnTo>
                      <a:pt x="8628" y="1290"/>
                    </a:lnTo>
                    <a:lnTo>
                      <a:pt x="8634" y="1284"/>
                    </a:lnTo>
                    <a:lnTo>
                      <a:pt x="8640" y="1272"/>
                    </a:lnTo>
                    <a:lnTo>
                      <a:pt x="8652" y="1260"/>
                    </a:lnTo>
                    <a:lnTo>
                      <a:pt x="8658" y="1248"/>
                    </a:lnTo>
                    <a:lnTo>
                      <a:pt x="8664" y="1242"/>
                    </a:lnTo>
                    <a:lnTo>
                      <a:pt x="8670" y="1242"/>
                    </a:lnTo>
                    <a:lnTo>
                      <a:pt x="8652" y="1218"/>
                    </a:lnTo>
                    <a:lnTo>
                      <a:pt x="8682" y="1218"/>
                    </a:lnTo>
                    <a:lnTo>
                      <a:pt x="8688" y="1236"/>
                    </a:lnTo>
                    <a:lnTo>
                      <a:pt x="8748" y="1242"/>
                    </a:lnTo>
                    <a:lnTo>
                      <a:pt x="8760" y="1242"/>
                    </a:lnTo>
                    <a:lnTo>
                      <a:pt x="8772" y="1248"/>
                    </a:lnTo>
                    <a:lnTo>
                      <a:pt x="8808" y="1248"/>
                    </a:lnTo>
                    <a:lnTo>
                      <a:pt x="8808" y="1230"/>
                    </a:lnTo>
                    <a:lnTo>
                      <a:pt x="8802" y="1218"/>
                    </a:lnTo>
                    <a:lnTo>
                      <a:pt x="8766" y="1218"/>
                    </a:lnTo>
                    <a:lnTo>
                      <a:pt x="8760" y="1194"/>
                    </a:lnTo>
                    <a:lnTo>
                      <a:pt x="8754" y="1194"/>
                    </a:lnTo>
                    <a:lnTo>
                      <a:pt x="8748" y="1188"/>
                    </a:lnTo>
                    <a:lnTo>
                      <a:pt x="8736" y="1188"/>
                    </a:lnTo>
                    <a:lnTo>
                      <a:pt x="8712" y="1176"/>
                    </a:lnTo>
                    <a:lnTo>
                      <a:pt x="8700" y="1176"/>
                    </a:lnTo>
                    <a:lnTo>
                      <a:pt x="8688" y="1170"/>
                    </a:lnTo>
                    <a:lnTo>
                      <a:pt x="8658" y="1170"/>
                    </a:lnTo>
                    <a:lnTo>
                      <a:pt x="8664" y="1152"/>
                    </a:lnTo>
                    <a:lnTo>
                      <a:pt x="8592" y="1104"/>
                    </a:lnTo>
                    <a:lnTo>
                      <a:pt x="8574" y="1122"/>
                    </a:lnTo>
                    <a:lnTo>
                      <a:pt x="8568" y="1122"/>
                    </a:lnTo>
                    <a:lnTo>
                      <a:pt x="8562" y="1116"/>
                    </a:lnTo>
                    <a:lnTo>
                      <a:pt x="8550" y="1116"/>
                    </a:lnTo>
                    <a:lnTo>
                      <a:pt x="8538" y="1110"/>
                    </a:lnTo>
                    <a:lnTo>
                      <a:pt x="8532" y="1110"/>
                    </a:lnTo>
                    <a:lnTo>
                      <a:pt x="8520" y="1104"/>
                    </a:lnTo>
                    <a:lnTo>
                      <a:pt x="8508" y="1092"/>
                    </a:lnTo>
                    <a:lnTo>
                      <a:pt x="8502" y="1092"/>
                    </a:lnTo>
                    <a:lnTo>
                      <a:pt x="8466" y="1098"/>
                    </a:lnTo>
                    <a:lnTo>
                      <a:pt x="8442" y="1092"/>
                    </a:lnTo>
                    <a:lnTo>
                      <a:pt x="8430" y="1086"/>
                    </a:lnTo>
                    <a:lnTo>
                      <a:pt x="8412" y="1068"/>
                    </a:lnTo>
                    <a:lnTo>
                      <a:pt x="8406" y="1068"/>
                    </a:lnTo>
                    <a:lnTo>
                      <a:pt x="8412" y="1062"/>
                    </a:lnTo>
                    <a:lnTo>
                      <a:pt x="8436" y="1062"/>
                    </a:lnTo>
                    <a:lnTo>
                      <a:pt x="8460" y="1074"/>
                    </a:lnTo>
                    <a:lnTo>
                      <a:pt x="8478" y="1074"/>
                    </a:lnTo>
                    <a:lnTo>
                      <a:pt x="8496" y="1080"/>
                    </a:lnTo>
                    <a:lnTo>
                      <a:pt x="8514" y="1080"/>
                    </a:lnTo>
                    <a:lnTo>
                      <a:pt x="8526" y="1086"/>
                    </a:lnTo>
                    <a:lnTo>
                      <a:pt x="8544" y="1086"/>
                    </a:lnTo>
                    <a:lnTo>
                      <a:pt x="8550" y="1080"/>
                    </a:lnTo>
                    <a:lnTo>
                      <a:pt x="8562" y="1080"/>
                    </a:lnTo>
                    <a:lnTo>
                      <a:pt x="8580" y="1074"/>
                    </a:lnTo>
                    <a:lnTo>
                      <a:pt x="8604" y="1062"/>
                    </a:lnTo>
                    <a:lnTo>
                      <a:pt x="8616" y="1050"/>
                    </a:lnTo>
                    <a:lnTo>
                      <a:pt x="8604" y="1038"/>
                    </a:lnTo>
                    <a:lnTo>
                      <a:pt x="8592" y="1032"/>
                    </a:lnTo>
                    <a:lnTo>
                      <a:pt x="8586" y="1026"/>
                    </a:lnTo>
                    <a:lnTo>
                      <a:pt x="8574" y="1020"/>
                    </a:lnTo>
                    <a:lnTo>
                      <a:pt x="8568" y="1014"/>
                    </a:lnTo>
                    <a:lnTo>
                      <a:pt x="8562" y="1014"/>
                    </a:lnTo>
                    <a:lnTo>
                      <a:pt x="8556" y="1008"/>
                    </a:lnTo>
                    <a:lnTo>
                      <a:pt x="8520" y="990"/>
                    </a:lnTo>
                    <a:lnTo>
                      <a:pt x="8508" y="978"/>
                    </a:lnTo>
                    <a:lnTo>
                      <a:pt x="8514" y="972"/>
                    </a:lnTo>
                    <a:lnTo>
                      <a:pt x="8538" y="972"/>
                    </a:lnTo>
                    <a:lnTo>
                      <a:pt x="8556" y="978"/>
                    </a:lnTo>
                    <a:lnTo>
                      <a:pt x="8562" y="984"/>
                    </a:lnTo>
                    <a:lnTo>
                      <a:pt x="8574" y="990"/>
                    </a:lnTo>
                    <a:lnTo>
                      <a:pt x="8580" y="990"/>
                    </a:lnTo>
                    <a:lnTo>
                      <a:pt x="8586" y="996"/>
                    </a:lnTo>
                    <a:lnTo>
                      <a:pt x="8610" y="1008"/>
                    </a:lnTo>
                    <a:lnTo>
                      <a:pt x="8628" y="1020"/>
                    </a:lnTo>
                    <a:lnTo>
                      <a:pt x="8652" y="1032"/>
                    </a:lnTo>
                    <a:lnTo>
                      <a:pt x="8664" y="1032"/>
                    </a:lnTo>
                    <a:lnTo>
                      <a:pt x="8676" y="1026"/>
                    </a:lnTo>
                    <a:lnTo>
                      <a:pt x="8682" y="1026"/>
                    </a:lnTo>
                    <a:lnTo>
                      <a:pt x="8688" y="1020"/>
                    </a:lnTo>
                    <a:lnTo>
                      <a:pt x="8730" y="1020"/>
                    </a:lnTo>
                    <a:lnTo>
                      <a:pt x="8754" y="1026"/>
                    </a:lnTo>
                    <a:lnTo>
                      <a:pt x="8808" y="1044"/>
                    </a:lnTo>
                    <a:lnTo>
                      <a:pt x="8850" y="1062"/>
                    </a:lnTo>
                    <a:lnTo>
                      <a:pt x="8880" y="1068"/>
                    </a:lnTo>
                    <a:lnTo>
                      <a:pt x="8886" y="1074"/>
                    </a:lnTo>
                    <a:lnTo>
                      <a:pt x="8898" y="1074"/>
                    </a:lnTo>
                    <a:lnTo>
                      <a:pt x="8934" y="1086"/>
                    </a:lnTo>
                    <a:lnTo>
                      <a:pt x="8946" y="1086"/>
                    </a:lnTo>
                    <a:lnTo>
                      <a:pt x="8952" y="1092"/>
                    </a:lnTo>
                    <a:lnTo>
                      <a:pt x="8958" y="1092"/>
                    </a:lnTo>
                    <a:lnTo>
                      <a:pt x="8970" y="1098"/>
                    </a:lnTo>
                    <a:lnTo>
                      <a:pt x="8976" y="1104"/>
                    </a:lnTo>
                    <a:lnTo>
                      <a:pt x="8988" y="1110"/>
                    </a:lnTo>
                    <a:lnTo>
                      <a:pt x="9000" y="1110"/>
                    </a:lnTo>
                    <a:lnTo>
                      <a:pt x="9018" y="1116"/>
                    </a:lnTo>
                    <a:lnTo>
                      <a:pt x="9024" y="1122"/>
                    </a:lnTo>
                    <a:lnTo>
                      <a:pt x="9042" y="1122"/>
                    </a:lnTo>
                    <a:lnTo>
                      <a:pt x="9042" y="1116"/>
                    </a:lnTo>
                    <a:lnTo>
                      <a:pt x="9036" y="1098"/>
                    </a:lnTo>
                    <a:lnTo>
                      <a:pt x="9012" y="1074"/>
                    </a:lnTo>
                    <a:lnTo>
                      <a:pt x="9006" y="1074"/>
                    </a:lnTo>
                    <a:lnTo>
                      <a:pt x="9024" y="1056"/>
                    </a:lnTo>
                    <a:lnTo>
                      <a:pt x="8976" y="1038"/>
                    </a:lnTo>
                    <a:lnTo>
                      <a:pt x="8988" y="1032"/>
                    </a:lnTo>
                    <a:lnTo>
                      <a:pt x="8940" y="1008"/>
                    </a:lnTo>
                    <a:lnTo>
                      <a:pt x="8994" y="1020"/>
                    </a:lnTo>
                    <a:lnTo>
                      <a:pt x="8988" y="996"/>
                    </a:lnTo>
                    <a:lnTo>
                      <a:pt x="9000" y="996"/>
                    </a:lnTo>
                    <a:lnTo>
                      <a:pt x="9012" y="1002"/>
                    </a:lnTo>
                    <a:lnTo>
                      <a:pt x="9048" y="1002"/>
                    </a:lnTo>
                    <a:lnTo>
                      <a:pt x="9048" y="99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1" name="Roma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00" y="1318"/>
                <a:ext cx="157" cy="94"/>
              </a:xfrm>
              <a:custGeom>
                <a:avLst/>
                <a:gdLst>
                  <a:gd name="T0" fmla="*/ 2147483647 w 612"/>
                  <a:gd name="T1" fmla="*/ 2147483647 h 366"/>
                  <a:gd name="T2" fmla="*/ 2147483647 w 612"/>
                  <a:gd name="T3" fmla="*/ 2147483647 h 366"/>
                  <a:gd name="T4" fmla="*/ 2147483647 w 612"/>
                  <a:gd name="T5" fmla="*/ 2147483647 h 366"/>
                  <a:gd name="T6" fmla="*/ 2147483647 w 612"/>
                  <a:gd name="T7" fmla="*/ 2147483647 h 366"/>
                  <a:gd name="T8" fmla="*/ 2147483647 w 612"/>
                  <a:gd name="T9" fmla="*/ 2147483647 h 366"/>
                  <a:gd name="T10" fmla="*/ 2147483647 w 612"/>
                  <a:gd name="T11" fmla="*/ 2147483647 h 366"/>
                  <a:gd name="T12" fmla="*/ 2147483647 w 612"/>
                  <a:gd name="T13" fmla="*/ 2147483647 h 366"/>
                  <a:gd name="T14" fmla="*/ 2147483647 w 612"/>
                  <a:gd name="T15" fmla="*/ 2147483647 h 366"/>
                  <a:gd name="T16" fmla="*/ 2147483647 w 612"/>
                  <a:gd name="T17" fmla="*/ 2147483647 h 366"/>
                  <a:gd name="T18" fmla="*/ 2147483647 w 612"/>
                  <a:gd name="T19" fmla="*/ 2147483647 h 366"/>
                  <a:gd name="T20" fmla="*/ 2147483647 w 612"/>
                  <a:gd name="T21" fmla="*/ 2147483647 h 366"/>
                  <a:gd name="T22" fmla="*/ 2147483647 w 612"/>
                  <a:gd name="T23" fmla="*/ 2147483647 h 366"/>
                  <a:gd name="T24" fmla="*/ 2147483647 w 612"/>
                  <a:gd name="T25" fmla="*/ 2147483647 h 366"/>
                  <a:gd name="T26" fmla="*/ 2147483647 w 612"/>
                  <a:gd name="T27" fmla="*/ 0 h 366"/>
                  <a:gd name="T28" fmla="*/ 2147483647 w 612"/>
                  <a:gd name="T29" fmla="*/ 2147483647 h 366"/>
                  <a:gd name="T30" fmla="*/ 2147483647 w 612"/>
                  <a:gd name="T31" fmla="*/ 2147483647 h 366"/>
                  <a:gd name="T32" fmla="*/ 2147483647 w 612"/>
                  <a:gd name="T33" fmla="*/ 2147483647 h 366"/>
                  <a:gd name="T34" fmla="*/ 2147483647 w 612"/>
                  <a:gd name="T35" fmla="*/ 2147483647 h 366"/>
                  <a:gd name="T36" fmla="*/ 2147483647 w 612"/>
                  <a:gd name="T37" fmla="*/ 2147483647 h 366"/>
                  <a:gd name="T38" fmla="*/ 2147483647 w 612"/>
                  <a:gd name="T39" fmla="*/ 2147483647 h 366"/>
                  <a:gd name="T40" fmla="*/ 2147483647 w 612"/>
                  <a:gd name="T41" fmla="*/ 2147483647 h 366"/>
                  <a:gd name="T42" fmla="*/ 2147483647 w 612"/>
                  <a:gd name="T43" fmla="*/ 2147483647 h 366"/>
                  <a:gd name="T44" fmla="*/ 2147483647 w 612"/>
                  <a:gd name="T45" fmla="*/ 2147483647 h 366"/>
                  <a:gd name="T46" fmla="*/ 2147483647 w 612"/>
                  <a:gd name="T47" fmla="*/ 2147483647 h 366"/>
                  <a:gd name="T48" fmla="*/ 0 w 612"/>
                  <a:gd name="T49" fmla="*/ 2147483647 h 366"/>
                  <a:gd name="T50" fmla="*/ 2147483647 w 612"/>
                  <a:gd name="T51" fmla="*/ 2147483647 h 366"/>
                  <a:gd name="T52" fmla="*/ 2147483647 w 612"/>
                  <a:gd name="T53" fmla="*/ 2147483647 h 366"/>
                  <a:gd name="T54" fmla="*/ 2147483647 w 612"/>
                  <a:gd name="T55" fmla="*/ 2147483647 h 366"/>
                  <a:gd name="T56" fmla="*/ 2147483647 w 612"/>
                  <a:gd name="T57" fmla="*/ 2147483647 h 366"/>
                  <a:gd name="T58" fmla="*/ 2147483647 w 612"/>
                  <a:gd name="T59" fmla="*/ 2147483647 h 366"/>
                  <a:gd name="T60" fmla="*/ 2147483647 w 612"/>
                  <a:gd name="T61" fmla="*/ 2147483647 h 366"/>
                  <a:gd name="T62" fmla="*/ 2147483647 w 612"/>
                  <a:gd name="T63" fmla="*/ 2147483647 h 366"/>
                  <a:gd name="T64" fmla="*/ 2147483647 w 612"/>
                  <a:gd name="T65" fmla="*/ 2147483647 h 366"/>
                  <a:gd name="T66" fmla="*/ 2147483647 w 612"/>
                  <a:gd name="T67" fmla="*/ 2147483647 h 366"/>
                  <a:gd name="T68" fmla="*/ 2147483647 w 612"/>
                  <a:gd name="T69" fmla="*/ 2147483647 h 366"/>
                  <a:gd name="T70" fmla="*/ 2147483647 w 612"/>
                  <a:gd name="T71" fmla="*/ 2147483647 h 366"/>
                  <a:gd name="T72" fmla="*/ 2147483647 w 612"/>
                  <a:gd name="T73" fmla="*/ 2147483647 h 366"/>
                  <a:gd name="T74" fmla="*/ 2147483647 w 612"/>
                  <a:gd name="T75" fmla="*/ 2147483647 h 366"/>
                  <a:gd name="T76" fmla="*/ 2147483647 w 612"/>
                  <a:gd name="T77" fmla="*/ 2147483647 h 366"/>
                  <a:gd name="T78" fmla="*/ 2147483647 w 612"/>
                  <a:gd name="T79" fmla="*/ 2147483647 h 366"/>
                  <a:gd name="T80" fmla="*/ 2147483647 w 612"/>
                  <a:gd name="T81" fmla="*/ 2147483647 h 366"/>
                  <a:gd name="T82" fmla="*/ 2147483647 w 612"/>
                  <a:gd name="T83" fmla="*/ 2147483647 h 366"/>
                  <a:gd name="T84" fmla="*/ 2147483647 w 612"/>
                  <a:gd name="T85" fmla="*/ 214748364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Qatar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560" y="1769"/>
                <a:ext cx="17" cy="37"/>
              </a:xfrm>
              <a:custGeom>
                <a:avLst/>
                <a:gdLst>
                  <a:gd name="T0" fmla="*/ 2147483647 w 66"/>
                  <a:gd name="T1" fmla="*/ 2147483647 h 144"/>
                  <a:gd name="T2" fmla="*/ 2147483647 w 66"/>
                  <a:gd name="T3" fmla="*/ 2147483647 h 144"/>
                  <a:gd name="T4" fmla="*/ 2147483647 w 66"/>
                  <a:gd name="T5" fmla="*/ 2147483647 h 144"/>
                  <a:gd name="T6" fmla="*/ 2147483647 w 66"/>
                  <a:gd name="T7" fmla="*/ 2147483647 h 144"/>
                  <a:gd name="T8" fmla="*/ 2147483647 w 66"/>
                  <a:gd name="T9" fmla="*/ 2147483647 h 144"/>
                  <a:gd name="T10" fmla="*/ 2147483647 w 66"/>
                  <a:gd name="T11" fmla="*/ 2147483647 h 144"/>
                  <a:gd name="T12" fmla="*/ 2147483647 w 66"/>
                  <a:gd name="T13" fmla="*/ 2147483647 h 144"/>
                  <a:gd name="T14" fmla="*/ 2147483647 w 66"/>
                  <a:gd name="T15" fmla="*/ 2147483647 h 144"/>
                  <a:gd name="T16" fmla="*/ 2147483647 w 66"/>
                  <a:gd name="T17" fmla="*/ 2147483647 h 144"/>
                  <a:gd name="T18" fmla="*/ 2147483647 w 66"/>
                  <a:gd name="T19" fmla="*/ 0 h 144"/>
                  <a:gd name="T20" fmla="*/ 2147483647 w 66"/>
                  <a:gd name="T21" fmla="*/ 0 h 144"/>
                  <a:gd name="T22" fmla="*/ 2147483647 w 66"/>
                  <a:gd name="T23" fmla="*/ 2147483647 h 144"/>
                  <a:gd name="T24" fmla="*/ 2147483647 w 66"/>
                  <a:gd name="T25" fmla="*/ 2147483647 h 144"/>
                  <a:gd name="T26" fmla="*/ 2147483647 w 66"/>
                  <a:gd name="T27" fmla="*/ 2147483647 h 144"/>
                  <a:gd name="T28" fmla="*/ 2147483647 w 66"/>
                  <a:gd name="T29" fmla="*/ 2147483647 h 144"/>
                  <a:gd name="T30" fmla="*/ 0 w 66"/>
                  <a:gd name="T31" fmla="*/ 2147483647 h 144"/>
                  <a:gd name="T32" fmla="*/ 2147483647 w 66"/>
                  <a:gd name="T33" fmla="*/ 2147483647 h 144"/>
                  <a:gd name="T34" fmla="*/ 2147483647 w 66"/>
                  <a:gd name="T35" fmla="*/ 2147483647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44"/>
                  <a:gd name="T56" fmla="*/ 66 w 66"/>
                  <a:gd name="T57" fmla="*/ 144 h 1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44">
                    <a:moveTo>
                      <a:pt x="24" y="132"/>
                    </a:moveTo>
                    <a:lnTo>
                      <a:pt x="36" y="144"/>
                    </a:lnTo>
                    <a:lnTo>
                      <a:pt x="48" y="132"/>
                    </a:lnTo>
                    <a:lnTo>
                      <a:pt x="54" y="114"/>
                    </a:lnTo>
                    <a:lnTo>
                      <a:pt x="60" y="102"/>
                    </a:lnTo>
                    <a:lnTo>
                      <a:pt x="66" y="84"/>
                    </a:lnTo>
                    <a:lnTo>
                      <a:pt x="66" y="30"/>
                    </a:lnTo>
                    <a:lnTo>
                      <a:pt x="54" y="18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18"/>
                    </a:lnTo>
                    <a:lnTo>
                      <a:pt x="12" y="36"/>
                    </a:lnTo>
                    <a:lnTo>
                      <a:pt x="12" y="108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24" y="13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" name="Puerto Ric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451" y="1931"/>
                <a:ext cx="35" cy="15"/>
              </a:xfrm>
              <a:custGeom>
                <a:avLst/>
                <a:gdLst>
                  <a:gd name="T0" fmla="*/ 2147483647 w 138"/>
                  <a:gd name="T1" fmla="*/ 2147483647 h 60"/>
                  <a:gd name="T2" fmla="*/ 2147483647 w 138"/>
                  <a:gd name="T3" fmla="*/ 2147483647 h 60"/>
                  <a:gd name="T4" fmla="*/ 2147483647 w 138"/>
                  <a:gd name="T5" fmla="*/ 0 h 60"/>
                  <a:gd name="T6" fmla="*/ 2147483647 w 138"/>
                  <a:gd name="T7" fmla="*/ 0 h 60"/>
                  <a:gd name="T8" fmla="*/ 2147483647 w 138"/>
                  <a:gd name="T9" fmla="*/ 2147483647 h 60"/>
                  <a:gd name="T10" fmla="*/ 0 w 138"/>
                  <a:gd name="T11" fmla="*/ 2147483647 h 60"/>
                  <a:gd name="T12" fmla="*/ 0 w 138"/>
                  <a:gd name="T13" fmla="*/ 2147483647 h 60"/>
                  <a:gd name="T14" fmla="*/ 2147483647 w 138"/>
                  <a:gd name="T15" fmla="*/ 2147483647 h 60"/>
                  <a:gd name="T16" fmla="*/ 2147483647 w 138"/>
                  <a:gd name="T17" fmla="*/ 2147483647 h 60"/>
                  <a:gd name="T18" fmla="*/ 2147483647 w 138"/>
                  <a:gd name="T19" fmla="*/ 2147483647 h 60"/>
                  <a:gd name="T20" fmla="*/ 2147483647 w 138"/>
                  <a:gd name="T21" fmla="*/ 2147483647 h 60"/>
                  <a:gd name="T22" fmla="*/ 2147483647 w 138"/>
                  <a:gd name="T23" fmla="*/ 2147483647 h 60"/>
                  <a:gd name="T24" fmla="*/ 2147483647 w 138"/>
                  <a:gd name="T25" fmla="*/ 2147483647 h 60"/>
                  <a:gd name="T26" fmla="*/ 2147483647 w 138"/>
                  <a:gd name="T27" fmla="*/ 2147483647 h 60"/>
                  <a:gd name="T28" fmla="*/ 2147483647 w 138"/>
                  <a:gd name="T29" fmla="*/ 2147483647 h 60"/>
                  <a:gd name="T30" fmla="*/ 2147483647 w 138"/>
                  <a:gd name="T31" fmla="*/ 2147483647 h 60"/>
                  <a:gd name="T32" fmla="*/ 2147483647 w 138"/>
                  <a:gd name="T33" fmla="*/ 2147483647 h 60"/>
                  <a:gd name="T34" fmla="*/ 2147483647 w 138"/>
                  <a:gd name="T35" fmla="*/ 2147483647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60"/>
                  <a:gd name="T56" fmla="*/ 138 w 138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60">
                    <a:moveTo>
                      <a:pt x="84" y="12"/>
                    </a:moveTo>
                    <a:lnTo>
                      <a:pt x="72" y="12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102" y="48"/>
                    </a:lnTo>
                    <a:lnTo>
                      <a:pt x="120" y="36"/>
                    </a:lnTo>
                    <a:lnTo>
                      <a:pt x="132" y="30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14" y="6"/>
                    </a:lnTo>
                    <a:lnTo>
                      <a:pt x="102" y="12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Portugal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506" y="1443"/>
                <a:ext cx="58" cy="105"/>
              </a:xfrm>
              <a:custGeom>
                <a:avLst/>
                <a:gdLst>
                  <a:gd name="T0" fmla="*/ 2147483647 w 228"/>
                  <a:gd name="T1" fmla="*/ 2147483647 h 414"/>
                  <a:gd name="T2" fmla="*/ 2147483647 w 228"/>
                  <a:gd name="T3" fmla="*/ 2147483647 h 414"/>
                  <a:gd name="T4" fmla="*/ 2147483647 w 228"/>
                  <a:gd name="T5" fmla="*/ 2147483647 h 414"/>
                  <a:gd name="T6" fmla="*/ 2147483647 w 228"/>
                  <a:gd name="T7" fmla="*/ 2147483647 h 414"/>
                  <a:gd name="T8" fmla="*/ 2147483647 w 228"/>
                  <a:gd name="T9" fmla="*/ 2147483647 h 414"/>
                  <a:gd name="T10" fmla="*/ 2147483647 w 228"/>
                  <a:gd name="T11" fmla="*/ 2147483647 h 414"/>
                  <a:gd name="T12" fmla="*/ 2147483647 w 228"/>
                  <a:gd name="T13" fmla="*/ 0 h 414"/>
                  <a:gd name="T14" fmla="*/ 2147483647 w 228"/>
                  <a:gd name="T15" fmla="*/ 2147483647 h 414"/>
                  <a:gd name="T16" fmla="*/ 2147483647 w 228"/>
                  <a:gd name="T17" fmla="*/ 2147483647 h 414"/>
                  <a:gd name="T18" fmla="*/ 2147483647 w 228"/>
                  <a:gd name="T19" fmla="*/ 2147483647 h 414"/>
                  <a:gd name="T20" fmla="*/ 2147483647 w 228"/>
                  <a:gd name="T21" fmla="*/ 2147483647 h 414"/>
                  <a:gd name="T22" fmla="*/ 2147483647 w 228"/>
                  <a:gd name="T23" fmla="*/ 2147483647 h 414"/>
                  <a:gd name="T24" fmla="*/ 2147483647 w 228"/>
                  <a:gd name="T25" fmla="*/ 2147483647 h 414"/>
                  <a:gd name="T26" fmla="*/ 0 w 228"/>
                  <a:gd name="T27" fmla="*/ 2147483647 h 414"/>
                  <a:gd name="T28" fmla="*/ 2147483647 w 228"/>
                  <a:gd name="T29" fmla="*/ 2147483647 h 414"/>
                  <a:gd name="T30" fmla="*/ 2147483647 w 228"/>
                  <a:gd name="T31" fmla="*/ 2147483647 h 414"/>
                  <a:gd name="T32" fmla="*/ 2147483647 w 228"/>
                  <a:gd name="T33" fmla="*/ 2147483647 h 414"/>
                  <a:gd name="T34" fmla="*/ 2147483647 w 228"/>
                  <a:gd name="T35" fmla="*/ 2147483647 h 414"/>
                  <a:gd name="T36" fmla="*/ 2147483647 w 228"/>
                  <a:gd name="T37" fmla="*/ 2147483647 h 414"/>
                  <a:gd name="T38" fmla="*/ 2147483647 w 228"/>
                  <a:gd name="T39" fmla="*/ 2147483647 h 414"/>
                  <a:gd name="T40" fmla="*/ 2147483647 w 228"/>
                  <a:gd name="T41" fmla="*/ 2147483647 h 414"/>
                  <a:gd name="T42" fmla="*/ 2147483647 w 228"/>
                  <a:gd name="T43" fmla="*/ 2147483647 h 414"/>
                  <a:gd name="T44" fmla="*/ 2147483647 w 228"/>
                  <a:gd name="T45" fmla="*/ 2147483647 h 414"/>
                  <a:gd name="T46" fmla="*/ 2147483647 w 228"/>
                  <a:gd name="T47" fmla="*/ 2147483647 h 414"/>
                  <a:gd name="T48" fmla="*/ 2147483647 w 228"/>
                  <a:gd name="T49" fmla="*/ 2147483647 h 414"/>
                  <a:gd name="T50" fmla="*/ 2147483647 w 228"/>
                  <a:gd name="T51" fmla="*/ 2147483647 h 414"/>
                  <a:gd name="T52" fmla="*/ 2147483647 w 228"/>
                  <a:gd name="T53" fmla="*/ 2147483647 h 414"/>
                  <a:gd name="T54" fmla="*/ 2147483647 w 228"/>
                  <a:gd name="T55" fmla="*/ 2147483647 h 414"/>
                  <a:gd name="T56" fmla="*/ 2147483647 w 228"/>
                  <a:gd name="T57" fmla="*/ 2147483647 h 414"/>
                  <a:gd name="T58" fmla="*/ 2147483647 w 228"/>
                  <a:gd name="T59" fmla="*/ 2147483647 h 414"/>
                  <a:gd name="T60" fmla="*/ 2147483647 w 228"/>
                  <a:gd name="T61" fmla="*/ 2147483647 h 414"/>
                  <a:gd name="T62" fmla="*/ 2147483647 w 228"/>
                  <a:gd name="T63" fmla="*/ 2147483647 h 414"/>
                  <a:gd name="T64" fmla="*/ 2147483647 w 228"/>
                  <a:gd name="T65" fmla="*/ 2147483647 h 414"/>
                  <a:gd name="T66" fmla="*/ 2147483647 w 228"/>
                  <a:gd name="T67" fmla="*/ 2147483647 h 414"/>
                  <a:gd name="T68" fmla="*/ 2147483647 w 228"/>
                  <a:gd name="T69" fmla="*/ 2147483647 h 414"/>
                  <a:gd name="T70" fmla="*/ 2147483647 w 228"/>
                  <a:gd name="T71" fmla="*/ 2147483647 h 414"/>
                  <a:gd name="T72" fmla="*/ 2147483647 w 228"/>
                  <a:gd name="T73" fmla="*/ 2147483647 h 414"/>
                  <a:gd name="T74" fmla="*/ 2147483647 w 228"/>
                  <a:gd name="T75" fmla="*/ 2147483647 h 414"/>
                  <a:gd name="T76" fmla="*/ 2147483647 w 228"/>
                  <a:gd name="T77" fmla="*/ 2147483647 h 414"/>
                  <a:gd name="T78" fmla="*/ 2147483647 w 228"/>
                  <a:gd name="T79" fmla="*/ 2147483647 h 414"/>
                  <a:gd name="T80" fmla="*/ 2147483647 w 228"/>
                  <a:gd name="T81" fmla="*/ 2147483647 h 414"/>
                  <a:gd name="T82" fmla="*/ 2147483647 w 228"/>
                  <a:gd name="T83" fmla="*/ 21474836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8"/>
                  <a:gd name="T127" fmla="*/ 0 h 414"/>
                  <a:gd name="T128" fmla="*/ 228 w 228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8" h="414">
                    <a:moveTo>
                      <a:pt x="210" y="30"/>
                    </a:moveTo>
                    <a:lnTo>
                      <a:pt x="21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24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14" y="18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0" y="0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0" y="108"/>
                    </a:lnTo>
                    <a:lnTo>
                      <a:pt x="48" y="138"/>
                    </a:lnTo>
                    <a:lnTo>
                      <a:pt x="30" y="17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18" y="282"/>
                    </a:lnTo>
                    <a:lnTo>
                      <a:pt x="30" y="288"/>
                    </a:lnTo>
                    <a:lnTo>
                      <a:pt x="42" y="342"/>
                    </a:lnTo>
                    <a:lnTo>
                      <a:pt x="42" y="348"/>
                    </a:lnTo>
                    <a:lnTo>
                      <a:pt x="36" y="354"/>
                    </a:lnTo>
                    <a:lnTo>
                      <a:pt x="36" y="366"/>
                    </a:lnTo>
                    <a:lnTo>
                      <a:pt x="30" y="384"/>
                    </a:lnTo>
                    <a:lnTo>
                      <a:pt x="24" y="396"/>
                    </a:lnTo>
                    <a:lnTo>
                      <a:pt x="24" y="408"/>
                    </a:lnTo>
                    <a:lnTo>
                      <a:pt x="48" y="408"/>
                    </a:lnTo>
                    <a:lnTo>
                      <a:pt x="60" y="402"/>
                    </a:lnTo>
                    <a:lnTo>
                      <a:pt x="72" y="402"/>
                    </a:lnTo>
                    <a:lnTo>
                      <a:pt x="84" y="414"/>
                    </a:lnTo>
                    <a:lnTo>
                      <a:pt x="96" y="414"/>
                    </a:lnTo>
                    <a:lnTo>
                      <a:pt x="108" y="408"/>
                    </a:lnTo>
                    <a:lnTo>
                      <a:pt x="114" y="402"/>
                    </a:lnTo>
                    <a:lnTo>
                      <a:pt x="120" y="402"/>
                    </a:lnTo>
                    <a:lnTo>
                      <a:pt x="126" y="396"/>
                    </a:lnTo>
                    <a:lnTo>
                      <a:pt x="126" y="348"/>
                    </a:lnTo>
                    <a:lnTo>
                      <a:pt x="132" y="342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62" y="318"/>
                    </a:lnTo>
                    <a:lnTo>
                      <a:pt x="162" y="312"/>
                    </a:lnTo>
                    <a:lnTo>
                      <a:pt x="150" y="312"/>
                    </a:lnTo>
                    <a:lnTo>
                      <a:pt x="144" y="306"/>
                    </a:lnTo>
                    <a:lnTo>
                      <a:pt x="138" y="294"/>
                    </a:lnTo>
                    <a:lnTo>
                      <a:pt x="138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44" y="264"/>
                    </a:lnTo>
                    <a:lnTo>
                      <a:pt x="156" y="258"/>
                    </a:lnTo>
                    <a:lnTo>
                      <a:pt x="168" y="246"/>
                    </a:lnTo>
                    <a:lnTo>
                      <a:pt x="168" y="240"/>
                    </a:lnTo>
                    <a:lnTo>
                      <a:pt x="156" y="234"/>
                    </a:lnTo>
                    <a:lnTo>
                      <a:pt x="150" y="228"/>
                    </a:lnTo>
                    <a:lnTo>
                      <a:pt x="150" y="216"/>
                    </a:lnTo>
                    <a:lnTo>
                      <a:pt x="126" y="192"/>
                    </a:lnTo>
                    <a:lnTo>
                      <a:pt x="162" y="192"/>
                    </a:lnTo>
                    <a:lnTo>
                      <a:pt x="174" y="180"/>
                    </a:lnTo>
                    <a:lnTo>
                      <a:pt x="174" y="168"/>
                    </a:lnTo>
                    <a:lnTo>
                      <a:pt x="168" y="162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0" y="126"/>
                    </a:lnTo>
                    <a:lnTo>
                      <a:pt x="186" y="108"/>
                    </a:lnTo>
                    <a:lnTo>
                      <a:pt x="186" y="9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78"/>
                    </a:lnTo>
                    <a:lnTo>
                      <a:pt x="204" y="66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10" y="3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" name="Po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99" y="1188"/>
                <a:ext cx="160" cy="115"/>
              </a:xfrm>
              <a:custGeom>
                <a:avLst/>
                <a:gdLst>
                  <a:gd name="T0" fmla="*/ 2147483647 w 624"/>
                  <a:gd name="T1" fmla="*/ 2147483647 h 450"/>
                  <a:gd name="T2" fmla="*/ 2147483647 w 624"/>
                  <a:gd name="T3" fmla="*/ 2147483647 h 450"/>
                  <a:gd name="T4" fmla="*/ 2147483647 w 624"/>
                  <a:gd name="T5" fmla="*/ 2147483647 h 450"/>
                  <a:gd name="T6" fmla="*/ 2147483647 w 624"/>
                  <a:gd name="T7" fmla="*/ 2147483647 h 450"/>
                  <a:gd name="T8" fmla="*/ 2147483647 w 624"/>
                  <a:gd name="T9" fmla="*/ 2147483647 h 450"/>
                  <a:gd name="T10" fmla="*/ 2147483647 w 624"/>
                  <a:gd name="T11" fmla="*/ 2147483647 h 450"/>
                  <a:gd name="T12" fmla="*/ 2147483647 w 624"/>
                  <a:gd name="T13" fmla="*/ 2147483647 h 450"/>
                  <a:gd name="T14" fmla="*/ 2147483647 w 624"/>
                  <a:gd name="T15" fmla="*/ 2147483647 h 450"/>
                  <a:gd name="T16" fmla="*/ 2147483647 w 624"/>
                  <a:gd name="T17" fmla="*/ 2147483647 h 450"/>
                  <a:gd name="T18" fmla="*/ 2147483647 w 624"/>
                  <a:gd name="T19" fmla="*/ 2147483647 h 450"/>
                  <a:gd name="T20" fmla="*/ 2147483647 w 624"/>
                  <a:gd name="T21" fmla="*/ 2147483647 h 450"/>
                  <a:gd name="T22" fmla="*/ 2147483647 w 624"/>
                  <a:gd name="T23" fmla="*/ 2147483647 h 450"/>
                  <a:gd name="T24" fmla="*/ 2147483647 w 624"/>
                  <a:gd name="T25" fmla="*/ 2147483647 h 450"/>
                  <a:gd name="T26" fmla="*/ 2147483647 w 624"/>
                  <a:gd name="T27" fmla="*/ 2147483647 h 450"/>
                  <a:gd name="T28" fmla="*/ 2147483647 w 624"/>
                  <a:gd name="T29" fmla="*/ 2147483647 h 450"/>
                  <a:gd name="T30" fmla="*/ 2147483647 w 624"/>
                  <a:gd name="T31" fmla="*/ 2147483647 h 450"/>
                  <a:gd name="T32" fmla="*/ 2147483647 w 624"/>
                  <a:gd name="T33" fmla="*/ 2147483647 h 450"/>
                  <a:gd name="T34" fmla="*/ 2147483647 w 624"/>
                  <a:gd name="T35" fmla="*/ 2147483647 h 450"/>
                  <a:gd name="T36" fmla="*/ 2147483647 w 624"/>
                  <a:gd name="T37" fmla="*/ 2147483647 h 450"/>
                  <a:gd name="T38" fmla="*/ 2147483647 w 624"/>
                  <a:gd name="T39" fmla="*/ 2147483647 h 450"/>
                  <a:gd name="T40" fmla="*/ 2147483647 w 624"/>
                  <a:gd name="T41" fmla="*/ 2147483647 h 450"/>
                  <a:gd name="T42" fmla="*/ 2147483647 w 624"/>
                  <a:gd name="T43" fmla="*/ 2147483647 h 450"/>
                  <a:gd name="T44" fmla="*/ 2147483647 w 624"/>
                  <a:gd name="T45" fmla="*/ 2147483647 h 450"/>
                  <a:gd name="T46" fmla="*/ 2147483647 w 624"/>
                  <a:gd name="T47" fmla="*/ 2147483647 h 450"/>
                  <a:gd name="T48" fmla="*/ 2147483647 w 624"/>
                  <a:gd name="T49" fmla="*/ 2147483647 h 450"/>
                  <a:gd name="T50" fmla="*/ 2147483647 w 624"/>
                  <a:gd name="T51" fmla="*/ 2147483647 h 450"/>
                  <a:gd name="T52" fmla="*/ 2147483647 w 624"/>
                  <a:gd name="T53" fmla="*/ 2147483647 h 450"/>
                  <a:gd name="T54" fmla="*/ 2147483647 w 624"/>
                  <a:gd name="T55" fmla="*/ 2147483647 h 450"/>
                  <a:gd name="T56" fmla="*/ 2147483647 w 624"/>
                  <a:gd name="T57" fmla="*/ 2147483647 h 450"/>
                  <a:gd name="T58" fmla="*/ 0 w 624"/>
                  <a:gd name="T59" fmla="*/ 2147483647 h 450"/>
                  <a:gd name="T60" fmla="*/ 2147483647 w 624"/>
                  <a:gd name="T61" fmla="*/ 2147483647 h 450"/>
                  <a:gd name="T62" fmla="*/ 2147483647 w 624"/>
                  <a:gd name="T63" fmla="*/ 2147483647 h 450"/>
                  <a:gd name="T64" fmla="*/ 2147483647 w 624"/>
                  <a:gd name="T65" fmla="*/ 2147483647 h 450"/>
                  <a:gd name="T66" fmla="*/ 2147483647 w 624"/>
                  <a:gd name="T67" fmla="*/ 2147483647 h 450"/>
                  <a:gd name="T68" fmla="*/ 2147483647 w 624"/>
                  <a:gd name="T69" fmla="*/ 2147483647 h 450"/>
                  <a:gd name="T70" fmla="*/ 2147483647 w 624"/>
                  <a:gd name="T71" fmla="*/ 2147483647 h 450"/>
                  <a:gd name="T72" fmla="*/ 2147483647 w 624"/>
                  <a:gd name="T73" fmla="*/ 2147483647 h 450"/>
                  <a:gd name="T74" fmla="*/ 2147483647 w 624"/>
                  <a:gd name="T75" fmla="*/ 2147483647 h 450"/>
                  <a:gd name="T76" fmla="*/ 2147483647 w 624"/>
                  <a:gd name="T77" fmla="*/ 2147483647 h 450"/>
                  <a:gd name="T78" fmla="*/ 2147483647 w 624"/>
                  <a:gd name="T79" fmla="*/ 2147483647 h 450"/>
                  <a:gd name="T80" fmla="*/ 2147483647 w 624"/>
                  <a:gd name="T81" fmla="*/ 2147483647 h 450"/>
                  <a:gd name="T82" fmla="*/ 2147483647 w 624"/>
                  <a:gd name="T83" fmla="*/ 2147483647 h 450"/>
                  <a:gd name="T84" fmla="*/ 2147483647 w 624"/>
                  <a:gd name="T85" fmla="*/ 2147483647 h 450"/>
                  <a:gd name="T86" fmla="*/ 2147483647 w 624"/>
                  <a:gd name="T87" fmla="*/ 2147483647 h 450"/>
                  <a:gd name="T88" fmla="*/ 2147483647 w 624"/>
                  <a:gd name="T89" fmla="*/ 2147483647 h 450"/>
                  <a:gd name="T90" fmla="*/ 2147483647 w 624"/>
                  <a:gd name="T91" fmla="*/ 2147483647 h 450"/>
                  <a:gd name="T92" fmla="*/ 2147483647 w 624"/>
                  <a:gd name="T93" fmla="*/ 2147483647 h 450"/>
                  <a:gd name="T94" fmla="*/ 2147483647 w 624"/>
                  <a:gd name="T95" fmla="*/ 2147483647 h 450"/>
                  <a:gd name="T96" fmla="*/ 2147483647 w 624"/>
                  <a:gd name="T97" fmla="*/ 2147483647 h 450"/>
                  <a:gd name="T98" fmla="*/ 2147483647 w 624"/>
                  <a:gd name="T99" fmla="*/ 2147483647 h 450"/>
                  <a:gd name="T100" fmla="*/ 2147483647 w 624"/>
                  <a:gd name="T101" fmla="*/ 2147483647 h 450"/>
                  <a:gd name="T102" fmla="*/ 2147483647 w 624"/>
                  <a:gd name="T103" fmla="*/ 2147483647 h 450"/>
                  <a:gd name="T104" fmla="*/ 2147483647 w 624"/>
                  <a:gd name="T105" fmla="*/ 2147483647 h 450"/>
                  <a:gd name="T106" fmla="*/ 2147483647 w 624"/>
                  <a:gd name="T107" fmla="*/ 2147483647 h 4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450"/>
                  <a:gd name="T164" fmla="*/ 624 w 624"/>
                  <a:gd name="T165" fmla="*/ 450 h 4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450">
                    <a:moveTo>
                      <a:pt x="426" y="426"/>
                    </a:moveTo>
                    <a:lnTo>
                      <a:pt x="432" y="426"/>
                    </a:lnTo>
                    <a:lnTo>
                      <a:pt x="444" y="420"/>
                    </a:lnTo>
                    <a:lnTo>
                      <a:pt x="450" y="414"/>
                    </a:lnTo>
                    <a:lnTo>
                      <a:pt x="474" y="414"/>
                    </a:lnTo>
                    <a:lnTo>
                      <a:pt x="498" y="438"/>
                    </a:lnTo>
                    <a:lnTo>
                      <a:pt x="528" y="438"/>
                    </a:lnTo>
                    <a:lnTo>
                      <a:pt x="528" y="450"/>
                    </a:lnTo>
                    <a:lnTo>
                      <a:pt x="552" y="450"/>
                    </a:lnTo>
                    <a:lnTo>
                      <a:pt x="540" y="438"/>
                    </a:lnTo>
                    <a:lnTo>
                      <a:pt x="540" y="396"/>
                    </a:lnTo>
                    <a:lnTo>
                      <a:pt x="594" y="348"/>
                    </a:lnTo>
                    <a:lnTo>
                      <a:pt x="606" y="348"/>
                    </a:lnTo>
                    <a:lnTo>
                      <a:pt x="612" y="342"/>
                    </a:lnTo>
                    <a:lnTo>
                      <a:pt x="618" y="342"/>
                    </a:lnTo>
                    <a:lnTo>
                      <a:pt x="624" y="336"/>
                    </a:lnTo>
                    <a:lnTo>
                      <a:pt x="618" y="330"/>
                    </a:lnTo>
                    <a:lnTo>
                      <a:pt x="618" y="324"/>
                    </a:lnTo>
                    <a:lnTo>
                      <a:pt x="612" y="318"/>
                    </a:lnTo>
                    <a:lnTo>
                      <a:pt x="618" y="306"/>
                    </a:lnTo>
                    <a:lnTo>
                      <a:pt x="612" y="300"/>
                    </a:lnTo>
                    <a:lnTo>
                      <a:pt x="600" y="294"/>
                    </a:lnTo>
                    <a:lnTo>
                      <a:pt x="600" y="288"/>
                    </a:lnTo>
                    <a:lnTo>
                      <a:pt x="582" y="270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76" y="240"/>
                    </a:lnTo>
                    <a:lnTo>
                      <a:pt x="576" y="210"/>
                    </a:lnTo>
                    <a:lnTo>
                      <a:pt x="564" y="198"/>
                    </a:lnTo>
                    <a:lnTo>
                      <a:pt x="558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64" y="186"/>
                    </a:lnTo>
                    <a:lnTo>
                      <a:pt x="564" y="168"/>
                    </a:lnTo>
                    <a:lnTo>
                      <a:pt x="588" y="162"/>
                    </a:lnTo>
                    <a:lnTo>
                      <a:pt x="588" y="150"/>
                    </a:lnTo>
                    <a:lnTo>
                      <a:pt x="594" y="144"/>
                    </a:lnTo>
                    <a:lnTo>
                      <a:pt x="594" y="138"/>
                    </a:lnTo>
                    <a:lnTo>
                      <a:pt x="588" y="132"/>
                    </a:lnTo>
                    <a:lnTo>
                      <a:pt x="576" y="108"/>
                    </a:lnTo>
                    <a:lnTo>
                      <a:pt x="570" y="102"/>
                    </a:lnTo>
                    <a:lnTo>
                      <a:pt x="570" y="90"/>
                    </a:lnTo>
                    <a:lnTo>
                      <a:pt x="564" y="84"/>
                    </a:lnTo>
                    <a:lnTo>
                      <a:pt x="558" y="72"/>
                    </a:lnTo>
                    <a:lnTo>
                      <a:pt x="558" y="48"/>
                    </a:lnTo>
                    <a:lnTo>
                      <a:pt x="546" y="42"/>
                    </a:lnTo>
                    <a:lnTo>
                      <a:pt x="540" y="42"/>
                    </a:lnTo>
                    <a:lnTo>
                      <a:pt x="522" y="36"/>
                    </a:lnTo>
                    <a:lnTo>
                      <a:pt x="498" y="36"/>
                    </a:lnTo>
                    <a:lnTo>
                      <a:pt x="498" y="42"/>
                    </a:lnTo>
                    <a:lnTo>
                      <a:pt x="408" y="42"/>
                    </a:lnTo>
                    <a:lnTo>
                      <a:pt x="402" y="36"/>
                    </a:lnTo>
                    <a:lnTo>
                      <a:pt x="390" y="36"/>
                    </a:lnTo>
                    <a:lnTo>
                      <a:pt x="384" y="30"/>
                    </a:lnTo>
                    <a:lnTo>
                      <a:pt x="360" y="30"/>
                    </a:lnTo>
                    <a:lnTo>
                      <a:pt x="354" y="36"/>
                    </a:lnTo>
                    <a:lnTo>
                      <a:pt x="348" y="36"/>
                    </a:lnTo>
                    <a:lnTo>
                      <a:pt x="342" y="30"/>
                    </a:lnTo>
                    <a:lnTo>
                      <a:pt x="312" y="30"/>
                    </a:lnTo>
                    <a:lnTo>
                      <a:pt x="300" y="36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18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20" y="42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18" y="114"/>
                    </a:lnTo>
                    <a:lnTo>
                      <a:pt x="18" y="132"/>
                    </a:lnTo>
                    <a:lnTo>
                      <a:pt x="6" y="144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30" y="168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24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24" y="234"/>
                    </a:lnTo>
                    <a:lnTo>
                      <a:pt x="30" y="240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42" y="264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60" y="276"/>
                    </a:lnTo>
                    <a:lnTo>
                      <a:pt x="60" y="282"/>
                    </a:lnTo>
                    <a:lnTo>
                      <a:pt x="54" y="282"/>
                    </a:lnTo>
                    <a:lnTo>
                      <a:pt x="54" y="294"/>
                    </a:lnTo>
                    <a:lnTo>
                      <a:pt x="72" y="294"/>
                    </a:lnTo>
                    <a:lnTo>
                      <a:pt x="78" y="312"/>
                    </a:lnTo>
                    <a:lnTo>
                      <a:pt x="96" y="312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24"/>
                    </a:lnTo>
                    <a:lnTo>
                      <a:pt x="138" y="324"/>
                    </a:lnTo>
                    <a:lnTo>
                      <a:pt x="144" y="330"/>
                    </a:lnTo>
                    <a:lnTo>
                      <a:pt x="132" y="336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0" y="354"/>
                    </a:lnTo>
                    <a:lnTo>
                      <a:pt x="156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54"/>
                    </a:lnTo>
                    <a:lnTo>
                      <a:pt x="192" y="348"/>
                    </a:lnTo>
                    <a:lnTo>
                      <a:pt x="210" y="348"/>
                    </a:lnTo>
                    <a:lnTo>
                      <a:pt x="204" y="354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6" y="366"/>
                    </a:lnTo>
                    <a:lnTo>
                      <a:pt x="252" y="372"/>
                    </a:lnTo>
                    <a:lnTo>
                      <a:pt x="252" y="378"/>
                    </a:lnTo>
                    <a:lnTo>
                      <a:pt x="270" y="378"/>
                    </a:lnTo>
                    <a:lnTo>
                      <a:pt x="282" y="384"/>
                    </a:lnTo>
                    <a:lnTo>
                      <a:pt x="282" y="390"/>
                    </a:lnTo>
                    <a:lnTo>
                      <a:pt x="288" y="402"/>
                    </a:lnTo>
                    <a:lnTo>
                      <a:pt x="306" y="420"/>
                    </a:lnTo>
                    <a:lnTo>
                      <a:pt x="318" y="420"/>
                    </a:lnTo>
                    <a:lnTo>
                      <a:pt x="330" y="408"/>
                    </a:lnTo>
                    <a:lnTo>
                      <a:pt x="342" y="408"/>
                    </a:lnTo>
                    <a:lnTo>
                      <a:pt x="354" y="420"/>
                    </a:lnTo>
                    <a:lnTo>
                      <a:pt x="360" y="420"/>
                    </a:lnTo>
                    <a:lnTo>
                      <a:pt x="360" y="426"/>
                    </a:lnTo>
                    <a:lnTo>
                      <a:pt x="366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84" y="420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6" y="42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" name="Philippines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780" y="1924"/>
                <a:ext cx="183" cy="307"/>
              </a:xfrm>
              <a:custGeom>
                <a:avLst/>
                <a:gdLst>
                  <a:gd name="T0" fmla="*/ 2147483647 w 714"/>
                  <a:gd name="T1" fmla="*/ 2147483647 h 1200"/>
                  <a:gd name="T2" fmla="*/ 2147483647 w 714"/>
                  <a:gd name="T3" fmla="*/ 2147483647 h 1200"/>
                  <a:gd name="T4" fmla="*/ 2147483647 w 714"/>
                  <a:gd name="T5" fmla="*/ 2147483647 h 1200"/>
                  <a:gd name="T6" fmla="*/ 2147483647 w 714"/>
                  <a:gd name="T7" fmla="*/ 2147483647 h 1200"/>
                  <a:gd name="T8" fmla="*/ 2147483647 w 714"/>
                  <a:gd name="T9" fmla="*/ 2147483647 h 1200"/>
                  <a:gd name="T10" fmla="*/ 2147483647 w 714"/>
                  <a:gd name="T11" fmla="*/ 2147483647 h 1200"/>
                  <a:gd name="T12" fmla="*/ 2147483647 w 714"/>
                  <a:gd name="T13" fmla="*/ 2147483647 h 1200"/>
                  <a:gd name="T14" fmla="*/ 2147483647 w 714"/>
                  <a:gd name="T15" fmla="*/ 2147483647 h 1200"/>
                  <a:gd name="T16" fmla="*/ 2147483647 w 714"/>
                  <a:gd name="T17" fmla="*/ 2147483647 h 1200"/>
                  <a:gd name="T18" fmla="*/ 2147483647 w 714"/>
                  <a:gd name="T19" fmla="*/ 2147483647 h 1200"/>
                  <a:gd name="T20" fmla="*/ 2147483647 w 714"/>
                  <a:gd name="T21" fmla="*/ 2147483647 h 1200"/>
                  <a:gd name="T22" fmla="*/ 2147483647 w 714"/>
                  <a:gd name="T23" fmla="*/ 2147483647 h 1200"/>
                  <a:gd name="T24" fmla="*/ 2147483647 w 714"/>
                  <a:gd name="T25" fmla="*/ 2147483647 h 1200"/>
                  <a:gd name="T26" fmla="*/ 2147483647 w 714"/>
                  <a:gd name="T27" fmla="*/ 2147483647 h 1200"/>
                  <a:gd name="T28" fmla="*/ 2147483647 w 714"/>
                  <a:gd name="T29" fmla="*/ 2147483647 h 1200"/>
                  <a:gd name="T30" fmla="*/ 2147483647 w 714"/>
                  <a:gd name="T31" fmla="*/ 2147483647 h 1200"/>
                  <a:gd name="T32" fmla="*/ 2147483647 w 714"/>
                  <a:gd name="T33" fmla="*/ 2147483647 h 1200"/>
                  <a:gd name="T34" fmla="*/ 2147483647 w 714"/>
                  <a:gd name="T35" fmla="*/ 2147483647 h 1200"/>
                  <a:gd name="T36" fmla="*/ 2147483647 w 714"/>
                  <a:gd name="T37" fmla="*/ 2147483647 h 1200"/>
                  <a:gd name="T38" fmla="*/ 2147483647 w 714"/>
                  <a:gd name="T39" fmla="*/ 2147483647 h 1200"/>
                  <a:gd name="T40" fmla="*/ 2147483647 w 714"/>
                  <a:gd name="T41" fmla="*/ 2147483647 h 1200"/>
                  <a:gd name="T42" fmla="*/ 2147483647 w 714"/>
                  <a:gd name="T43" fmla="*/ 2147483647 h 1200"/>
                  <a:gd name="T44" fmla="*/ 2147483647 w 714"/>
                  <a:gd name="T45" fmla="*/ 2147483647 h 1200"/>
                  <a:gd name="T46" fmla="*/ 2147483647 w 714"/>
                  <a:gd name="T47" fmla="*/ 2147483647 h 1200"/>
                  <a:gd name="T48" fmla="*/ 2147483647 w 714"/>
                  <a:gd name="T49" fmla="*/ 2147483647 h 1200"/>
                  <a:gd name="T50" fmla="*/ 2147483647 w 714"/>
                  <a:gd name="T51" fmla="*/ 2147483647 h 1200"/>
                  <a:gd name="T52" fmla="*/ 2147483647 w 714"/>
                  <a:gd name="T53" fmla="*/ 2147483647 h 1200"/>
                  <a:gd name="T54" fmla="*/ 2147483647 w 714"/>
                  <a:gd name="T55" fmla="*/ 2147483647 h 1200"/>
                  <a:gd name="T56" fmla="*/ 2147483647 w 714"/>
                  <a:gd name="T57" fmla="*/ 2147483647 h 1200"/>
                  <a:gd name="T58" fmla="*/ 2147483647 w 714"/>
                  <a:gd name="T59" fmla="*/ 2147483647 h 1200"/>
                  <a:gd name="T60" fmla="*/ 2147483647 w 714"/>
                  <a:gd name="T61" fmla="*/ 2147483647 h 1200"/>
                  <a:gd name="T62" fmla="*/ 2147483647 w 714"/>
                  <a:gd name="T63" fmla="*/ 2147483647 h 1200"/>
                  <a:gd name="T64" fmla="*/ 2147483647 w 714"/>
                  <a:gd name="T65" fmla="*/ 2147483647 h 1200"/>
                  <a:gd name="T66" fmla="*/ 2147483647 w 714"/>
                  <a:gd name="T67" fmla="*/ 2147483647 h 1200"/>
                  <a:gd name="T68" fmla="*/ 2147483647 w 714"/>
                  <a:gd name="T69" fmla="*/ 2147483647 h 1200"/>
                  <a:gd name="T70" fmla="*/ 2147483647 w 714"/>
                  <a:gd name="T71" fmla="*/ 2147483647 h 1200"/>
                  <a:gd name="T72" fmla="*/ 2147483647 w 714"/>
                  <a:gd name="T73" fmla="*/ 2147483647 h 1200"/>
                  <a:gd name="T74" fmla="*/ 2147483647 w 714"/>
                  <a:gd name="T75" fmla="*/ 2147483647 h 1200"/>
                  <a:gd name="T76" fmla="*/ 2147483647 w 714"/>
                  <a:gd name="T77" fmla="*/ 2147483647 h 1200"/>
                  <a:gd name="T78" fmla="*/ 2147483647 w 714"/>
                  <a:gd name="T79" fmla="*/ 0 h 1200"/>
                  <a:gd name="T80" fmla="*/ 2147483647 w 714"/>
                  <a:gd name="T81" fmla="*/ 2147483647 h 1200"/>
                  <a:gd name="T82" fmla="*/ 2147483647 w 714"/>
                  <a:gd name="T83" fmla="*/ 2147483647 h 1200"/>
                  <a:gd name="T84" fmla="*/ 2147483647 w 714"/>
                  <a:gd name="T85" fmla="*/ 2147483647 h 1200"/>
                  <a:gd name="T86" fmla="*/ 2147483647 w 714"/>
                  <a:gd name="T87" fmla="*/ 2147483647 h 1200"/>
                  <a:gd name="T88" fmla="*/ 2147483647 w 714"/>
                  <a:gd name="T89" fmla="*/ 2147483647 h 1200"/>
                  <a:gd name="T90" fmla="*/ 2147483647 w 714"/>
                  <a:gd name="T91" fmla="*/ 2147483647 h 1200"/>
                  <a:gd name="T92" fmla="*/ 2147483647 w 714"/>
                  <a:gd name="T93" fmla="*/ 2147483647 h 1200"/>
                  <a:gd name="T94" fmla="*/ 2147483647 w 714"/>
                  <a:gd name="T95" fmla="*/ 2147483647 h 1200"/>
                  <a:gd name="T96" fmla="*/ 2147483647 w 714"/>
                  <a:gd name="T97" fmla="*/ 2147483647 h 1200"/>
                  <a:gd name="T98" fmla="*/ 2147483647 w 714"/>
                  <a:gd name="T99" fmla="*/ 2147483647 h 1200"/>
                  <a:gd name="T100" fmla="*/ 2147483647 w 714"/>
                  <a:gd name="T101" fmla="*/ 2147483647 h 1200"/>
                  <a:gd name="T102" fmla="*/ 2147483647 w 714"/>
                  <a:gd name="T103" fmla="*/ 2147483647 h 1200"/>
                  <a:gd name="T104" fmla="*/ 2147483647 w 714"/>
                  <a:gd name="T105" fmla="*/ 2147483647 h 1200"/>
                  <a:gd name="T106" fmla="*/ 2147483647 w 714"/>
                  <a:gd name="T107" fmla="*/ 2147483647 h 1200"/>
                  <a:gd name="T108" fmla="*/ 2147483647 w 714"/>
                  <a:gd name="T109" fmla="*/ 2147483647 h 1200"/>
                  <a:gd name="T110" fmla="*/ 2147483647 w 714"/>
                  <a:gd name="T111" fmla="*/ 2147483647 h 1200"/>
                  <a:gd name="T112" fmla="*/ 2147483647 w 714"/>
                  <a:gd name="T113" fmla="*/ 2147483647 h 1200"/>
                  <a:gd name="T114" fmla="*/ 2147483647 w 714"/>
                  <a:gd name="T115" fmla="*/ 2147483647 h 1200"/>
                  <a:gd name="T116" fmla="*/ 2147483647 w 714"/>
                  <a:gd name="T117" fmla="*/ 2147483647 h 12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4"/>
                  <a:gd name="T178" fmla="*/ 0 h 1200"/>
                  <a:gd name="T179" fmla="*/ 714 w 714"/>
                  <a:gd name="T180" fmla="*/ 1200 h 12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4" h="1200">
                    <a:moveTo>
                      <a:pt x="702" y="1140"/>
                    </a:moveTo>
                    <a:lnTo>
                      <a:pt x="690" y="1170"/>
                    </a:lnTo>
                    <a:lnTo>
                      <a:pt x="696" y="1200"/>
                    </a:lnTo>
                    <a:lnTo>
                      <a:pt x="714" y="1182"/>
                    </a:lnTo>
                    <a:lnTo>
                      <a:pt x="714" y="1140"/>
                    </a:lnTo>
                    <a:lnTo>
                      <a:pt x="702" y="1140"/>
                    </a:lnTo>
                    <a:close/>
                    <a:moveTo>
                      <a:pt x="582" y="1176"/>
                    </a:moveTo>
                    <a:lnTo>
                      <a:pt x="600" y="1140"/>
                    </a:lnTo>
                    <a:lnTo>
                      <a:pt x="576" y="1134"/>
                    </a:lnTo>
                    <a:lnTo>
                      <a:pt x="582" y="1176"/>
                    </a:lnTo>
                    <a:close/>
                    <a:moveTo>
                      <a:pt x="246" y="1038"/>
                    </a:moveTo>
                    <a:lnTo>
                      <a:pt x="264" y="1050"/>
                    </a:lnTo>
                    <a:lnTo>
                      <a:pt x="282" y="1020"/>
                    </a:lnTo>
                    <a:lnTo>
                      <a:pt x="258" y="1008"/>
                    </a:lnTo>
                    <a:lnTo>
                      <a:pt x="246" y="1038"/>
                    </a:lnTo>
                    <a:close/>
                    <a:moveTo>
                      <a:pt x="504" y="558"/>
                    </a:moveTo>
                    <a:lnTo>
                      <a:pt x="540" y="576"/>
                    </a:lnTo>
                    <a:lnTo>
                      <a:pt x="540" y="582"/>
                    </a:lnTo>
                    <a:lnTo>
                      <a:pt x="534" y="588"/>
                    </a:lnTo>
                    <a:lnTo>
                      <a:pt x="504" y="588"/>
                    </a:lnTo>
                    <a:lnTo>
                      <a:pt x="570" y="642"/>
                    </a:lnTo>
                    <a:lnTo>
                      <a:pt x="570" y="618"/>
                    </a:lnTo>
                    <a:lnTo>
                      <a:pt x="600" y="624"/>
                    </a:lnTo>
                    <a:lnTo>
                      <a:pt x="576" y="588"/>
                    </a:lnTo>
                    <a:lnTo>
                      <a:pt x="576" y="582"/>
                    </a:lnTo>
                    <a:lnTo>
                      <a:pt x="570" y="576"/>
                    </a:lnTo>
                    <a:lnTo>
                      <a:pt x="570" y="558"/>
                    </a:lnTo>
                    <a:lnTo>
                      <a:pt x="564" y="546"/>
                    </a:lnTo>
                    <a:lnTo>
                      <a:pt x="534" y="516"/>
                    </a:lnTo>
                    <a:lnTo>
                      <a:pt x="522" y="510"/>
                    </a:lnTo>
                    <a:lnTo>
                      <a:pt x="504" y="504"/>
                    </a:lnTo>
                    <a:lnTo>
                      <a:pt x="492" y="498"/>
                    </a:lnTo>
                    <a:lnTo>
                      <a:pt x="474" y="498"/>
                    </a:lnTo>
                    <a:lnTo>
                      <a:pt x="468" y="504"/>
                    </a:lnTo>
                    <a:lnTo>
                      <a:pt x="468" y="528"/>
                    </a:lnTo>
                    <a:lnTo>
                      <a:pt x="492" y="552"/>
                    </a:lnTo>
                    <a:lnTo>
                      <a:pt x="504" y="558"/>
                    </a:lnTo>
                    <a:close/>
                    <a:moveTo>
                      <a:pt x="462" y="666"/>
                    </a:moveTo>
                    <a:lnTo>
                      <a:pt x="474" y="750"/>
                    </a:lnTo>
                    <a:lnTo>
                      <a:pt x="486" y="672"/>
                    </a:lnTo>
                    <a:lnTo>
                      <a:pt x="462" y="618"/>
                    </a:lnTo>
                    <a:lnTo>
                      <a:pt x="438" y="618"/>
                    </a:lnTo>
                    <a:lnTo>
                      <a:pt x="462" y="666"/>
                    </a:lnTo>
                    <a:close/>
                    <a:moveTo>
                      <a:pt x="492" y="738"/>
                    </a:moveTo>
                    <a:lnTo>
                      <a:pt x="522" y="738"/>
                    </a:lnTo>
                    <a:lnTo>
                      <a:pt x="528" y="708"/>
                    </a:lnTo>
                    <a:lnTo>
                      <a:pt x="498" y="702"/>
                    </a:lnTo>
                    <a:lnTo>
                      <a:pt x="492" y="738"/>
                    </a:lnTo>
                    <a:close/>
                    <a:moveTo>
                      <a:pt x="570" y="660"/>
                    </a:moveTo>
                    <a:lnTo>
                      <a:pt x="546" y="648"/>
                    </a:lnTo>
                    <a:lnTo>
                      <a:pt x="528" y="630"/>
                    </a:lnTo>
                    <a:lnTo>
                      <a:pt x="528" y="624"/>
                    </a:lnTo>
                    <a:lnTo>
                      <a:pt x="522" y="618"/>
                    </a:lnTo>
                    <a:lnTo>
                      <a:pt x="486" y="618"/>
                    </a:lnTo>
                    <a:lnTo>
                      <a:pt x="492" y="660"/>
                    </a:lnTo>
                    <a:lnTo>
                      <a:pt x="510" y="654"/>
                    </a:lnTo>
                    <a:lnTo>
                      <a:pt x="522" y="678"/>
                    </a:lnTo>
                    <a:lnTo>
                      <a:pt x="570" y="714"/>
                    </a:lnTo>
                    <a:lnTo>
                      <a:pt x="570" y="660"/>
                    </a:lnTo>
                    <a:close/>
                    <a:moveTo>
                      <a:pt x="162" y="600"/>
                    </a:moveTo>
                    <a:lnTo>
                      <a:pt x="144" y="582"/>
                    </a:lnTo>
                    <a:lnTo>
                      <a:pt x="138" y="606"/>
                    </a:lnTo>
                    <a:lnTo>
                      <a:pt x="132" y="618"/>
                    </a:lnTo>
                    <a:lnTo>
                      <a:pt x="126" y="624"/>
                    </a:lnTo>
                    <a:lnTo>
                      <a:pt x="120" y="642"/>
                    </a:lnTo>
                    <a:lnTo>
                      <a:pt x="120" y="654"/>
                    </a:lnTo>
                    <a:lnTo>
                      <a:pt x="126" y="660"/>
                    </a:lnTo>
                    <a:lnTo>
                      <a:pt x="138" y="666"/>
                    </a:lnTo>
                    <a:lnTo>
                      <a:pt x="150" y="678"/>
                    </a:lnTo>
                    <a:lnTo>
                      <a:pt x="144" y="684"/>
                    </a:lnTo>
                    <a:lnTo>
                      <a:pt x="120" y="696"/>
                    </a:lnTo>
                    <a:lnTo>
                      <a:pt x="114" y="702"/>
                    </a:lnTo>
                    <a:lnTo>
                      <a:pt x="102" y="708"/>
                    </a:lnTo>
                    <a:lnTo>
                      <a:pt x="96" y="732"/>
                    </a:lnTo>
                    <a:lnTo>
                      <a:pt x="72" y="750"/>
                    </a:lnTo>
                    <a:lnTo>
                      <a:pt x="72" y="762"/>
                    </a:lnTo>
                    <a:lnTo>
                      <a:pt x="60" y="774"/>
                    </a:lnTo>
                    <a:lnTo>
                      <a:pt x="48" y="780"/>
                    </a:lnTo>
                    <a:lnTo>
                      <a:pt x="42" y="786"/>
                    </a:lnTo>
                    <a:lnTo>
                      <a:pt x="30" y="792"/>
                    </a:lnTo>
                    <a:lnTo>
                      <a:pt x="24" y="798"/>
                    </a:lnTo>
                    <a:lnTo>
                      <a:pt x="18" y="798"/>
                    </a:lnTo>
                    <a:lnTo>
                      <a:pt x="18" y="804"/>
                    </a:lnTo>
                    <a:lnTo>
                      <a:pt x="12" y="810"/>
                    </a:lnTo>
                    <a:lnTo>
                      <a:pt x="0" y="834"/>
                    </a:lnTo>
                    <a:lnTo>
                      <a:pt x="0" y="864"/>
                    </a:lnTo>
                    <a:lnTo>
                      <a:pt x="30" y="834"/>
                    </a:lnTo>
                    <a:lnTo>
                      <a:pt x="30" y="816"/>
                    </a:lnTo>
                    <a:lnTo>
                      <a:pt x="36" y="810"/>
                    </a:lnTo>
                    <a:lnTo>
                      <a:pt x="42" y="810"/>
                    </a:lnTo>
                    <a:lnTo>
                      <a:pt x="78" y="798"/>
                    </a:lnTo>
                    <a:lnTo>
                      <a:pt x="84" y="792"/>
                    </a:lnTo>
                    <a:lnTo>
                      <a:pt x="84" y="762"/>
                    </a:lnTo>
                    <a:lnTo>
                      <a:pt x="90" y="750"/>
                    </a:lnTo>
                    <a:lnTo>
                      <a:pt x="96" y="744"/>
                    </a:lnTo>
                    <a:lnTo>
                      <a:pt x="114" y="738"/>
                    </a:lnTo>
                    <a:lnTo>
                      <a:pt x="126" y="732"/>
                    </a:lnTo>
                    <a:lnTo>
                      <a:pt x="144" y="720"/>
                    </a:lnTo>
                    <a:lnTo>
                      <a:pt x="162" y="714"/>
                    </a:lnTo>
                    <a:lnTo>
                      <a:pt x="168" y="702"/>
                    </a:lnTo>
                    <a:lnTo>
                      <a:pt x="174" y="696"/>
                    </a:lnTo>
                    <a:lnTo>
                      <a:pt x="174" y="684"/>
                    </a:lnTo>
                    <a:lnTo>
                      <a:pt x="156" y="648"/>
                    </a:lnTo>
                    <a:lnTo>
                      <a:pt x="156" y="624"/>
                    </a:lnTo>
                    <a:lnTo>
                      <a:pt x="162" y="612"/>
                    </a:lnTo>
                    <a:lnTo>
                      <a:pt x="162" y="600"/>
                    </a:lnTo>
                    <a:close/>
                    <a:moveTo>
                      <a:pt x="330" y="1026"/>
                    </a:moveTo>
                    <a:lnTo>
                      <a:pt x="372" y="1056"/>
                    </a:lnTo>
                    <a:lnTo>
                      <a:pt x="372" y="1020"/>
                    </a:lnTo>
                    <a:lnTo>
                      <a:pt x="348" y="1002"/>
                    </a:lnTo>
                    <a:lnTo>
                      <a:pt x="330" y="1026"/>
                    </a:lnTo>
                    <a:close/>
                    <a:moveTo>
                      <a:pt x="660" y="840"/>
                    </a:moveTo>
                    <a:lnTo>
                      <a:pt x="660" y="816"/>
                    </a:lnTo>
                    <a:lnTo>
                      <a:pt x="654" y="804"/>
                    </a:lnTo>
                    <a:lnTo>
                      <a:pt x="654" y="792"/>
                    </a:lnTo>
                    <a:lnTo>
                      <a:pt x="642" y="780"/>
                    </a:lnTo>
                    <a:lnTo>
                      <a:pt x="630" y="774"/>
                    </a:lnTo>
                    <a:lnTo>
                      <a:pt x="600" y="744"/>
                    </a:lnTo>
                    <a:lnTo>
                      <a:pt x="588" y="738"/>
                    </a:lnTo>
                    <a:lnTo>
                      <a:pt x="582" y="738"/>
                    </a:lnTo>
                    <a:lnTo>
                      <a:pt x="576" y="744"/>
                    </a:lnTo>
                    <a:lnTo>
                      <a:pt x="582" y="750"/>
                    </a:lnTo>
                    <a:lnTo>
                      <a:pt x="588" y="762"/>
                    </a:lnTo>
                    <a:lnTo>
                      <a:pt x="594" y="768"/>
                    </a:lnTo>
                    <a:lnTo>
                      <a:pt x="606" y="774"/>
                    </a:lnTo>
                    <a:lnTo>
                      <a:pt x="606" y="786"/>
                    </a:lnTo>
                    <a:lnTo>
                      <a:pt x="600" y="786"/>
                    </a:lnTo>
                    <a:lnTo>
                      <a:pt x="588" y="792"/>
                    </a:lnTo>
                    <a:lnTo>
                      <a:pt x="570" y="792"/>
                    </a:lnTo>
                    <a:lnTo>
                      <a:pt x="558" y="798"/>
                    </a:lnTo>
                    <a:lnTo>
                      <a:pt x="546" y="798"/>
                    </a:lnTo>
                    <a:lnTo>
                      <a:pt x="546" y="828"/>
                    </a:lnTo>
                    <a:lnTo>
                      <a:pt x="528" y="828"/>
                    </a:lnTo>
                    <a:lnTo>
                      <a:pt x="522" y="846"/>
                    </a:lnTo>
                    <a:lnTo>
                      <a:pt x="498" y="864"/>
                    </a:lnTo>
                    <a:lnTo>
                      <a:pt x="492" y="864"/>
                    </a:lnTo>
                    <a:lnTo>
                      <a:pt x="486" y="858"/>
                    </a:lnTo>
                    <a:lnTo>
                      <a:pt x="474" y="852"/>
                    </a:lnTo>
                    <a:lnTo>
                      <a:pt x="462" y="852"/>
                    </a:lnTo>
                    <a:lnTo>
                      <a:pt x="450" y="846"/>
                    </a:lnTo>
                    <a:lnTo>
                      <a:pt x="438" y="858"/>
                    </a:lnTo>
                    <a:lnTo>
                      <a:pt x="432" y="870"/>
                    </a:lnTo>
                    <a:lnTo>
                      <a:pt x="420" y="882"/>
                    </a:lnTo>
                    <a:lnTo>
                      <a:pt x="414" y="894"/>
                    </a:lnTo>
                    <a:lnTo>
                      <a:pt x="408" y="900"/>
                    </a:lnTo>
                    <a:lnTo>
                      <a:pt x="408" y="906"/>
                    </a:lnTo>
                    <a:lnTo>
                      <a:pt x="408" y="900"/>
                    </a:lnTo>
                    <a:lnTo>
                      <a:pt x="396" y="888"/>
                    </a:lnTo>
                    <a:lnTo>
                      <a:pt x="384" y="888"/>
                    </a:lnTo>
                    <a:lnTo>
                      <a:pt x="378" y="900"/>
                    </a:lnTo>
                    <a:lnTo>
                      <a:pt x="378" y="912"/>
                    </a:lnTo>
                    <a:lnTo>
                      <a:pt x="372" y="924"/>
                    </a:lnTo>
                    <a:lnTo>
                      <a:pt x="366" y="930"/>
                    </a:lnTo>
                    <a:lnTo>
                      <a:pt x="360" y="942"/>
                    </a:lnTo>
                    <a:lnTo>
                      <a:pt x="384" y="960"/>
                    </a:lnTo>
                    <a:lnTo>
                      <a:pt x="402" y="942"/>
                    </a:lnTo>
                    <a:lnTo>
                      <a:pt x="414" y="966"/>
                    </a:lnTo>
                    <a:lnTo>
                      <a:pt x="420" y="960"/>
                    </a:lnTo>
                    <a:lnTo>
                      <a:pt x="432" y="954"/>
                    </a:lnTo>
                    <a:lnTo>
                      <a:pt x="450" y="936"/>
                    </a:lnTo>
                    <a:lnTo>
                      <a:pt x="462" y="930"/>
                    </a:lnTo>
                    <a:lnTo>
                      <a:pt x="474" y="930"/>
                    </a:lnTo>
                    <a:lnTo>
                      <a:pt x="498" y="954"/>
                    </a:lnTo>
                    <a:lnTo>
                      <a:pt x="510" y="960"/>
                    </a:lnTo>
                    <a:lnTo>
                      <a:pt x="492" y="978"/>
                    </a:lnTo>
                    <a:lnTo>
                      <a:pt x="492" y="990"/>
                    </a:lnTo>
                    <a:lnTo>
                      <a:pt x="510" y="1026"/>
                    </a:lnTo>
                    <a:lnTo>
                      <a:pt x="522" y="1044"/>
                    </a:lnTo>
                    <a:lnTo>
                      <a:pt x="534" y="1056"/>
                    </a:lnTo>
                    <a:lnTo>
                      <a:pt x="546" y="1062"/>
                    </a:lnTo>
                    <a:lnTo>
                      <a:pt x="558" y="1062"/>
                    </a:lnTo>
                    <a:lnTo>
                      <a:pt x="570" y="1068"/>
                    </a:lnTo>
                    <a:lnTo>
                      <a:pt x="582" y="1068"/>
                    </a:lnTo>
                    <a:lnTo>
                      <a:pt x="606" y="1050"/>
                    </a:lnTo>
                    <a:lnTo>
                      <a:pt x="606" y="1074"/>
                    </a:lnTo>
                    <a:lnTo>
                      <a:pt x="630" y="1074"/>
                    </a:lnTo>
                    <a:lnTo>
                      <a:pt x="630" y="1038"/>
                    </a:lnTo>
                    <a:lnTo>
                      <a:pt x="624" y="1032"/>
                    </a:lnTo>
                    <a:lnTo>
                      <a:pt x="606" y="996"/>
                    </a:lnTo>
                    <a:lnTo>
                      <a:pt x="606" y="984"/>
                    </a:lnTo>
                    <a:lnTo>
                      <a:pt x="612" y="972"/>
                    </a:lnTo>
                    <a:lnTo>
                      <a:pt x="624" y="960"/>
                    </a:lnTo>
                    <a:lnTo>
                      <a:pt x="654" y="1014"/>
                    </a:lnTo>
                    <a:lnTo>
                      <a:pt x="654" y="1008"/>
                    </a:lnTo>
                    <a:lnTo>
                      <a:pt x="660" y="1002"/>
                    </a:lnTo>
                    <a:lnTo>
                      <a:pt x="672" y="978"/>
                    </a:lnTo>
                    <a:lnTo>
                      <a:pt x="678" y="960"/>
                    </a:lnTo>
                    <a:lnTo>
                      <a:pt x="678" y="936"/>
                    </a:lnTo>
                    <a:lnTo>
                      <a:pt x="672" y="918"/>
                    </a:lnTo>
                    <a:lnTo>
                      <a:pt x="666" y="912"/>
                    </a:lnTo>
                    <a:lnTo>
                      <a:pt x="660" y="900"/>
                    </a:lnTo>
                    <a:lnTo>
                      <a:pt x="660" y="840"/>
                    </a:lnTo>
                    <a:close/>
                    <a:moveTo>
                      <a:pt x="330" y="384"/>
                    </a:moveTo>
                    <a:lnTo>
                      <a:pt x="348" y="384"/>
                    </a:lnTo>
                    <a:lnTo>
                      <a:pt x="354" y="390"/>
                    </a:lnTo>
                    <a:lnTo>
                      <a:pt x="366" y="396"/>
                    </a:lnTo>
                    <a:lnTo>
                      <a:pt x="366" y="408"/>
                    </a:lnTo>
                    <a:lnTo>
                      <a:pt x="372" y="420"/>
                    </a:lnTo>
                    <a:lnTo>
                      <a:pt x="384" y="438"/>
                    </a:lnTo>
                    <a:lnTo>
                      <a:pt x="396" y="450"/>
                    </a:lnTo>
                    <a:lnTo>
                      <a:pt x="414" y="462"/>
                    </a:lnTo>
                    <a:lnTo>
                      <a:pt x="432" y="462"/>
                    </a:lnTo>
                    <a:lnTo>
                      <a:pt x="444" y="438"/>
                    </a:lnTo>
                    <a:lnTo>
                      <a:pt x="444" y="426"/>
                    </a:lnTo>
                    <a:lnTo>
                      <a:pt x="432" y="402"/>
                    </a:lnTo>
                    <a:lnTo>
                      <a:pt x="420" y="396"/>
                    </a:lnTo>
                    <a:lnTo>
                      <a:pt x="408" y="396"/>
                    </a:lnTo>
                    <a:lnTo>
                      <a:pt x="408" y="390"/>
                    </a:lnTo>
                    <a:lnTo>
                      <a:pt x="414" y="384"/>
                    </a:lnTo>
                    <a:lnTo>
                      <a:pt x="414" y="378"/>
                    </a:lnTo>
                    <a:lnTo>
                      <a:pt x="420" y="372"/>
                    </a:lnTo>
                    <a:lnTo>
                      <a:pt x="408" y="372"/>
                    </a:lnTo>
                    <a:lnTo>
                      <a:pt x="396" y="366"/>
                    </a:lnTo>
                    <a:lnTo>
                      <a:pt x="390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42" y="360"/>
                    </a:lnTo>
                    <a:lnTo>
                      <a:pt x="330" y="354"/>
                    </a:lnTo>
                    <a:lnTo>
                      <a:pt x="312" y="354"/>
                    </a:lnTo>
                    <a:lnTo>
                      <a:pt x="300" y="366"/>
                    </a:lnTo>
                    <a:lnTo>
                      <a:pt x="288" y="372"/>
                    </a:lnTo>
                    <a:lnTo>
                      <a:pt x="282" y="372"/>
                    </a:lnTo>
                    <a:lnTo>
                      <a:pt x="264" y="354"/>
                    </a:lnTo>
                    <a:lnTo>
                      <a:pt x="258" y="342"/>
                    </a:lnTo>
                    <a:lnTo>
                      <a:pt x="258" y="252"/>
                    </a:lnTo>
                    <a:lnTo>
                      <a:pt x="270" y="22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74"/>
                    </a:lnTo>
                    <a:lnTo>
                      <a:pt x="276" y="150"/>
                    </a:lnTo>
                    <a:lnTo>
                      <a:pt x="276" y="126"/>
                    </a:lnTo>
                    <a:lnTo>
                      <a:pt x="282" y="108"/>
                    </a:lnTo>
                    <a:lnTo>
                      <a:pt x="282" y="72"/>
                    </a:lnTo>
                    <a:lnTo>
                      <a:pt x="264" y="54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24"/>
                    </a:lnTo>
                    <a:lnTo>
                      <a:pt x="192" y="18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62" y="36"/>
                    </a:lnTo>
                    <a:lnTo>
                      <a:pt x="156" y="42"/>
                    </a:lnTo>
                    <a:lnTo>
                      <a:pt x="156" y="48"/>
                    </a:lnTo>
                    <a:lnTo>
                      <a:pt x="144" y="72"/>
                    </a:lnTo>
                    <a:lnTo>
                      <a:pt x="132" y="84"/>
                    </a:lnTo>
                    <a:lnTo>
                      <a:pt x="132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56" y="150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44" y="174"/>
                    </a:lnTo>
                    <a:lnTo>
                      <a:pt x="138" y="186"/>
                    </a:lnTo>
                    <a:lnTo>
                      <a:pt x="138" y="198"/>
                    </a:lnTo>
                    <a:lnTo>
                      <a:pt x="150" y="210"/>
                    </a:lnTo>
                    <a:lnTo>
                      <a:pt x="150" y="216"/>
                    </a:lnTo>
                    <a:lnTo>
                      <a:pt x="144" y="222"/>
                    </a:lnTo>
                    <a:lnTo>
                      <a:pt x="138" y="222"/>
                    </a:lnTo>
                    <a:lnTo>
                      <a:pt x="126" y="228"/>
                    </a:lnTo>
                    <a:lnTo>
                      <a:pt x="120" y="228"/>
                    </a:lnTo>
                    <a:lnTo>
                      <a:pt x="120" y="210"/>
                    </a:lnTo>
                    <a:lnTo>
                      <a:pt x="114" y="204"/>
                    </a:lnTo>
                    <a:lnTo>
                      <a:pt x="114" y="252"/>
                    </a:lnTo>
                    <a:lnTo>
                      <a:pt x="150" y="306"/>
                    </a:lnTo>
                    <a:lnTo>
                      <a:pt x="174" y="330"/>
                    </a:lnTo>
                    <a:lnTo>
                      <a:pt x="186" y="348"/>
                    </a:lnTo>
                    <a:lnTo>
                      <a:pt x="204" y="384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52" y="408"/>
                    </a:lnTo>
                    <a:lnTo>
                      <a:pt x="258" y="396"/>
                    </a:lnTo>
                    <a:lnTo>
                      <a:pt x="270" y="390"/>
                    </a:lnTo>
                    <a:lnTo>
                      <a:pt x="276" y="384"/>
                    </a:lnTo>
                    <a:lnTo>
                      <a:pt x="288" y="384"/>
                    </a:lnTo>
                    <a:lnTo>
                      <a:pt x="294" y="396"/>
                    </a:lnTo>
                    <a:lnTo>
                      <a:pt x="306" y="402"/>
                    </a:lnTo>
                    <a:lnTo>
                      <a:pt x="324" y="420"/>
                    </a:lnTo>
                    <a:lnTo>
                      <a:pt x="342" y="420"/>
                    </a:lnTo>
                    <a:lnTo>
                      <a:pt x="342" y="402"/>
                    </a:lnTo>
                    <a:lnTo>
                      <a:pt x="336" y="396"/>
                    </a:lnTo>
                    <a:lnTo>
                      <a:pt x="330" y="384"/>
                    </a:lnTo>
                    <a:close/>
                    <a:moveTo>
                      <a:pt x="258" y="432"/>
                    </a:moveTo>
                    <a:lnTo>
                      <a:pt x="246" y="426"/>
                    </a:lnTo>
                    <a:lnTo>
                      <a:pt x="204" y="426"/>
                    </a:lnTo>
                    <a:lnTo>
                      <a:pt x="234" y="468"/>
                    </a:lnTo>
                    <a:lnTo>
                      <a:pt x="258" y="534"/>
                    </a:lnTo>
                    <a:lnTo>
                      <a:pt x="270" y="528"/>
                    </a:lnTo>
                    <a:lnTo>
                      <a:pt x="276" y="516"/>
                    </a:lnTo>
                    <a:lnTo>
                      <a:pt x="282" y="510"/>
                    </a:lnTo>
                    <a:lnTo>
                      <a:pt x="282" y="486"/>
                    </a:lnTo>
                    <a:lnTo>
                      <a:pt x="276" y="480"/>
                    </a:lnTo>
                    <a:lnTo>
                      <a:pt x="270" y="468"/>
                    </a:lnTo>
                    <a:lnTo>
                      <a:pt x="270" y="450"/>
                    </a:lnTo>
                    <a:lnTo>
                      <a:pt x="264" y="438"/>
                    </a:lnTo>
                    <a:lnTo>
                      <a:pt x="258" y="432"/>
                    </a:lnTo>
                    <a:close/>
                    <a:moveTo>
                      <a:pt x="330" y="648"/>
                    </a:moveTo>
                    <a:lnTo>
                      <a:pt x="336" y="660"/>
                    </a:lnTo>
                    <a:lnTo>
                      <a:pt x="354" y="678"/>
                    </a:lnTo>
                    <a:lnTo>
                      <a:pt x="360" y="672"/>
                    </a:lnTo>
                    <a:lnTo>
                      <a:pt x="372" y="666"/>
                    </a:lnTo>
                    <a:lnTo>
                      <a:pt x="378" y="660"/>
                    </a:lnTo>
                    <a:lnTo>
                      <a:pt x="384" y="660"/>
                    </a:lnTo>
                    <a:lnTo>
                      <a:pt x="390" y="666"/>
                    </a:lnTo>
                    <a:lnTo>
                      <a:pt x="390" y="696"/>
                    </a:lnTo>
                    <a:lnTo>
                      <a:pt x="402" y="708"/>
                    </a:lnTo>
                    <a:lnTo>
                      <a:pt x="396" y="720"/>
                    </a:lnTo>
                    <a:lnTo>
                      <a:pt x="390" y="726"/>
                    </a:lnTo>
                    <a:lnTo>
                      <a:pt x="372" y="762"/>
                    </a:lnTo>
                    <a:lnTo>
                      <a:pt x="372" y="786"/>
                    </a:lnTo>
                    <a:lnTo>
                      <a:pt x="378" y="792"/>
                    </a:lnTo>
                    <a:lnTo>
                      <a:pt x="384" y="804"/>
                    </a:lnTo>
                    <a:lnTo>
                      <a:pt x="396" y="804"/>
                    </a:lnTo>
                    <a:lnTo>
                      <a:pt x="408" y="798"/>
                    </a:lnTo>
                    <a:lnTo>
                      <a:pt x="420" y="798"/>
                    </a:lnTo>
                    <a:lnTo>
                      <a:pt x="432" y="792"/>
                    </a:lnTo>
                    <a:lnTo>
                      <a:pt x="438" y="786"/>
                    </a:lnTo>
                    <a:lnTo>
                      <a:pt x="438" y="768"/>
                    </a:lnTo>
                    <a:lnTo>
                      <a:pt x="432" y="756"/>
                    </a:lnTo>
                    <a:lnTo>
                      <a:pt x="426" y="738"/>
                    </a:lnTo>
                    <a:lnTo>
                      <a:pt x="426" y="726"/>
                    </a:lnTo>
                    <a:lnTo>
                      <a:pt x="432" y="714"/>
                    </a:lnTo>
                    <a:lnTo>
                      <a:pt x="444" y="678"/>
                    </a:lnTo>
                    <a:lnTo>
                      <a:pt x="444" y="660"/>
                    </a:lnTo>
                    <a:lnTo>
                      <a:pt x="438" y="648"/>
                    </a:lnTo>
                    <a:lnTo>
                      <a:pt x="432" y="642"/>
                    </a:lnTo>
                    <a:lnTo>
                      <a:pt x="426" y="642"/>
                    </a:lnTo>
                    <a:lnTo>
                      <a:pt x="414" y="654"/>
                    </a:lnTo>
                    <a:lnTo>
                      <a:pt x="402" y="660"/>
                    </a:lnTo>
                    <a:lnTo>
                      <a:pt x="396" y="660"/>
                    </a:lnTo>
                    <a:lnTo>
                      <a:pt x="396" y="648"/>
                    </a:lnTo>
                    <a:lnTo>
                      <a:pt x="408" y="624"/>
                    </a:lnTo>
                    <a:lnTo>
                      <a:pt x="408" y="612"/>
                    </a:lnTo>
                    <a:lnTo>
                      <a:pt x="414" y="600"/>
                    </a:lnTo>
                    <a:lnTo>
                      <a:pt x="414" y="594"/>
                    </a:lnTo>
                    <a:lnTo>
                      <a:pt x="408" y="588"/>
                    </a:lnTo>
                    <a:lnTo>
                      <a:pt x="372" y="570"/>
                    </a:lnTo>
                    <a:lnTo>
                      <a:pt x="366" y="564"/>
                    </a:lnTo>
                    <a:lnTo>
                      <a:pt x="330" y="564"/>
                    </a:lnTo>
                    <a:lnTo>
                      <a:pt x="324" y="570"/>
                    </a:lnTo>
                    <a:lnTo>
                      <a:pt x="324" y="576"/>
                    </a:lnTo>
                    <a:lnTo>
                      <a:pt x="330" y="582"/>
                    </a:lnTo>
                    <a:lnTo>
                      <a:pt x="336" y="582"/>
                    </a:lnTo>
                    <a:lnTo>
                      <a:pt x="342" y="594"/>
                    </a:lnTo>
                    <a:lnTo>
                      <a:pt x="342" y="600"/>
                    </a:lnTo>
                    <a:lnTo>
                      <a:pt x="336" y="606"/>
                    </a:lnTo>
                    <a:lnTo>
                      <a:pt x="336" y="618"/>
                    </a:lnTo>
                    <a:lnTo>
                      <a:pt x="330" y="630"/>
                    </a:lnTo>
                    <a:lnTo>
                      <a:pt x="330" y="64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" name="Peru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173" y="2309"/>
                <a:ext cx="241" cy="381"/>
              </a:xfrm>
              <a:custGeom>
                <a:avLst/>
                <a:gdLst>
                  <a:gd name="T0" fmla="*/ 2147483647 w 942"/>
                  <a:gd name="T1" fmla="*/ 2147483647 h 1488"/>
                  <a:gd name="T2" fmla="*/ 2147483647 w 942"/>
                  <a:gd name="T3" fmla="*/ 2147483647 h 1488"/>
                  <a:gd name="T4" fmla="*/ 2147483647 w 942"/>
                  <a:gd name="T5" fmla="*/ 2147483647 h 1488"/>
                  <a:gd name="T6" fmla="*/ 2147483647 w 942"/>
                  <a:gd name="T7" fmla="*/ 2147483647 h 1488"/>
                  <a:gd name="T8" fmla="*/ 2147483647 w 942"/>
                  <a:gd name="T9" fmla="*/ 2147483647 h 1488"/>
                  <a:gd name="T10" fmla="*/ 2147483647 w 942"/>
                  <a:gd name="T11" fmla="*/ 2147483647 h 1488"/>
                  <a:gd name="T12" fmla="*/ 2147483647 w 942"/>
                  <a:gd name="T13" fmla="*/ 2147483647 h 1488"/>
                  <a:gd name="T14" fmla="*/ 2147483647 w 942"/>
                  <a:gd name="T15" fmla="*/ 2147483647 h 1488"/>
                  <a:gd name="T16" fmla="*/ 2147483647 w 942"/>
                  <a:gd name="T17" fmla="*/ 2147483647 h 1488"/>
                  <a:gd name="T18" fmla="*/ 2147483647 w 942"/>
                  <a:gd name="T19" fmla="*/ 2147483647 h 1488"/>
                  <a:gd name="T20" fmla="*/ 2147483647 w 942"/>
                  <a:gd name="T21" fmla="*/ 2147483647 h 1488"/>
                  <a:gd name="T22" fmla="*/ 2147483647 w 942"/>
                  <a:gd name="T23" fmla="*/ 2147483647 h 1488"/>
                  <a:gd name="T24" fmla="*/ 2147483647 w 942"/>
                  <a:gd name="T25" fmla="*/ 2147483647 h 1488"/>
                  <a:gd name="T26" fmla="*/ 2147483647 w 942"/>
                  <a:gd name="T27" fmla="*/ 2147483647 h 1488"/>
                  <a:gd name="T28" fmla="*/ 2147483647 w 942"/>
                  <a:gd name="T29" fmla="*/ 2147483647 h 1488"/>
                  <a:gd name="T30" fmla="*/ 2147483647 w 942"/>
                  <a:gd name="T31" fmla="*/ 2147483647 h 1488"/>
                  <a:gd name="T32" fmla="*/ 2147483647 w 942"/>
                  <a:gd name="T33" fmla="*/ 2147483647 h 1488"/>
                  <a:gd name="T34" fmla="*/ 2147483647 w 942"/>
                  <a:gd name="T35" fmla="*/ 2147483647 h 1488"/>
                  <a:gd name="T36" fmla="*/ 2147483647 w 942"/>
                  <a:gd name="T37" fmla="*/ 2147483647 h 1488"/>
                  <a:gd name="T38" fmla="*/ 2147483647 w 942"/>
                  <a:gd name="T39" fmla="*/ 2147483647 h 1488"/>
                  <a:gd name="T40" fmla="*/ 2147483647 w 942"/>
                  <a:gd name="T41" fmla="*/ 2147483647 h 1488"/>
                  <a:gd name="T42" fmla="*/ 2147483647 w 942"/>
                  <a:gd name="T43" fmla="*/ 2147483647 h 1488"/>
                  <a:gd name="T44" fmla="*/ 2147483647 w 942"/>
                  <a:gd name="T45" fmla="*/ 2147483647 h 1488"/>
                  <a:gd name="T46" fmla="*/ 2147483647 w 942"/>
                  <a:gd name="T47" fmla="*/ 2147483647 h 1488"/>
                  <a:gd name="T48" fmla="*/ 2147483647 w 942"/>
                  <a:gd name="T49" fmla="*/ 2147483647 h 1488"/>
                  <a:gd name="T50" fmla="*/ 2147483647 w 942"/>
                  <a:gd name="T51" fmla="*/ 2147483647 h 1488"/>
                  <a:gd name="T52" fmla="*/ 2147483647 w 942"/>
                  <a:gd name="T53" fmla="*/ 2147483647 h 1488"/>
                  <a:gd name="T54" fmla="*/ 2147483647 w 942"/>
                  <a:gd name="T55" fmla="*/ 2147483647 h 1488"/>
                  <a:gd name="T56" fmla="*/ 2147483647 w 942"/>
                  <a:gd name="T57" fmla="*/ 2147483647 h 1488"/>
                  <a:gd name="T58" fmla="*/ 2147483647 w 942"/>
                  <a:gd name="T59" fmla="*/ 2147483647 h 1488"/>
                  <a:gd name="T60" fmla="*/ 2147483647 w 942"/>
                  <a:gd name="T61" fmla="*/ 2147483647 h 1488"/>
                  <a:gd name="T62" fmla="*/ 2147483647 w 942"/>
                  <a:gd name="T63" fmla="*/ 0 h 1488"/>
                  <a:gd name="T64" fmla="*/ 2147483647 w 942"/>
                  <a:gd name="T65" fmla="*/ 2147483647 h 1488"/>
                  <a:gd name="T66" fmla="*/ 2147483647 w 942"/>
                  <a:gd name="T67" fmla="*/ 2147483647 h 1488"/>
                  <a:gd name="T68" fmla="*/ 2147483647 w 942"/>
                  <a:gd name="T69" fmla="*/ 2147483647 h 1488"/>
                  <a:gd name="T70" fmla="*/ 2147483647 w 942"/>
                  <a:gd name="T71" fmla="*/ 2147483647 h 1488"/>
                  <a:gd name="T72" fmla="*/ 2147483647 w 942"/>
                  <a:gd name="T73" fmla="*/ 2147483647 h 1488"/>
                  <a:gd name="T74" fmla="*/ 2147483647 w 942"/>
                  <a:gd name="T75" fmla="*/ 2147483647 h 1488"/>
                  <a:gd name="T76" fmla="*/ 2147483647 w 942"/>
                  <a:gd name="T77" fmla="*/ 2147483647 h 1488"/>
                  <a:gd name="T78" fmla="*/ 2147483647 w 942"/>
                  <a:gd name="T79" fmla="*/ 2147483647 h 1488"/>
                  <a:gd name="T80" fmla="*/ 2147483647 w 942"/>
                  <a:gd name="T81" fmla="*/ 2147483647 h 1488"/>
                  <a:gd name="T82" fmla="*/ 2147483647 w 942"/>
                  <a:gd name="T83" fmla="*/ 2147483647 h 1488"/>
                  <a:gd name="T84" fmla="*/ 0 w 942"/>
                  <a:gd name="T85" fmla="*/ 2147483647 h 1488"/>
                  <a:gd name="T86" fmla="*/ 2147483647 w 942"/>
                  <a:gd name="T87" fmla="*/ 2147483647 h 1488"/>
                  <a:gd name="T88" fmla="*/ 2147483647 w 942"/>
                  <a:gd name="T89" fmla="*/ 2147483647 h 1488"/>
                  <a:gd name="T90" fmla="*/ 2147483647 w 942"/>
                  <a:gd name="T91" fmla="*/ 2147483647 h 1488"/>
                  <a:gd name="T92" fmla="*/ 2147483647 w 942"/>
                  <a:gd name="T93" fmla="*/ 2147483647 h 1488"/>
                  <a:gd name="T94" fmla="*/ 2147483647 w 942"/>
                  <a:gd name="T95" fmla="*/ 2147483647 h 1488"/>
                  <a:gd name="T96" fmla="*/ 2147483647 w 942"/>
                  <a:gd name="T97" fmla="*/ 2147483647 h 1488"/>
                  <a:gd name="T98" fmla="*/ 2147483647 w 942"/>
                  <a:gd name="T99" fmla="*/ 2147483647 h 1488"/>
                  <a:gd name="T100" fmla="*/ 2147483647 w 942"/>
                  <a:gd name="T101" fmla="*/ 2147483647 h 1488"/>
                  <a:gd name="T102" fmla="*/ 2147483647 w 942"/>
                  <a:gd name="T103" fmla="*/ 2147483647 h 1488"/>
                  <a:gd name="T104" fmla="*/ 2147483647 w 942"/>
                  <a:gd name="T105" fmla="*/ 2147483647 h 1488"/>
                  <a:gd name="T106" fmla="*/ 2147483647 w 942"/>
                  <a:gd name="T107" fmla="*/ 2147483647 h 1488"/>
                  <a:gd name="T108" fmla="*/ 2147483647 w 942"/>
                  <a:gd name="T109" fmla="*/ 2147483647 h 1488"/>
                  <a:gd name="T110" fmla="*/ 2147483647 w 942"/>
                  <a:gd name="T111" fmla="*/ 2147483647 h 1488"/>
                  <a:gd name="T112" fmla="*/ 2147483647 w 942"/>
                  <a:gd name="T113" fmla="*/ 2147483647 h 1488"/>
                  <a:gd name="T114" fmla="*/ 2147483647 w 942"/>
                  <a:gd name="T115" fmla="*/ 2147483647 h 1488"/>
                  <a:gd name="T116" fmla="*/ 2147483647 w 942"/>
                  <a:gd name="T117" fmla="*/ 2147483647 h 1488"/>
                  <a:gd name="T118" fmla="*/ 2147483647 w 942"/>
                  <a:gd name="T119" fmla="*/ 2147483647 h 1488"/>
                  <a:gd name="T120" fmla="*/ 2147483647 w 942"/>
                  <a:gd name="T121" fmla="*/ 2147483647 h 14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2"/>
                  <a:gd name="T184" fmla="*/ 0 h 1488"/>
                  <a:gd name="T185" fmla="*/ 942 w 942"/>
                  <a:gd name="T186" fmla="*/ 1488 h 14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2" h="1488">
                    <a:moveTo>
                      <a:pt x="930" y="1320"/>
                    </a:moveTo>
                    <a:lnTo>
                      <a:pt x="924" y="1314"/>
                    </a:lnTo>
                    <a:lnTo>
                      <a:pt x="912" y="1308"/>
                    </a:lnTo>
                    <a:lnTo>
                      <a:pt x="888" y="1284"/>
                    </a:lnTo>
                    <a:lnTo>
                      <a:pt x="864" y="1284"/>
                    </a:lnTo>
                    <a:lnTo>
                      <a:pt x="858" y="1278"/>
                    </a:lnTo>
                    <a:lnTo>
                      <a:pt x="870" y="1260"/>
                    </a:lnTo>
                    <a:lnTo>
                      <a:pt x="870" y="1230"/>
                    </a:lnTo>
                    <a:lnTo>
                      <a:pt x="882" y="1230"/>
                    </a:lnTo>
                    <a:lnTo>
                      <a:pt x="906" y="1254"/>
                    </a:lnTo>
                    <a:lnTo>
                      <a:pt x="918" y="1236"/>
                    </a:lnTo>
                    <a:lnTo>
                      <a:pt x="918" y="1230"/>
                    </a:lnTo>
                    <a:lnTo>
                      <a:pt x="912" y="1224"/>
                    </a:lnTo>
                    <a:lnTo>
                      <a:pt x="906" y="1212"/>
                    </a:lnTo>
                    <a:lnTo>
                      <a:pt x="900" y="1194"/>
                    </a:lnTo>
                    <a:lnTo>
                      <a:pt x="912" y="1170"/>
                    </a:lnTo>
                    <a:lnTo>
                      <a:pt x="924" y="1158"/>
                    </a:lnTo>
                    <a:lnTo>
                      <a:pt x="930" y="1146"/>
                    </a:lnTo>
                    <a:lnTo>
                      <a:pt x="930" y="1140"/>
                    </a:lnTo>
                    <a:lnTo>
                      <a:pt x="924" y="1128"/>
                    </a:lnTo>
                    <a:lnTo>
                      <a:pt x="912" y="1116"/>
                    </a:lnTo>
                    <a:lnTo>
                      <a:pt x="906" y="1116"/>
                    </a:lnTo>
                    <a:lnTo>
                      <a:pt x="924" y="1086"/>
                    </a:lnTo>
                    <a:lnTo>
                      <a:pt x="912" y="1038"/>
                    </a:lnTo>
                    <a:lnTo>
                      <a:pt x="918" y="1032"/>
                    </a:lnTo>
                    <a:lnTo>
                      <a:pt x="924" y="1020"/>
                    </a:lnTo>
                    <a:lnTo>
                      <a:pt x="930" y="1014"/>
                    </a:lnTo>
                    <a:lnTo>
                      <a:pt x="930" y="1002"/>
                    </a:lnTo>
                    <a:lnTo>
                      <a:pt x="918" y="978"/>
                    </a:lnTo>
                    <a:lnTo>
                      <a:pt x="906" y="960"/>
                    </a:lnTo>
                    <a:lnTo>
                      <a:pt x="894" y="948"/>
                    </a:lnTo>
                    <a:lnTo>
                      <a:pt x="882" y="930"/>
                    </a:lnTo>
                    <a:lnTo>
                      <a:pt x="870" y="918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28" y="882"/>
                    </a:lnTo>
                    <a:lnTo>
                      <a:pt x="822" y="888"/>
                    </a:lnTo>
                    <a:lnTo>
                      <a:pt x="816" y="888"/>
                    </a:lnTo>
                    <a:lnTo>
                      <a:pt x="816" y="894"/>
                    </a:lnTo>
                    <a:lnTo>
                      <a:pt x="804" y="894"/>
                    </a:lnTo>
                    <a:lnTo>
                      <a:pt x="798" y="888"/>
                    </a:lnTo>
                    <a:lnTo>
                      <a:pt x="798" y="882"/>
                    </a:lnTo>
                    <a:lnTo>
                      <a:pt x="786" y="888"/>
                    </a:lnTo>
                    <a:lnTo>
                      <a:pt x="786" y="858"/>
                    </a:lnTo>
                    <a:lnTo>
                      <a:pt x="780" y="840"/>
                    </a:lnTo>
                    <a:lnTo>
                      <a:pt x="780" y="828"/>
                    </a:lnTo>
                    <a:lnTo>
                      <a:pt x="786" y="816"/>
                    </a:lnTo>
                    <a:lnTo>
                      <a:pt x="786" y="804"/>
                    </a:lnTo>
                    <a:lnTo>
                      <a:pt x="792" y="798"/>
                    </a:lnTo>
                    <a:lnTo>
                      <a:pt x="792" y="780"/>
                    </a:lnTo>
                    <a:lnTo>
                      <a:pt x="786" y="768"/>
                    </a:lnTo>
                    <a:lnTo>
                      <a:pt x="786" y="756"/>
                    </a:lnTo>
                    <a:lnTo>
                      <a:pt x="732" y="804"/>
                    </a:lnTo>
                    <a:lnTo>
                      <a:pt x="672" y="810"/>
                    </a:lnTo>
                    <a:lnTo>
                      <a:pt x="672" y="804"/>
                    </a:lnTo>
                    <a:lnTo>
                      <a:pt x="666" y="798"/>
                    </a:lnTo>
                    <a:lnTo>
                      <a:pt x="660" y="786"/>
                    </a:lnTo>
                    <a:lnTo>
                      <a:pt x="660" y="774"/>
                    </a:lnTo>
                    <a:lnTo>
                      <a:pt x="654" y="768"/>
                    </a:lnTo>
                    <a:lnTo>
                      <a:pt x="648" y="768"/>
                    </a:lnTo>
                    <a:lnTo>
                      <a:pt x="636" y="762"/>
                    </a:lnTo>
                    <a:lnTo>
                      <a:pt x="594" y="762"/>
                    </a:lnTo>
                    <a:lnTo>
                      <a:pt x="600" y="756"/>
                    </a:lnTo>
                    <a:lnTo>
                      <a:pt x="612" y="750"/>
                    </a:lnTo>
                    <a:lnTo>
                      <a:pt x="618" y="738"/>
                    </a:lnTo>
                    <a:lnTo>
                      <a:pt x="624" y="732"/>
                    </a:lnTo>
                    <a:lnTo>
                      <a:pt x="600" y="708"/>
                    </a:lnTo>
                    <a:lnTo>
                      <a:pt x="588" y="702"/>
                    </a:lnTo>
                    <a:lnTo>
                      <a:pt x="576" y="690"/>
                    </a:lnTo>
                    <a:lnTo>
                      <a:pt x="564" y="666"/>
                    </a:lnTo>
                    <a:lnTo>
                      <a:pt x="558" y="660"/>
                    </a:lnTo>
                    <a:lnTo>
                      <a:pt x="558" y="654"/>
                    </a:lnTo>
                    <a:lnTo>
                      <a:pt x="552" y="630"/>
                    </a:lnTo>
                    <a:lnTo>
                      <a:pt x="540" y="624"/>
                    </a:lnTo>
                    <a:lnTo>
                      <a:pt x="534" y="618"/>
                    </a:lnTo>
                    <a:lnTo>
                      <a:pt x="534" y="606"/>
                    </a:lnTo>
                    <a:lnTo>
                      <a:pt x="540" y="600"/>
                    </a:lnTo>
                    <a:lnTo>
                      <a:pt x="552" y="594"/>
                    </a:lnTo>
                    <a:lnTo>
                      <a:pt x="546" y="588"/>
                    </a:lnTo>
                    <a:lnTo>
                      <a:pt x="546" y="564"/>
                    </a:lnTo>
                    <a:lnTo>
                      <a:pt x="552" y="552"/>
                    </a:lnTo>
                    <a:lnTo>
                      <a:pt x="582" y="522"/>
                    </a:lnTo>
                    <a:lnTo>
                      <a:pt x="588" y="528"/>
                    </a:lnTo>
                    <a:lnTo>
                      <a:pt x="594" y="528"/>
                    </a:lnTo>
                    <a:lnTo>
                      <a:pt x="588" y="522"/>
                    </a:lnTo>
                    <a:lnTo>
                      <a:pt x="588" y="504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0" y="414"/>
                    </a:lnTo>
                    <a:lnTo>
                      <a:pt x="624" y="414"/>
                    </a:lnTo>
                    <a:lnTo>
                      <a:pt x="624" y="408"/>
                    </a:lnTo>
                    <a:lnTo>
                      <a:pt x="630" y="402"/>
                    </a:lnTo>
                    <a:lnTo>
                      <a:pt x="630" y="396"/>
                    </a:lnTo>
                    <a:lnTo>
                      <a:pt x="642" y="384"/>
                    </a:lnTo>
                    <a:lnTo>
                      <a:pt x="654" y="378"/>
                    </a:lnTo>
                    <a:lnTo>
                      <a:pt x="660" y="372"/>
                    </a:lnTo>
                    <a:lnTo>
                      <a:pt x="672" y="366"/>
                    </a:lnTo>
                    <a:lnTo>
                      <a:pt x="702" y="366"/>
                    </a:lnTo>
                    <a:lnTo>
                      <a:pt x="708" y="354"/>
                    </a:lnTo>
                    <a:lnTo>
                      <a:pt x="738" y="360"/>
                    </a:lnTo>
                    <a:lnTo>
                      <a:pt x="744" y="354"/>
                    </a:lnTo>
                    <a:lnTo>
                      <a:pt x="750" y="342"/>
                    </a:lnTo>
                    <a:lnTo>
                      <a:pt x="756" y="336"/>
                    </a:lnTo>
                    <a:lnTo>
                      <a:pt x="774" y="336"/>
                    </a:lnTo>
                    <a:lnTo>
                      <a:pt x="786" y="348"/>
                    </a:lnTo>
                    <a:lnTo>
                      <a:pt x="786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798" y="330"/>
                    </a:lnTo>
                    <a:lnTo>
                      <a:pt x="786" y="312"/>
                    </a:lnTo>
                    <a:lnTo>
                      <a:pt x="768" y="312"/>
                    </a:lnTo>
                    <a:lnTo>
                      <a:pt x="762" y="306"/>
                    </a:lnTo>
                    <a:lnTo>
                      <a:pt x="762" y="288"/>
                    </a:lnTo>
                    <a:lnTo>
                      <a:pt x="774" y="264"/>
                    </a:lnTo>
                    <a:lnTo>
                      <a:pt x="774" y="258"/>
                    </a:lnTo>
                    <a:lnTo>
                      <a:pt x="780" y="252"/>
                    </a:lnTo>
                    <a:lnTo>
                      <a:pt x="786" y="252"/>
                    </a:lnTo>
                    <a:lnTo>
                      <a:pt x="792" y="246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792" y="210"/>
                    </a:lnTo>
                    <a:lnTo>
                      <a:pt x="780" y="204"/>
                    </a:lnTo>
                    <a:lnTo>
                      <a:pt x="756" y="204"/>
                    </a:lnTo>
                    <a:lnTo>
                      <a:pt x="750" y="198"/>
                    </a:lnTo>
                    <a:lnTo>
                      <a:pt x="744" y="186"/>
                    </a:lnTo>
                    <a:lnTo>
                      <a:pt x="744" y="180"/>
                    </a:lnTo>
                    <a:lnTo>
                      <a:pt x="732" y="180"/>
                    </a:lnTo>
                    <a:lnTo>
                      <a:pt x="726" y="186"/>
                    </a:lnTo>
                    <a:lnTo>
                      <a:pt x="714" y="192"/>
                    </a:lnTo>
                    <a:lnTo>
                      <a:pt x="702" y="192"/>
                    </a:lnTo>
                    <a:lnTo>
                      <a:pt x="696" y="186"/>
                    </a:lnTo>
                    <a:lnTo>
                      <a:pt x="690" y="186"/>
                    </a:lnTo>
                    <a:lnTo>
                      <a:pt x="684" y="180"/>
                    </a:lnTo>
                    <a:lnTo>
                      <a:pt x="660" y="180"/>
                    </a:lnTo>
                    <a:lnTo>
                      <a:pt x="648" y="192"/>
                    </a:lnTo>
                    <a:lnTo>
                      <a:pt x="648" y="204"/>
                    </a:lnTo>
                    <a:lnTo>
                      <a:pt x="612" y="204"/>
                    </a:lnTo>
                    <a:lnTo>
                      <a:pt x="588" y="198"/>
                    </a:lnTo>
                    <a:lnTo>
                      <a:pt x="576" y="192"/>
                    </a:lnTo>
                    <a:lnTo>
                      <a:pt x="576" y="168"/>
                    </a:lnTo>
                    <a:lnTo>
                      <a:pt x="582" y="162"/>
                    </a:lnTo>
                    <a:lnTo>
                      <a:pt x="582" y="156"/>
                    </a:lnTo>
                    <a:lnTo>
                      <a:pt x="576" y="150"/>
                    </a:lnTo>
                    <a:lnTo>
                      <a:pt x="564" y="144"/>
                    </a:lnTo>
                    <a:lnTo>
                      <a:pt x="552" y="144"/>
                    </a:lnTo>
                    <a:lnTo>
                      <a:pt x="552" y="138"/>
                    </a:lnTo>
                    <a:lnTo>
                      <a:pt x="546" y="132"/>
                    </a:lnTo>
                    <a:lnTo>
                      <a:pt x="546" y="108"/>
                    </a:lnTo>
                    <a:lnTo>
                      <a:pt x="540" y="102"/>
                    </a:lnTo>
                    <a:lnTo>
                      <a:pt x="528" y="102"/>
                    </a:lnTo>
                    <a:lnTo>
                      <a:pt x="516" y="84"/>
                    </a:lnTo>
                    <a:lnTo>
                      <a:pt x="498" y="84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68" y="36"/>
                    </a:lnTo>
                    <a:lnTo>
                      <a:pt x="450" y="18"/>
                    </a:lnTo>
                    <a:lnTo>
                      <a:pt x="438" y="12"/>
                    </a:lnTo>
                    <a:lnTo>
                      <a:pt x="426" y="0"/>
                    </a:lnTo>
                    <a:lnTo>
                      <a:pt x="396" y="0"/>
                    </a:lnTo>
                    <a:lnTo>
                      <a:pt x="414" y="0"/>
                    </a:lnTo>
                    <a:lnTo>
                      <a:pt x="414" y="24"/>
                    </a:lnTo>
                    <a:lnTo>
                      <a:pt x="408" y="24"/>
                    </a:lnTo>
                    <a:lnTo>
                      <a:pt x="408" y="30"/>
                    </a:lnTo>
                    <a:lnTo>
                      <a:pt x="402" y="30"/>
                    </a:lnTo>
                    <a:lnTo>
                      <a:pt x="426" y="48"/>
                    </a:lnTo>
                    <a:lnTo>
                      <a:pt x="426" y="78"/>
                    </a:lnTo>
                    <a:lnTo>
                      <a:pt x="414" y="84"/>
                    </a:lnTo>
                    <a:lnTo>
                      <a:pt x="402" y="126"/>
                    </a:lnTo>
                    <a:lnTo>
                      <a:pt x="396" y="138"/>
                    </a:lnTo>
                    <a:lnTo>
                      <a:pt x="384" y="150"/>
                    </a:lnTo>
                    <a:lnTo>
                      <a:pt x="378" y="162"/>
                    </a:lnTo>
                    <a:lnTo>
                      <a:pt x="366" y="174"/>
                    </a:lnTo>
                    <a:lnTo>
                      <a:pt x="354" y="192"/>
                    </a:lnTo>
                    <a:lnTo>
                      <a:pt x="336" y="204"/>
                    </a:lnTo>
                    <a:lnTo>
                      <a:pt x="276" y="234"/>
                    </a:lnTo>
                    <a:lnTo>
                      <a:pt x="258" y="240"/>
                    </a:lnTo>
                    <a:lnTo>
                      <a:pt x="240" y="252"/>
                    </a:lnTo>
                    <a:lnTo>
                      <a:pt x="222" y="270"/>
                    </a:lnTo>
                    <a:lnTo>
                      <a:pt x="222" y="276"/>
                    </a:lnTo>
                    <a:lnTo>
                      <a:pt x="210" y="282"/>
                    </a:lnTo>
                    <a:lnTo>
                      <a:pt x="210" y="300"/>
                    </a:lnTo>
                    <a:lnTo>
                      <a:pt x="198" y="312"/>
                    </a:lnTo>
                    <a:lnTo>
                      <a:pt x="198" y="336"/>
                    </a:lnTo>
                    <a:lnTo>
                      <a:pt x="192" y="348"/>
                    </a:lnTo>
                    <a:lnTo>
                      <a:pt x="192" y="378"/>
                    </a:lnTo>
                    <a:lnTo>
                      <a:pt x="174" y="378"/>
                    </a:lnTo>
                    <a:lnTo>
                      <a:pt x="168" y="384"/>
                    </a:lnTo>
                    <a:lnTo>
                      <a:pt x="168" y="390"/>
                    </a:lnTo>
                    <a:lnTo>
                      <a:pt x="162" y="396"/>
                    </a:lnTo>
                    <a:lnTo>
                      <a:pt x="162" y="402"/>
                    </a:lnTo>
                    <a:lnTo>
                      <a:pt x="144" y="402"/>
                    </a:lnTo>
                    <a:lnTo>
                      <a:pt x="138" y="390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02" y="360"/>
                    </a:lnTo>
                    <a:lnTo>
                      <a:pt x="90" y="348"/>
                    </a:lnTo>
                    <a:lnTo>
                      <a:pt x="78" y="360"/>
                    </a:lnTo>
                    <a:lnTo>
                      <a:pt x="66" y="366"/>
                    </a:lnTo>
                    <a:lnTo>
                      <a:pt x="60" y="366"/>
                    </a:lnTo>
                    <a:lnTo>
                      <a:pt x="54" y="360"/>
                    </a:lnTo>
                    <a:lnTo>
                      <a:pt x="66" y="348"/>
                    </a:lnTo>
                    <a:lnTo>
                      <a:pt x="54" y="336"/>
                    </a:lnTo>
                    <a:lnTo>
                      <a:pt x="60" y="330"/>
                    </a:lnTo>
                    <a:lnTo>
                      <a:pt x="66" y="318"/>
                    </a:lnTo>
                    <a:lnTo>
                      <a:pt x="78" y="312"/>
                    </a:lnTo>
                    <a:lnTo>
                      <a:pt x="84" y="300"/>
                    </a:lnTo>
                    <a:lnTo>
                      <a:pt x="90" y="294"/>
                    </a:lnTo>
                    <a:lnTo>
                      <a:pt x="90" y="288"/>
                    </a:lnTo>
                    <a:lnTo>
                      <a:pt x="84" y="288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6" y="342"/>
                    </a:lnTo>
                    <a:lnTo>
                      <a:pt x="0" y="354"/>
                    </a:lnTo>
                    <a:lnTo>
                      <a:pt x="0" y="390"/>
                    </a:lnTo>
                    <a:lnTo>
                      <a:pt x="6" y="396"/>
                    </a:lnTo>
                    <a:lnTo>
                      <a:pt x="18" y="396"/>
                    </a:lnTo>
                    <a:lnTo>
                      <a:pt x="12" y="420"/>
                    </a:lnTo>
                    <a:lnTo>
                      <a:pt x="36" y="444"/>
                    </a:lnTo>
                    <a:lnTo>
                      <a:pt x="36" y="462"/>
                    </a:lnTo>
                    <a:lnTo>
                      <a:pt x="12" y="486"/>
                    </a:lnTo>
                    <a:lnTo>
                      <a:pt x="12" y="492"/>
                    </a:lnTo>
                    <a:lnTo>
                      <a:pt x="18" y="504"/>
                    </a:lnTo>
                    <a:lnTo>
                      <a:pt x="24" y="510"/>
                    </a:lnTo>
                    <a:lnTo>
                      <a:pt x="36" y="516"/>
                    </a:lnTo>
                    <a:lnTo>
                      <a:pt x="54" y="522"/>
                    </a:lnTo>
                    <a:lnTo>
                      <a:pt x="66" y="522"/>
                    </a:lnTo>
                    <a:lnTo>
                      <a:pt x="108" y="564"/>
                    </a:lnTo>
                    <a:lnTo>
                      <a:pt x="114" y="576"/>
                    </a:lnTo>
                    <a:lnTo>
                      <a:pt x="132" y="594"/>
                    </a:lnTo>
                    <a:lnTo>
                      <a:pt x="138" y="612"/>
                    </a:lnTo>
                    <a:lnTo>
                      <a:pt x="144" y="624"/>
                    </a:lnTo>
                    <a:lnTo>
                      <a:pt x="144" y="642"/>
                    </a:lnTo>
                    <a:lnTo>
                      <a:pt x="150" y="648"/>
                    </a:lnTo>
                    <a:lnTo>
                      <a:pt x="156" y="660"/>
                    </a:lnTo>
                    <a:lnTo>
                      <a:pt x="168" y="666"/>
                    </a:lnTo>
                    <a:lnTo>
                      <a:pt x="174" y="678"/>
                    </a:lnTo>
                    <a:lnTo>
                      <a:pt x="192" y="696"/>
                    </a:lnTo>
                    <a:lnTo>
                      <a:pt x="204" y="720"/>
                    </a:lnTo>
                    <a:lnTo>
                      <a:pt x="216" y="732"/>
                    </a:lnTo>
                    <a:lnTo>
                      <a:pt x="222" y="744"/>
                    </a:lnTo>
                    <a:lnTo>
                      <a:pt x="234" y="762"/>
                    </a:lnTo>
                    <a:lnTo>
                      <a:pt x="240" y="768"/>
                    </a:lnTo>
                    <a:lnTo>
                      <a:pt x="246" y="780"/>
                    </a:lnTo>
                    <a:lnTo>
                      <a:pt x="252" y="822"/>
                    </a:lnTo>
                    <a:lnTo>
                      <a:pt x="252" y="828"/>
                    </a:lnTo>
                    <a:lnTo>
                      <a:pt x="258" y="834"/>
                    </a:lnTo>
                    <a:lnTo>
                      <a:pt x="264" y="846"/>
                    </a:lnTo>
                    <a:lnTo>
                      <a:pt x="270" y="864"/>
                    </a:lnTo>
                    <a:lnTo>
                      <a:pt x="282" y="876"/>
                    </a:lnTo>
                    <a:lnTo>
                      <a:pt x="288" y="894"/>
                    </a:lnTo>
                    <a:lnTo>
                      <a:pt x="294" y="906"/>
                    </a:lnTo>
                    <a:lnTo>
                      <a:pt x="294" y="918"/>
                    </a:lnTo>
                    <a:lnTo>
                      <a:pt x="300" y="924"/>
                    </a:lnTo>
                    <a:lnTo>
                      <a:pt x="312" y="924"/>
                    </a:lnTo>
                    <a:lnTo>
                      <a:pt x="324" y="936"/>
                    </a:lnTo>
                    <a:lnTo>
                      <a:pt x="324" y="948"/>
                    </a:lnTo>
                    <a:lnTo>
                      <a:pt x="330" y="954"/>
                    </a:lnTo>
                    <a:lnTo>
                      <a:pt x="330" y="966"/>
                    </a:lnTo>
                    <a:lnTo>
                      <a:pt x="336" y="984"/>
                    </a:lnTo>
                    <a:lnTo>
                      <a:pt x="360" y="1014"/>
                    </a:lnTo>
                    <a:lnTo>
                      <a:pt x="378" y="1050"/>
                    </a:lnTo>
                    <a:lnTo>
                      <a:pt x="396" y="1074"/>
                    </a:lnTo>
                    <a:lnTo>
                      <a:pt x="402" y="1086"/>
                    </a:lnTo>
                    <a:lnTo>
                      <a:pt x="408" y="1104"/>
                    </a:lnTo>
                    <a:lnTo>
                      <a:pt x="408" y="1116"/>
                    </a:lnTo>
                    <a:lnTo>
                      <a:pt x="402" y="1128"/>
                    </a:lnTo>
                    <a:lnTo>
                      <a:pt x="402" y="1146"/>
                    </a:lnTo>
                    <a:lnTo>
                      <a:pt x="414" y="1158"/>
                    </a:lnTo>
                    <a:lnTo>
                      <a:pt x="420" y="1170"/>
                    </a:lnTo>
                    <a:lnTo>
                      <a:pt x="444" y="1194"/>
                    </a:lnTo>
                    <a:lnTo>
                      <a:pt x="456" y="1200"/>
                    </a:lnTo>
                    <a:lnTo>
                      <a:pt x="468" y="1212"/>
                    </a:lnTo>
                    <a:lnTo>
                      <a:pt x="474" y="1224"/>
                    </a:lnTo>
                    <a:lnTo>
                      <a:pt x="498" y="1248"/>
                    </a:lnTo>
                    <a:lnTo>
                      <a:pt x="516" y="1260"/>
                    </a:lnTo>
                    <a:lnTo>
                      <a:pt x="546" y="1278"/>
                    </a:lnTo>
                    <a:lnTo>
                      <a:pt x="576" y="1290"/>
                    </a:lnTo>
                    <a:lnTo>
                      <a:pt x="600" y="1302"/>
                    </a:lnTo>
                    <a:lnTo>
                      <a:pt x="642" y="1320"/>
                    </a:lnTo>
                    <a:lnTo>
                      <a:pt x="696" y="1350"/>
                    </a:lnTo>
                    <a:lnTo>
                      <a:pt x="708" y="1362"/>
                    </a:lnTo>
                    <a:lnTo>
                      <a:pt x="726" y="1374"/>
                    </a:lnTo>
                    <a:lnTo>
                      <a:pt x="738" y="1380"/>
                    </a:lnTo>
                    <a:lnTo>
                      <a:pt x="750" y="1392"/>
                    </a:lnTo>
                    <a:lnTo>
                      <a:pt x="774" y="1404"/>
                    </a:lnTo>
                    <a:lnTo>
                      <a:pt x="780" y="1428"/>
                    </a:lnTo>
                    <a:lnTo>
                      <a:pt x="792" y="1434"/>
                    </a:lnTo>
                    <a:lnTo>
                      <a:pt x="798" y="1446"/>
                    </a:lnTo>
                    <a:lnTo>
                      <a:pt x="810" y="1452"/>
                    </a:lnTo>
                    <a:lnTo>
                      <a:pt x="816" y="1458"/>
                    </a:lnTo>
                    <a:lnTo>
                      <a:pt x="840" y="1470"/>
                    </a:lnTo>
                    <a:lnTo>
                      <a:pt x="846" y="1482"/>
                    </a:lnTo>
                    <a:lnTo>
                      <a:pt x="858" y="1488"/>
                    </a:lnTo>
                    <a:lnTo>
                      <a:pt x="894" y="1464"/>
                    </a:lnTo>
                    <a:lnTo>
                      <a:pt x="900" y="1458"/>
                    </a:lnTo>
                    <a:lnTo>
                      <a:pt x="900" y="1440"/>
                    </a:lnTo>
                    <a:lnTo>
                      <a:pt x="894" y="1428"/>
                    </a:lnTo>
                    <a:lnTo>
                      <a:pt x="912" y="1416"/>
                    </a:lnTo>
                    <a:lnTo>
                      <a:pt x="900" y="1392"/>
                    </a:lnTo>
                    <a:lnTo>
                      <a:pt x="918" y="1374"/>
                    </a:lnTo>
                    <a:lnTo>
                      <a:pt x="930" y="1368"/>
                    </a:lnTo>
                    <a:lnTo>
                      <a:pt x="942" y="1344"/>
                    </a:lnTo>
                    <a:lnTo>
                      <a:pt x="942" y="1332"/>
                    </a:lnTo>
                    <a:lnTo>
                      <a:pt x="930" y="132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" name="Paraguay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541" y="2707"/>
                <a:ext cx="153" cy="173"/>
              </a:xfrm>
              <a:custGeom>
                <a:avLst/>
                <a:gdLst>
                  <a:gd name="T0" fmla="*/ 2147483647 w 600"/>
                  <a:gd name="T1" fmla="*/ 2147483647 h 678"/>
                  <a:gd name="T2" fmla="*/ 2147483647 w 600"/>
                  <a:gd name="T3" fmla="*/ 2147483647 h 678"/>
                  <a:gd name="T4" fmla="*/ 2147483647 w 600"/>
                  <a:gd name="T5" fmla="*/ 2147483647 h 678"/>
                  <a:gd name="T6" fmla="*/ 2147483647 w 600"/>
                  <a:gd name="T7" fmla="*/ 2147483647 h 678"/>
                  <a:gd name="T8" fmla="*/ 2147483647 w 600"/>
                  <a:gd name="T9" fmla="*/ 2147483647 h 678"/>
                  <a:gd name="T10" fmla="*/ 2147483647 w 600"/>
                  <a:gd name="T11" fmla="*/ 2147483647 h 678"/>
                  <a:gd name="T12" fmla="*/ 2147483647 w 600"/>
                  <a:gd name="T13" fmla="*/ 2147483647 h 678"/>
                  <a:gd name="T14" fmla="*/ 2147483647 w 600"/>
                  <a:gd name="T15" fmla="*/ 2147483647 h 678"/>
                  <a:gd name="T16" fmla="*/ 2147483647 w 600"/>
                  <a:gd name="T17" fmla="*/ 2147483647 h 678"/>
                  <a:gd name="T18" fmla="*/ 2147483647 w 600"/>
                  <a:gd name="T19" fmla="*/ 2147483647 h 678"/>
                  <a:gd name="T20" fmla="*/ 2147483647 w 600"/>
                  <a:gd name="T21" fmla="*/ 2147483647 h 678"/>
                  <a:gd name="T22" fmla="*/ 2147483647 w 600"/>
                  <a:gd name="T23" fmla="*/ 2147483647 h 678"/>
                  <a:gd name="T24" fmla="*/ 2147483647 w 600"/>
                  <a:gd name="T25" fmla="*/ 2147483647 h 678"/>
                  <a:gd name="T26" fmla="*/ 2147483647 w 600"/>
                  <a:gd name="T27" fmla="*/ 2147483647 h 678"/>
                  <a:gd name="T28" fmla="*/ 2147483647 w 600"/>
                  <a:gd name="T29" fmla="*/ 2147483647 h 678"/>
                  <a:gd name="T30" fmla="*/ 2147483647 w 600"/>
                  <a:gd name="T31" fmla="*/ 2147483647 h 678"/>
                  <a:gd name="T32" fmla="*/ 2147483647 w 600"/>
                  <a:gd name="T33" fmla="*/ 2147483647 h 678"/>
                  <a:gd name="T34" fmla="*/ 2147483647 w 600"/>
                  <a:gd name="T35" fmla="*/ 2147483647 h 678"/>
                  <a:gd name="T36" fmla="*/ 2147483647 w 600"/>
                  <a:gd name="T37" fmla="*/ 2147483647 h 678"/>
                  <a:gd name="T38" fmla="*/ 2147483647 w 600"/>
                  <a:gd name="T39" fmla="*/ 2147483647 h 678"/>
                  <a:gd name="T40" fmla="*/ 2147483647 w 600"/>
                  <a:gd name="T41" fmla="*/ 2147483647 h 678"/>
                  <a:gd name="T42" fmla="*/ 2147483647 w 600"/>
                  <a:gd name="T43" fmla="*/ 2147483647 h 678"/>
                  <a:gd name="T44" fmla="*/ 2147483647 w 600"/>
                  <a:gd name="T45" fmla="*/ 2147483647 h 678"/>
                  <a:gd name="T46" fmla="*/ 2147483647 w 600"/>
                  <a:gd name="T47" fmla="*/ 2147483647 h 678"/>
                  <a:gd name="T48" fmla="*/ 2147483647 w 600"/>
                  <a:gd name="T49" fmla="*/ 2147483647 h 678"/>
                  <a:gd name="T50" fmla="*/ 2147483647 w 600"/>
                  <a:gd name="T51" fmla="*/ 2147483647 h 678"/>
                  <a:gd name="T52" fmla="*/ 2147483647 w 600"/>
                  <a:gd name="T53" fmla="*/ 0 h 678"/>
                  <a:gd name="T54" fmla="*/ 2147483647 w 600"/>
                  <a:gd name="T55" fmla="*/ 2147483647 h 678"/>
                  <a:gd name="T56" fmla="*/ 2147483647 w 600"/>
                  <a:gd name="T57" fmla="*/ 2147483647 h 678"/>
                  <a:gd name="T58" fmla="*/ 0 w 600"/>
                  <a:gd name="T59" fmla="*/ 2147483647 h 678"/>
                  <a:gd name="T60" fmla="*/ 2147483647 w 600"/>
                  <a:gd name="T61" fmla="*/ 2147483647 h 678"/>
                  <a:gd name="T62" fmla="*/ 2147483647 w 600"/>
                  <a:gd name="T63" fmla="*/ 2147483647 h 678"/>
                  <a:gd name="T64" fmla="*/ 2147483647 w 600"/>
                  <a:gd name="T65" fmla="*/ 2147483647 h 678"/>
                  <a:gd name="T66" fmla="*/ 2147483647 w 600"/>
                  <a:gd name="T67" fmla="*/ 2147483647 h 678"/>
                  <a:gd name="T68" fmla="*/ 2147483647 w 600"/>
                  <a:gd name="T69" fmla="*/ 2147483647 h 678"/>
                  <a:gd name="T70" fmla="*/ 2147483647 w 600"/>
                  <a:gd name="T71" fmla="*/ 2147483647 h 678"/>
                  <a:gd name="T72" fmla="*/ 2147483647 w 600"/>
                  <a:gd name="T73" fmla="*/ 2147483647 h 678"/>
                  <a:gd name="T74" fmla="*/ 2147483647 w 600"/>
                  <a:gd name="T75" fmla="*/ 2147483647 h 678"/>
                  <a:gd name="T76" fmla="*/ 2147483647 w 600"/>
                  <a:gd name="T77" fmla="*/ 2147483647 h 678"/>
                  <a:gd name="T78" fmla="*/ 2147483647 w 600"/>
                  <a:gd name="T79" fmla="*/ 2147483647 h 678"/>
                  <a:gd name="T80" fmla="*/ 2147483647 w 600"/>
                  <a:gd name="T81" fmla="*/ 2147483647 h 678"/>
                  <a:gd name="T82" fmla="*/ 2147483647 w 600"/>
                  <a:gd name="T83" fmla="*/ 2147483647 h 678"/>
                  <a:gd name="T84" fmla="*/ 2147483647 w 600"/>
                  <a:gd name="T85" fmla="*/ 2147483647 h 678"/>
                  <a:gd name="T86" fmla="*/ 2147483647 w 600"/>
                  <a:gd name="T87" fmla="*/ 2147483647 h 678"/>
                  <a:gd name="T88" fmla="*/ 2147483647 w 600"/>
                  <a:gd name="T89" fmla="*/ 2147483647 h 678"/>
                  <a:gd name="T90" fmla="*/ 2147483647 w 600"/>
                  <a:gd name="T91" fmla="*/ 2147483647 h 678"/>
                  <a:gd name="T92" fmla="*/ 2147483647 w 600"/>
                  <a:gd name="T93" fmla="*/ 2147483647 h 678"/>
                  <a:gd name="T94" fmla="*/ 2147483647 w 600"/>
                  <a:gd name="T95" fmla="*/ 2147483647 h 678"/>
                  <a:gd name="T96" fmla="*/ 2147483647 w 600"/>
                  <a:gd name="T97" fmla="*/ 2147483647 h 678"/>
                  <a:gd name="T98" fmla="*/ 2147483647 w 600"/>
                  <a:gd name="T99" fmla="*/ 2147483647 h 678"/>
                  <a:gd name="T100" fmla="*/ 2147483647 w 600"/>
                  <a:gd name="T101" fmla="*/ 2147483647 h 678"/>
                  <a:gd name="T102" fmla="*/ 2147483647 w 600"/>
                  <a:gd name="T103" fmla="*/ 2147483647 h 678"/>
                  <a:gd name="T104" fmla="*/ 2147483647 w 600"/>
                  <a:gd name="T105" fmla="*/ 2147483647 h 678"/>
                  <a:gd name="T106" fmla="*/ 2147483647 w 600"/>
                  <a:gd name="T107" fmla="*/ 2147483647 h 678"/>
                  <a:gd name="T108" fmla="*/ 2147483647 w 600"/>
                  <a:gd name="T109" fmla="*/ 2147483647 h 678"/>
                  <a:gd name="T110" fmla="*/ 2147483647 w 600"/>
                  <a:gd name="T111" fmla="*/ 2147483647 h 678"/>
                  <a:gd name="T112" fmla="*/ 2147483647 w 600"/>
                  <a:gd name="T113" fmla="*/ 2147483647 h 678"/>
                  <a:gd name="T114" fmla="*/ 2147483647 w 600"/>
                  <a:gd name="T115" fmla="*/ 2147483647 h 678"/>
                  <a:gd name="T116" fmla="*/ 2147483647 w 600"/>
                  <a:gd name="T117" fmla="*/ 2147483647 h 678"/>
                  <a:gd name="T118" fmla="*/ 2147483647 w 600"/>
                  <a:gd name="T119" fmla="*/ 2147483647 h 6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00"/>
                  <a:gd name="T181" fmla="*/ 0 h 678"/>
                  <a:gd name="T182" fmla="*/ 600 w 600"/>
                  <a:gd name="T183" fmla="*/ 678 h 6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00" h="678">
                    <a:moveTo>
                      <a:pt x="480" y="660"/>
                    </a:moveTo>
                    <a:lnTo>
                      <a:pt x="492" y="678"/>
                    </a:lnTo>
                    <a:lnTo>
                      <a:pt x="492" y="660"/>
                    </a:lnTo>
                    <a:lnTo>
                      <a:pt x="498" y="654"/>
                    </a:lnTo>
                    <a:lnTo>
                      <a:pt x="510" y="654"/>
                    </a:lnTo>
                    <a:lnTo>
                      <a:pt x="516" y="660"/>
                    </a:lnTo>
                    <a:lnTo>
                      <a:pt x="516" y="666"/>
                    </a:lnTo>
                    <a:lnTo>
                      <a:pt x="522" y="660"/>
                    </a:lnTo>
                    <a:lnTo>
                      <a:pt x="534" y="636"/>
                    </a:lnTo>
                    <a:lnTo>
                      <a:pt x="546" y="624"/>
                    </a:lnTo>
                    <a:lnTo>
                      <a:pt x="552" y="624"/>
                    </a:lnTo>
                    <a:lnTo>
                      <a:pt x="558" y="618"/>
                    </a:lnTo>
                    <a:lnTo>
                      <a:pt x="570" y="612"/>
                    </a:lnTo>
                    <a:lnTo>
                      <a:pt x="576" y="600"/>
                    </a:lnTo>
                    <a:lnTo>
                      <a:pt x="588" y="594"/>
                    </a:lnTo>
                    <a:lnTo>
                      <a:pt x="588" y="516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588" y="474"/>
                    </a:lnTo>
                    <a:lnTo>
                      <a:pt x="588" y="468"/>
                    </a:lnTo>
                    <a:lnTo>
                      <a:pt x="594" y="462"/>
                    </a:lnTo>
                    <a:lnTo>
                      <a:pt x="594" y="432"/>
                    </a:lnTo>
                    <a:lnTo>
                      <a:pt x="600" y="414"/>
                    </a:lnTo>
                    <a:lnTo>
                      <a:pt x="600" y="396"/>
                    </a:lnTo>
                    <a:lnTo>
                      <a:pt x="594" y="384"/>
                    </a:lnTo>
                    <a:lnTo>
                      <a:pt x="582" y="372"/>
                    </a:lnTo>
                    <a:lnTo>
                      <a:pt x="570" y="366"/>
                    </a:lnTo>
                    <a:lnTo>
                      <a:pt x="558" y="366"/>
                    </a:lnTo>
                    <a:lnTo>
                      <a:pt x="540" y="384"/>
                    </a:lnTo>
                    <a:lnTo>
                      <a:pt x="528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504" y="336"/>
                    </a:lnTo>
                    <a:lnTo>
                      <a:pt x="498" y="318"/>
                    </a:lnTo>
                    <a:lnTo>
                      <a:pt x="498" y="294"/>
                    </a:lnTo>
                    <a:lnTo>
                      <a:pt x="492" y="276"/>
                    </a:lnTo>
                    <a:lnTo>
                      <a:pt x="492" y="252"/>
                    </a:lnTo>
                    <a:lnTo>
                      <a:pt x="486" y="246"/>
                    </a:lnTo>
                    <a:lnTo>
                      <a:pt x="474" y="240"/>
                    </a:lnTo>
                    <a:lnTo>
                      <a:pt x="402" y="240"/>
                    </a:lnTo>
                    <a:lnTo>
                      <a:pt x="360" y="234"/>
                    </a:lnTo>
                    <a:lnTo>
                      <a:pt x="324" y="222"/>
                    </a:lnTo>
                    <a:lnTo>
                      <a:pt x="318" y="216"/>
                    </a:lnTo>
                    <a:lnTo>
                      <a:pt x="312" y="204"/>
                    </a:lnTo>
                    <a:lnTo>
                      <a:pt x="312" y="162"/>
                    </a:lnTo>
                    <a:lnTo>
                      <a:pt x="318" y="150"/>
                    </a:lnTo>
                    <a:lnTo>
                      <a:pt x="318" y="132"/>
                    </a:lnTo>
                    <a:lnTo>
                      <a:pt x="306" y="132"/>
                    </a:lnTo>
                    <a:lnTo>
                      <a:pt x="306" y="96"/>
                    </a:lnTo>
                    <a:lnTo>
                      <a:pt x="294" y="90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0" y="42"/>
                    </a:lnTo>
                    <a:lnTo>
                      <a:pt x="216" y="0"/>
                    </a:lnTo>
                    <a:lnTo>
                      <a:pt x="138" y="12"/>
                    </a:lnTo>
                    <a:lnTo>
                      <a:pt x="36" y="30"/>
                    </a:lnTo>
                    <a:lnTo>
                      <a:pt x="30" y="60"/>
                    </a:lnTo>
                    <a:lnTo>
                      <a:pt x="18" y="72"/>
                    </a:lnTo>
                    <a:lnTo>
                      <a:pt x="6" y="78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8" y="132"/>
                    </a:lnTo>
                    <a:lnTo>
                      <a:pt x="18" y="156"/>
                    </a:lnTo>
                    <a:lnTo>
                      <a:pt x="6" y="228"/>
                    </a:lnTo>
                    <a:lnTo>
                      <a:pt x="6" y="246"/>
                    </a:lnTo>
                    <a:lnTo>
                      <a:pt x="24" y="264"/>
                    </a:lnTo>
                    <a:lnTo>
                      <a:pt x="24" y="270"/>
                    </a:lnTo>
                    <a:lnTo>
                      <a:pt x="30" y="276"/>
                    </a:lnTo>
                    <a:lnTo>
                      <a:pt x="36" y="288"/>
                    </a:lnTo>
                    <a:lnTo>
                      <a:pt x="48" y="294"/>
                    </a:lnTo>
                    <a:lnTo>
                      <a:pt x="54" y="306"/>
                    </a:lnTo>
                    <a:lnTo>
                      <a:pt x="60" y="312"/>
                    </a:lnTo>
                    <a:lnTo>
                      <a:pt x="84" y="324"/>
                    </a:lnTo>
                    <a:lnTo>
                      <a:pt x="102" y="342"/>
                    </a:lnTo>
                    <a:lnTo>
                      <a:pt x="114" y="348"/>
                    </a:lnTo>
                    <a:lnTo>
                      <a:pt x="120" y="366"/>
                    </a:lnTo>
                    <a:lnTo>
                      <a:pt x="126" y="366"/>
                    </a:lnTo>
                    <a:lnTo>
                      <a:pt x="132" y="372"/>
                    </a:lnTo>
                    <a:lnTo>
                      <a:pt x="168" y="390"/>
                    </a:lnTo>
                    <a:lnTo>
                      <a:pt x="198" y="390"/>
                    </a:lnTo>
                    <a:lnTo>
                      <a:pt x="210" y="396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34" y="414"/>
                    </a:lnTo>
                    <a:lnTo>
                      <a:pt x="240" y="414"/>
                    </a:lnTo>
                    <a:lnTo>
                      <a:pt x="246" y="420"/>
                    </a:lnTo>
                    <a:lnTo>
                      <a:pt x="258" y="426"/>
                    </a:lnTo>
                    <a:lnTo>
                      <a:pt x="276" y="438"/>
                    </a:lnTo>
                    <a:lnTo>
                      <a:pt x="312" y="456"/>
                    </a:lnTo>
                    <a:lnTo>
                      <a:pt x="318" y="462"/>
                    </a:lnTo>
                    <a:lnTo>
                      <a:pt x="330" y="462"/>
                    </a:lnTo>
                    <a:lnTo>
                      <a:pt x="342" y="468"/>
                    </a:lnTo>
                    <a:lnTo>
                      <a:pt x="360" y="474"/>
                    </a:lnTo>
                    <a:lnTo>
                      <a:pt x="372" y="480"/>
                    </a:lnTo>
                    <a:lnTo>
                      <a:pt x="378" y="486"/>
                    </a:lnTo>
                    <a:lnTo>
                      <a:pt x="372" y="492"/>
                    </a:lnTo>
                    <a:lnTo>
                      <a:pt x="372" y="504"/>
                    </a:lnTo>
                    <a:lnTo>
                      <a:pt x="366" y="510"/>
                    </a:lnTo>
                    <a:lnTo>
                      <a:pt x="360" y="522"/>
                    </a:lnTo>
                    <a:lnTo>
                      <a:pt x="366" y="528"/>
                    </a:lnTo>
                    <a:lnTo>
                      <a:pt x="372" y="540"/>
                    </a:lnTo>
                    <a:lnTo>
                      <a:pt x="372" y="546"/>
                    </a:lnTo>
                    <a:lnTo>
                      <a:pt x="366" y="552"/>
                    </a:lnTo>
                    <a:lnTo>
                      <a:pt x="348" y="552"/>
                    </a:lnTo>
                    <a:lnTo>
                      <a:pt x="348" y="588"/>
                    </a:lnTo>
                    <a:lnTo>
                      <a:pt x="342" y="594"/>
                    </a:lnTo>
                    <a:lnTo>
                      <a:pt x="336" y="606"/>
                    </a:lnTo>
                    <a:lnTo>
                      <a:pt x="330" y="612"/>
                    </a:lnTo>
                    <a:lnTo>
                      <a:pt x="324" y="624"/>
                    </a:lnTo>
                    <a:lnTo>
                      <a:pt x="324" y="636"/>
                    </a:lnTo>
                    <a:lnTo>
                      <a:pt x="330" y="642"/>
                    </a:lnTo>
                    <a:lnTo>
                      <a:pt x="354" y="642"/>
                    </a:lnTo>
                    <a:lnTo>
                      <a:pt x="366" y="636"/>
                    </a:lnTo>
                    <a:lnTo>
                      <a:pt x="372" y="636"/>
                    </a:lnTo>
                    <a:lnTo>
                      <a:pt x="384" y="642"/>
                    </a:lnTo>
                    <a:lnTo>
                      <a:pt x="390" y="648"/>
                    </a:lnTo>
                    <a:lnTo>
                      <a:pt x="402" y="654"/>
                    </a:lnTo>
                    <a:lnTo>
                      <a:pt x="420" y="660"/>
                    </a:lnTo>
                    <a:lnTo>
                      <a:pt x="480" y="66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Papua New Guine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208" y="2348"/>
                <a:ext cx="278" cy="186"/>
              </a:xfrm>
              <a:custGeom>
                <a:avLst/>
                <a:gdLst>
                  <a:gd name="T0" fmla="*/ 2147483647 w 1086"/>
                  <a:gd name="T1" fmla="*/ 2147483647 h 726"/>
                  <a:gd name="T2" fmla="*/ 2147483647 w 1086"/>
                  <a:gd name="T3" fmla="*/ 2147483647 h 726"/>
                  <a:gd name="T4" fmla="*/ 2147483647 w 1086"/>
                  <a:gd name="T5" fmla="*/ 2147483647 h 726"/>
                  <a:gd name="T6" fmla="*/ 2147483647 w 1086"/>
                  <a:gd name="T7" fmla="*/ 2147483647 h 726"/>
                  <a:gd name="T8" fmla="*/ 2147483647 w 1086"/>
                  <a:gd name="T9" fmla="*/ 2147483647 h 726"/>
                  <a:gd name="T10" fmla="*/ 2147483647 w 1086"/>
                  <a:gd name="T11" fmla="*/ 2147483647 h 726"/>
                  <a:gd name="T12" fmla="*/ 2147483647 w 1086"/>
                  <a:gd name="T13" fmla="*/ 2147483647 h 726"/>
                  <a:gd name="T14" fmla="*/ 2147483647 w 1086"/>
                  <a:gd name="T15" fmla="*/ 2147483647 h 726"/>
                  <a:gd name="T16" fmla="*/ 2147483647 w 1086"/>
                  <a:gd name="T17" fmla="*/ 2147483647 h 726"/>
                  <a:gd name="T18" fmla="*/ 2147483647 w 1086"/>
                  <a:gd name="T19" fmla="*/ 2147483647 h 726"/>
                  <a:gd name="T20" fmla="*/ 2147483647 w 1086"/>
                  <a:gd name="T21" fmla="*/ 2147483647 h 726"/>
                  <a:gd name="T22" fmla="*/ 2147483647 w 1086"/>
                  <a:gd name="T23" fmla="*/ 2147483647 h 726"/>
                  <a:gd name="T24" fmla="*/ 2147483647 w 1086"/>
                  <a:gd name="T25" fmla="*/ 2147483647 h 726"/>
                  <a:gd name="T26" fmla="*/ 2147483647 w 1086"/>
                  <a:gd name="T27" fmla="*/ 2147483647 h 726"/>
                  <a:gd name="T28" fmla="*/ 2147483647 w 1086"/>
                  <a:gd name="T29" fmla="*/ 2147483647 h 726"/>
                  <a:gd name="T30" fmla="*/ 2147483647 w 1086"/>
                  <a:gd name="T31" fmla="*/ 2147483647 h 726"/>
                  <a:gd name="T32" fmla="*/ 2147483647 w 1086"/>
                  <a:gd name="T33" fmla="*/ 2147483647 h 726"/>
                  <a:gd name="T34" fmla="*/ 2147483647 w 1086"/>
                  <a:gd name="T35" fmla="*/ 2147483647 h 726"/>
                  <a:gd name="T36" fmla="*/ 2147483647 w 1086"/>
                  <a:gd name="T37" fmla="*/ 2147483647 h 726"/>
                  <a:gd name="T38" fmla="*/ 2147483647 w 1086"/>
                  <a:gd name="T39" fmla="*/ 2147483647 h 726"/>
                  <a:gd name="T40" fmla="*/ 2147483647 w 1086"/>
                  <a:gd name="T41" fmla="*/ 2147483647 h 726"/>
                  <a:gd name="T42" fmla="*/ 2147483647 w 1086"/>
                  <a:gd name="T43" fmla="*/ 2147483647 h 726"/>
                  <a:gd name="T44" fmla="*/ 2147483647 w 1086"/>
                  <a:gd name="T45" fmla="*/ 2147483647 h 726"/>
                  <a:gd name="T46" fmla="*/ 2147483647 w 1086"/>
                  <a:gd name="T47" fmla="*/ 2147483647 h 726"/>
                  <a:gd name="T48" fmla="*/ 2147483647 w 1086"/>
                  <a:gd name="T49" fmla="*/ 2147483647 h 726"/>
                  <a:gd name="T50" fmla="*/ 2147483647 w 1086"/>
                  <a:gd name="T51" fmla="*/ 2147483647 h 726"/>
                  <a:gd name="T52" fmla="*/ 2147483647 w 1086"/>
                  <a:gd name="T53" fmla="*/ 2147483647 h 726"/>
                  <a:gd name="T54" fmla="*/ 2147483647 w 1086"/>
                  <a:gd name="T55" fmla="*/ 2147483647 h 726"/>
                  <a:gd name="T56" fmla="*/ 2147483647 w 1086"/>
                  <a:gd name="T57" fmla="*/ 2147483647 h 726"/>
                  <a:gd name="T58" fmla="*/ 2147483647 w 1086"/>
                  <a:gd name="T59" fmla="*/ 2147483647 h 726"/>
                  <a:gd name="T60" fmla="*/ 2147483647 w 1086"/>
                  <a:gd name="T61" fmla="*/ 2147483647 h 726"/>
                  <a:gd name="T62" fmla="*/ 2147483647 w 1086"/>
                  <a:gd name="T63" fmla="*/ 2147483647 h 726"/>
                  <a:gd name="T64" fmla="*/ 2147483647 w 1086"/>
                  <a:gd name="T65" fmla="*/ 2147483647 h 726"/>
                  <a:gd name="T66" fmla="*/ 2147483647 w 1086"/>
                  <a:gd name="T67" fmla="*/ 2147483647 h 726"/>
                  <a:gd name="T68" fmla="*/ 2147483647 w 1086"/>
                  <a:gd name="T69" fmla="*/ 2147483647 h 726"/>
                  <a:gd name="T70" fmla="*/ 2147483647 w 1086"/>
                  <a:gd name="T71" fmla="*/ 2147483647 h 726"/>
                  <a:gd name="T72" fmla="*/ 2147483647 w 1086"/>
                  <a:gd name="T73" fmla="*/ 2147483647 h 726"/>
                  <a:gd name="T74" fmla="*/ 2147483647 w 1086"/>
                  <a:gd name="T75" fmla="*/ 2147483647 h 726"/>
                  <a:gd name="T76" fmla="*/ 2147483647 w 1086"/>
                  <a:gd name="T77" fmla="*/ 2147483647 h 726"/>
                  <a:gd name="T78" fmla="*/ 2147483647 w 1086"/>
                  <a:gd name="T79" fmla="*/ 2147483647 h 726"/>
                  <a:gd name="T80" fmla="*/ 2147483647 w 1086"/>
                  <a:gd name="T81" fmla="*/ 2147483647 h 726"/>
                  <a:gd name="T82" fmla="*/ 2147483647 w 1086"/>
                  <a:gd name="T83" fmla="*/ 2147483647 h 726"/>
                  <a:gd name="T84" fmla="*/ 2147483647 w 1086"/>
                  <a:gd name="T85" fmla="*/ 2147483647 h 726"/>
                  <a:gd name="T86" fmla="*/ 2147483647 w 1086"/>
                  <a:gd name="T87" fmla="*/ 2147483647 h 726"/>
                  <a:gd name="T88" fmla="*/ 2147483647 w 1086"/>
                  <a:gd name="T89" fmla="*/ 2147483647 h 726"/>
                  <a:gd name="T90" fmla="*/ 2147483647 w 1086"/>
                  <a:gd name="T91" fmla="*/ 2147483647 h 726"/>
                  <a:gd name="T92" fmla="*/ 2147483647 w 1086"/>
                  <a:gd name="T93" fmla="*/ 2147483647 h 726"/>
                  <a:gd name="T94" fmla="*/ 2147483647 w 1086"/>
                  <a:gd name="T95" fmla="*/ 2147483647 h 726"/>
                  <a:gd name="T96" fmla="*/ 2147483647 w 1086"/>
                  <a:gd name="T97" fmla="*/ 2147483647 h 726"/>
                  <a:gd name="T98" fmla="*/ 2147483647 w 1086"/>
                  <a:gd name="T99" fmla="*/ 2147483647 h 726"/>
                  <a:gd name="T100" fmla="*/ 2147483647 w 1086"/>
                  <a:gd name="T101" fmla="*/ 2147483647 h 726"/>
                  <a:gd name="T102" fmla="*/ 2147483647 w 1086"/>
                  <a:gd name="T103" fmla="*/ 2147483647 h 726"/>
                  <a:gd name="T104" fmla="*/ 2147483647 w 1086"/>
                  <a:gd name="T105" fmla="*/ 2147483647 h 726"/>
                  <a:gd name="T106" fmla="*/ 2147483647 w 1086"/>
                  <a:gd name="T107" fmla="*/ 2147483647 h 726"/>
                  <a:gd name="T108" fmla="*/ 2147483647 w 1086"/>
                  <a:gd name="T109" fmla="*/ 2147483647 h 726"/>
                  <a:gd name="T110" fmla="*/ 2147483647 w 1086"/>
                  <a:gd name="T111" fmla="*/ 2147483647 h 726"/>
                  <a:gd name="T112" fmla="*/ 2147483647 w 1086"/>
                  <a:gd name="T113" fmla="*/ 2147483647 h 7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6"/>
                  <a:gd name="T172" fmla="*/ 0 h 726"/>
                  <a:gd name="T173" fmla="*/ 1086 w 1086"/>
                  <a:gd name="T174" fmla="*/ 726 h 72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6" h="726">
                    <a:moveTo>
                      <a:pt x="486" y="0"/>
                    </a:moveTo>
                    <a:lnTo>
                      <a:pt x="462" y="0"/>
                    </a:lnTo>
                    <a:lnTo>
                      <a:pt x="450" y="6"/>
                    </a:lnTo>
                    <a:lnTo>
                      <a:pt x="444" y="12"/>
                    </a:lnTo>
                    <a:lnTo>
                      <a:pt x="432" y="18"/>
                    </a:lnTo>
                    <a:lnTo>
                      <a:pt x="462" y="36"/>
                    </a:lnTo>
                    <a:lnTo>
                      <a:pt x="474" y="36"/>
                    </a:lnTo>
                    <a:lnTo>
                      <a:pt x="486" y="30"/>
                    </a:lnTo>
                    <a:lnTo>
                      <a:pt x="498" y="18"/>
                    </a:lnTo>
                    <a:lnTo>
                      <a:pt x="492" y="6"/>
                    </a:lnTo>
                    <a:lnTo>
                      <a:pt x="486" y="0"/>
                    </a:lnTo>
                    <a:close/>
                    <a:moveTo>
                      <a:pt x="756" y="216"/>
                    </a:moveTo>
                    <a:lnTo>
                      <a:pt x="750" y="222"/>
                    </a:lnTo>
                    <a:lnTo>
                      <a:pt x="750" y="228"/>
                    </a:lnTo>
                    <a:lnTo>
                      <a:pt x="756" y="234"/>
                    </a:lnTo>
                    <a:lnTo>
                      <a:pt x="768" y="240"/>
                    </a:lnTo>
                    <a:lnTo>
                      <a:pt x="774" y="246"/>
                    </a:lnTo>
                    <a:lnTo>
                      <a:pt x="774" y="264"/>
                    </a:lnTo>
                    <a:lnTo>
                      <a:pt x="702" y="300"/>
                    </a:lnTo>
                    <a:lnTo>
                      <a:pt x="666" y="300"/>
                    </a:lnTo>
                    <a:lnTo>
                      <a:pt x="630" y="312"/>
                    </a:lnTo>
                    <a:lnTo>
                      <a:pt x="594" y="330"/>
                    </a:lnTo>
                    <a:lnTo>
                      <a:pt x="588" y="336"/>
                    </a:lnTo>
                    <a:lnTo>
                      <a:pt x="570" y="336"/>
                    </a:lnTo>
                    <a:lnTo>
                      <a:pt x="564" y="342"/>
                    </a:lnTo>
                    <a:lnTo>
                      <a:pt x="588" y="378"/>
                    </a:lnTo>
                    <a:lnTo>
                      <a:pt x="684" y="378"/>
                    </a:lnTo>
                    <a:lnTo>
                      <a:pt x="702" y="366"/>
                    </a:lnTo>
                    <a:lnTo>
                      <a:pt x="738" y="366"/>
                    </a:lnTo>
                    <a:lnTo>
                      <a:pt x="750" y="360"/>
                    </a:lnTo>
                    <a:lnTo>
                      <a:pt x="774" y="336"/>
                    </a:lnTo>
                    <a:lnTo>
                      <a:pt x="774" y="330"/>
                    </a:lnTo>
                    <a:lnTo>
                      <a:pt x="804" y="324"/>
                    </a:lnTo>
                    <a:lnTo>
                      <a:pt x="798" y="300"/>
                    </a:lnTo>
                    <a:lnTo>
                      <a:pt x="822" y="300"/>
                    </a:lnTo>
                    <a:lnTo>
                      <a:pt x="822" y="288"/>
                    </a:lnTo>
                    <a:lnTo>
                      <a:pt x="828" y="258"/>
                    </a:lnTo>
                    <a:lnTo>
                      <a:pt x="828" y="228"/>
                    </a:lnTo>
                    <a:lnTo>
                      <a:pt x="822" y="198"/>
                    </a:lnTo>
                    <a:lnTo>
                      <a:pt x="816" y="192"/>
                    </a:lnTo>
                    <a:lnTo>
                      <a:pt x="804" y="186"/>
                    </a:lnTo>
                    <a:lnTo>
                      <a:pt x="792" y="192"/>
                    </a:lnTo>
                    <a:lnTo>
                      <a:pt x="786" y="198"/>
                    </a:lnTo>
                    <a:lnTo>
                      <a:pt x="762" y="210"/>
                    </a:lnTo>
                    <a:lnTo>
                      <a:pt x="756" y="216"/>
                    </a:lnTo>
                    <a:close/>
                    <a:moveTo>
                      <a:pt x="834" y="132"/>
                    </a:moveTo>
                    <a:lnTo>
                      <a:pt x="822" y="132"/>
                    </a:lnTo>
                    <a:lnTo>
                      <a:pt x="816" y="120"/>
                    </a:lnTo>
                    <a:lnTo>
                      <a:pt x="804" y="108"/>
                    </a:lnTo>
                    <a:lnTo>
                      <a:pt x="792" y="102"/>
                    </a:lnTo>
                    <a:lnTo>
                      <a:pt x="786" y="90"/>
                    </a:lnTo>
                    <a:lnTo>
                      <a:pt x="774" y="78"/>
                    </a:lnTo>
                    <a:lnTo>
                      <a:pt x="768" y="78"/>
                    </a:lnTo>
                    <a:lnTo>
                      <a:pt x="762" y="72"/>
                    </a:lnTo>
                    <a:lnTo>
                      <a:pt x="756" y="72"/>
                    </a:lnTo>
                    <a:lnTo>
                      <a:pt x="732" y="36"/>
                    </a:lnTo>
                    <a:lnTo>
                      <a:pt x="720" y="84"/>
                    </a:lnTo>
                    <a:lnTo>
                      <a:pt x="762" y="96"/>
                    </a:lnTo>
                    <a:lnTo>
                      <a:pt x="816" y="150"/>
                    </a:lnTo>
                    <a:lnTo>
                      <a:pt x="828" y="150"/>
                    </a:lnTo>
                    <a:lnTo>
                      <a:pt x="834" y="156"/>
                    </a:lnTo>
                    <a:lnTo>
                      <a:pt x="846" y="162"/>
                    </a:lnTo>
                    <a:lnTo>
                      <a:pt x="852" y="174"/>
                    </a:lnTo>
                    <a:lnTo>
                      <a:pt x="852" y="180"/>
                    </a:lnTo>
                    <a:lnTo>
                      <a:pt x="858" y="192"/>
                    </a:lnTo>
                    <a:lnTo>
                      <a:pt x="852" y="204"/>
                    </a:lnTo>
                    <a:lnTo>
                      <a:pt x="852" y="240"/>
                    </a:lnTo>
                    <a:lnTo>
                      <a:pt x="858" y="252"/>
                    </a:lnTo>
                    <a:lnTo>
                      <a:pt x="864" y="258"/>
                    </a:lnTo>
                    <a:lnTo>
                      <a:pt x="882" y="258"/>
                    </a:lnTo>
                    <a:lnTo>
                      <a:pt x="894" y="246"/>
                    </a:lnTo>
                    <a:lnTo>
                      <a:pt x="900" y="234"/>
                    </a:lnTo>
                    <a:lnTo>
                      <a:pt x="900" y="222"/>
                    </a:lnTo>
                    <a:lnTo>
                      <a:pt x="888" y="186"/>
                    </a:lnTo>
                    <a:lnTo>
                      <a:pt x="876" y="174"/>
                    </a:lnTo>
                    <a:lnTo>
                      <a:pt x="864" y="156"/>
                    </a:lnTo>
                    <a:lnTo>
                      <a:pt x="852" y="150"/>
                    </a:lnTo>
                    <a:lnTo>
                      <a:pt x="846" y="138"/>
                    </a:lnTo>
                    <a:lnTo>
                      <a:pt x="834" y="132"/>
                    </a:lnTo>
                    <a:close/>
                    <a:moveTo>
                      <a:pt x="1086" y="360"/>
                    </a:moveTo>
                    <a:lnTo>
                      <a:pt x="1020" y="294"/>
                    </a:lnTo>
                    <a:lnTo>
                      <a:pt x="1020" y="288"/>
                    </a:lnTo>
                    <a:lnTo>
                      <a:pt x="1002" y="270"/>
                    </a:lnTo>
                    <a:lnTo>
                      <a:pt x="984" y="270"/>
                    </a:lnTo>
                    <a:lnTo>
                      <a:pt x="978" y="276"/>
                    </a:lnTo>
                    <a:lnTo>
                      <a:pt x="978" y="300"/>
                    </a:lnTo>
                    <a:lnTo>
                      <a:pt x="996" y="330"/>
                    </a:lnTo>
                    <a:lnTo>
                      <a:pt x="1020" y="378"/>
                    </a:lnTo>
                    <a:lnTo>
                      <a:pt x="1086" y="438"/>
                    </a:lnTo>
                    <a:lnTo>
                      <a:pt x="1086" y="360"/>
                    </a:lnTo>
                    <a:close/>
                    <a:moveTo>
                      <a:pt x="672" y="672"/>
                    </a:moveTo>
                    <a:lnTo>
                      <a:pt x="630" y="642"/>
                    </a:lnTo>
                    <a:lnTo>
                      <a:pt x="648" y="630"/>
                    </a:lnTo>
                    <a:lnTo>
                      <a:pt x="636" y="630"/>
                    </a:lnTo>
                    <a:lnTo>
                      <a:pt x="624" y="624"/>
                    </a:lnTo>
                    <a:lnTo>
                      <a:pt x="612" y="624"/>
                    </a:lnTo>
                    <a:lnTo>
                      <a:pt x="600" y="618"/>
                    </a:lnTo>
                    <a:lnTo>
                      <a:pt x="594" y="606"/>
                    </a:lnTo>
                    <a:lnTo>
                      <a:pt x="594" y="594"/>
                    </a:lnTo>
                    <a:lnTo>
                      <a:pt x="600" y="582"/>
                    </a:lnTo>
                    <a:lnTo>
                      <a:pt x="600" y="564"/>
                    </a:lnTo>
                    <a:lnTo>
                      <a:pt x="588" y="570"/>
                    </a:lnTo>
                    <a:lnTo>
                      <a:pt x="582" y="570"/>
                    </a:lnTo>
                    <a:lnTo>
                      <a:pt x="570" y="576"/>
                    </a:lnTo>
                    <a:lnTo>
                      <a:pt x="564" y="576"/>
                    </a:lnTo>
                    <a:lnTo>
                      <a:pt x="552" y="582"/>
                    </a:lnTo>
                    <a:lnTo>
                      <a:pt x="552" y="552"/>
                    </a:lnTo>
                    <a:lnTo>
                      <a:pt x="528" y="540"/>
                    </a:lnTo>
                    <a:lnTo>
                      <a:pt x="528" y="492"/>
                    </a:lnTo>
                    <a:lnTo>
                      <a:pt x="474" y="456"/>
                    </a:lnTo>
                    <a:lnTo>
                      <a:pt x="450" y="402"/>
                    </a:lnTo>
                    <a:lnTo>
                      <a:pt x="474" y="390"/>
                    </a:lnTo>
                    <a:lnTo>
                      <a:pt x="480" y="384"/>
                    </a:lnTo>
                    <a:lnTo>
                      <a:pt x="492" y="378"/>
                    </a:lnTo>
                    <a:lnTo>
                      <a:pt x="504" y="366"/>
                    </a:lnTo>
                    <a:lnTo>
                      <a:pt x="504" y="360"/>
                    </a:lnTo>
                    <a:lnTo>
                      <a:pt x="492" y="336"/>
                    </a:lnTo>
                    <a:lnTo>
                      <a:pt x="468" y="324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0" y="312"/>
                    </a:lnTo>
                    <a:lnTo>
                      <a:pt x="438" y="312"/>
                    </a:lnTo>
                    <a:lnTo>
                      <a:pt x="402" y="300"/>
                    </a:lnTo>
                    <a:lnTo>
                      <a:pt x="390" y="300"/>
                    </a:lnTo>
                    <a:lnTo>
                      <a:pt x="378" y="294"/>
                    </a:lnTo>
                    <a:lnTo>
                      <a:pt x="372" y="294"/>
                    </a:lnTo>
                    <a:lnTo>
                      <a:pt x="372" y="234"/>
                    </a:lnTo>
                    <a:lnTo>
                      <a:pt x="366" y="222"/>
                    </a:lnTo>
                    <a:lnTo>
                      <a:pt x="354" y="210"/>
                    </a:lnTo>
                    <a:lnTo>
                      <a:pt x="342" y="210"/>
                    </a:lnTo>
                    <a:lnTo>
                      <a:pt x="288" y="156"/>
                    </a:lnTo>
                    <a:lnTo>
                      <a:pt x="252" y="162"/>
                    </a:lnTo>
                    <a:lnTo>
                      <a:pt x="216" y="126"/>
                    </a:lnTo>
                    <a:lnTo>
                      <a:pt x="186" y="120"/>
                    </a:lnTo>
                    <a:lnTo>
                      <a:pt x="66" y="60"/>
                    </a:lnTo>
                    <a:lnTo>
                      <a:pt x="42" y="72"/>
                    </a:lnTo>
                    <a:lnTo>
                      <a:pt x="0" y="42"/>
                    </a:lnTo>
                    <a:lnTo>
                      <a:pt x="42" y="72"/>
                    </a:lnTo>
                    <a:lnTo>
                      <a:pt x="36" y="102"/>
                    </a:lnTo>
                    <a:lnTo>
                      <a:pt x="36" y="240"/>
                    </a:lnTo>
                    <a:lnTo>
                      <a:pt x="30" y="258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6" y="408"/>
                    </a:lnTo>
                    <a:lnTo>
                      <a:pt x="18" y="414"/>
                    </a:lnTo>
                    <a:lnTo>
                      <a:pt x="30" y="414"/>
                    </a:lnTo>
                    <a:lnTo>
                      <a:pt x="30" y="444"/>
                    </a:lnTo>
                    <a:lnTo>
                      <a:pt x="24" y="456"/>
                    </a:lnTo>
                    <a:lnTo>
                      <a:pt x="24" y="480"/>
                    </a:lnTo>
                    <a:lnTo>
                      <a:pt x="18" y="492"/>
                    </a:lnTo>
                    <a:lnTo>
                      <a:pt x="18" y="504"/>
                    </a:lnTo>
                    <a:lnTo>
                      <a:pt x="12" y="510"/>
                    </a:lnTo>
                    <a:lnTo>
                      <a:pt x="12" y="516"/>
                    </a:lnTo>
                    <a:lnTo>
                      <a:pt x="18" y="540"/>
                    </a:lnTo>
                    <a:lnTo>
                      <a:pt x="18" y="588"/>
                    </a:lnTo>
                    <a:lnTo>
                      <a:pt x="30" y="594"/>
                    </a:lnTo>
                    <a:lnTo>
                      <a:pt x="48" y="594"/>
                    </a:lnTo>
                    <a:lnTo>
                      <a:pt x="60" y="588"/>
                    </a:lnTo>
                    <a:lnTo>
                      <a:pt x="90" y="588"/>
                    </a:lnTo>
                    <a:lnTo>
                      <a:pt x="96" y="582"/>
                    </a:lnTo>
                    <a:lnTo>
                      <a:pt x="102" y="582"/>
                    </a:lnTo>
                    <a:lnTo>
                      <a:pt x="126" y="600"/>
                    </a:lnTo>
                    <a:lnTo>
                      <a:pt x="132" y="600"/>
                    </a:lnTo>
                    <a:lnTo>
                      <a:pt x="138" y="594"/>
                    </a:lnTo>
                    <a:lnTo>
                      <a:pt x="156" y="588"/>
                    </a:lnTo>
                    <a:lnTo>
                      <a:pt x="168" y="582"/>
                    </a:lnTo>
                    <a:lnTo>
                      <a:pt x="180" y="570"/>
                    </a:lnTo>
                    <a:lnTo>
                      <a:pt x="180" y="564"/>
                    </a:lnTo>
                    <a:lnTo>
                      <a:pt x="168" y="552"/>
                    </a:lnTo>
                    <a:lnTo>
                      <a:pt x="150" y="540"/>
                    </a:lnTo>
                    <a:lnTo>
                      <a:pt x="138" y="534"/>
                    </a:lnTo>
                    <a:lnTo>
                      <a:pt x="120" y="522"/>
                    </a:lnTo>
                    <a:lnTo>
                      <a:pt x="108" y="516"/>
                    </a:lnTo>
                    <a:lnTo>
                      <a:pt x="102" y="510"/>
                    </a:lnTo>
                    <a:lnTo>
                      <a:pt x="96" y="510"/>
                    </a:lnTo>
                    <a:lnTo>
                      <a:pt x="108" y="510"/>
                    </a:lnTo>
                    <a:lnTo>
                      <a:pt x="138" y="516"/>
                    </a:lnTo>
                    <a:lnTo>
                      <a:pt x="204" y="516"/>
                    </a:lnTo>
                    <a:lnTo>
                      <a:pt x="204" y="510"/>
                    </a:lnTo>
                    <a:lnTo>
                      <a:pt x="198" y="504"/>
                    </a:lnTo>
                    <a:lnTo>
                      <a:pt x="198" y="498"/>
                    </a:lnTo>
                    <a:lnTo>
                      <a:pt x="186" y="486"/>
                    </a:lnTo>
                    <a:lnTo>
                      <a:pt x="192" y="492"/>
                    </a:lnTo>
                    <a:lnTo>
                      <a:pt x="204" y="492"/>
                    </a:lnTo>
                    <a:lnTo>
                      <a:pt x="210" y="498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22" y="486"/>
                    </a:lnTo>
                    <a:lnTo>
                      <a:pt x="216" y="480"/>
                    </a:lnTo>
                    <a:lnTo>
                      <a:pt x="216" y="468"/>
                    </a:lnTo>
                    <a:lnTo>
                      <a:pt x="210" y="462"/>
                    </a:lnTo>
                    <a:lnTo>
                      <a:pt x="222" y="468"/>
                    </a:lnTo>
                    <a:lnTo>
                      <a:pt x="228" y="474"/>
                    </a:lnTo>
                    <a:lnTo>
                      <a:pt x="246" y="474"/>
                    </a:lnTo>
                    <a:lnTo>
                      <a:pt x="252" y="468"/>
                    </a:lnTo>
                    <a:lnTo>
                      <a:pt x="264" y="462"/>
                    </a:lnTo>
                    <a:lnTo>
                      <a:pt x="270" y="456"/>
                    </a:lnTo>
                    <a:lnTo>
                      <a:pt x="288" y="474"/>
                    </a:lnTo>
                    <a:lnTo>
                      <a:pt x="300" y="480"/>
                    </a:lnTo>
                    <a:lnTo>
                      <a:pt x="306" y="486"/>
                    </a:lnTo>
                    <a:lnTo>
                      <a:pt x="312" y="486"/>
                    </a:lnTo>
                    <a:lnTo>
                      <a:pt x="330" y="492"/>
                    </a:lnTo>
                    <a:lnTo>
                      <a:pt x="342" y="492"/>
                    </a:lnTo>
                    <a:lnTo>
                      <a:pt x="378" y="504"/>
                    </a:lnTo>
                    <a:lnTo>
                      <a:pt x="390" y="510"/>
                    </a:lnTo>
                    <a:lnTo>
                      <a:pt x="402" y="534"/>
                    </a:lnTo>
                    <a:lnTo>
                      <a:pt x="402" y="558"/>
                    </a:lnTo>
                    <a:lnTo>
                      <a:pt x="408" y="570"/>
                    </a:lnTo>
                    <a:lnTo>
                      <a:pt x="420" y="582"/>
                    </a:lnTo>
                    <a:lnTo>
                      <a:pt x="438" y="582"/>
                    </a:lnTo>
                    <a:lnTo>
                      <a:pt x="450" y="594"/>
                    </a:lnTo>
                    <a:lnTo>
                      <a:pt x="450" y="606"/>
                    </a:lnTo>
                    <a:lnTo>
                      <a:pt x="456" y="618"/>
                    </a:lnTo>
                    <a:lnTo>
                      <a:pt x="468" y="654"/>
                    </a:lnTo>
                    <a:lnTo>
                      <a:pt x="486" y="672"/>
                    </a:lnTo>
                    <a:lnTo>
                      <a:pt x="516" y="678"/>
                    </a:lnTo>
                    <a:lnTo>
                      <a:pt x="558" y="684"/>
                    </a:lnTo>
                    <a:lnTo>
                      <a:pt x="618" y="684"/>
                    </a:lnTo>
                    <a:lnTo>
                      <a:pt x="630" y="690"/>
                    </a:lnTo>
                    <a:lnTo>
                      <a:pt x="654" y="714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84" y="720"/>
                    </a:lnTo>
                    <a:lnTo>
                      <a:pt x="678" y="708"/>
                    </a:lnTo>
                    <a:lnTo>
                      <a:pt x="678" y="702"/>
                    </a:lnTo>
                    <a:lnTo>
                      <a:pt x="672" y="690"/>
                    </a:lnTo>
                    <a:lnTo>
                      <a:pt x="666" y="684"/>
                    </a:lnTo>
                    <a:lnTo>
                      <a:pt x="672" y="67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0" name="Panam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147" y="2112"/>
                <a:ext cx="104" cy="50"/>
              </a:xfrm>
              <a:custGeom>
                <a:avLst/>
                <a:gdLst>
                  <a:gd name="T0" fmla="*/ 2147483647 w 408"/>
                  <a:gd name="T1" fmla="*/ 2147483647 h 198"/>
                  <a:gd name="T2" fmla="*/ 2147483647 w 408"/>
                  <a:gd name="T3" fmla="*/ 2147483647 h 198"/>
                  <a:gd name="T4" fmla="*/ 2147483647 w 408"/>
                  <a:gd name="T5" fmla="*/ 2147483647 h 198"/>
                  <a:gd name="T6" fmla="*/ 2147483647 w 408"/>
                  <a:gd name="T7" fmla="*/ 2147483647 h 198"/>
                  <a:gd name="T8" fmla="*/ 2147483647 w 408"/>
                  <a:gd name="T9" fmla="*/ 2147483647 h 198"/>
                  <a:gd name="T10" fmla="*/ 2147483647 w 408"/>
                  <a:gd name="T11" fmla="*/ 2147483647 h 198"/>
                  <a:gd name="T12" fmla="*/ 2147483647 w 408"/>
                  <a:gd name="T13" fmla="*/ 2147483647 h 198"/>
                  <a:gd name="T14" fmla="*/ 2147483647 w 408"/>
                  <a:gd name="T15" fmla="*/ 2147483647 h 198"/>
                  <a:gd name="T16" fmla="*/ 2147483647 w 408"/>
                  <a:gd name="T17" fmla="*/ 2147483647 h 198"/>
                  <a:gd name="T18" fmla="*/ 2147483647 w 408"/>
                  <a:gd name="T19" fmla="*/ 2147483647 h 198"/>
                  <a:gd name="T20" fmla="*/ 2147483647 w 408"/>
                  <a:gd name="T21" fmla="*/ 2147483647 h 198"/>
                  <a:gd name="T22" fmla="*/ 2147483647 w 408"/>
                  <a:gd name="T23" fmla="*/ 2147483647 h 198"/>
                  <a:gd name="T24" fmla="*/ 2147483647 w 408"/>
                  <a:gd name="T25" fmla="*/ 2147483647 h 198"/>
                  <a:gd name="T26" fmla="*/ 2147483647 w 408"/>
                  <a:gd name="T27" fmla="*/ 2147483647 h 198"/>
                  <a:gd name="T28" fmla="*/ 2147483647 w 408"/>
                  <a:gd name="T29" fmla="*/ 2147483647 h 198"/>
                  <a:gd name="T30" fmla="*/ 2147483647 w 408"/>
                  <a:gd name="T31" fmla="*/ 2147483647 h 198"/>
                  <a:gd name="T32" fmla="*/ 2147483647 w 408"/>
                  <a:gd name="T33" fmla="*/ 0 h 198"/>
                  <a:gd name="T34" fmla="*/ 2147483647 w 408"/>
                  <a:gd name="T35" fmla="*/ 2147483647 h 198"/>
                  <a:gd name="T36" fmla="*/ 2147483647 w 408"/>
                  <a:gd name="T37" fmla="*/ 2147483647 h 198"/>
                  <a:gd name="T38" fmla="*/ 2147483647 w 408"/>
                  <a:gd name="T39" fmla="*/ 2147483647 h 198"/>
                  <a:gd name="T40" fmla="*/ 2147483647 w 408"/>
                  <a:gd name="T41" fmla="*/ 2147483647 h 198"/>
                  <a:gd name="T42" fmla="*/ 2147483647 w 408"/>
                  <a:gd name="T43" fmla="*/ 2147483647 h 198"/>
                  <a:gd name="T44" fmla="*/ 2147483647 w 408"/>
                  <a:gd name="T45" fmla="*/ 2147483647 h 198"/>
                  <a:gd name="T46" fmla="*/ 2147483647 w 408"/>
                  <a:gd name="T47" fmla="*/ 2147483647 h 198"/>
                  <a:gd name="T48" fmla="*/ 2147483647 w 408"/>
                  <a:gd name="T49" fmla="*/ 2147483647 h 198"/>
                  <a:gd name="T50" fmla="*/ 2147483647 w 408"/>
                  <a:gd name="T51" fmla="*/ 2147483647 h 198"/>
                  <a:gd name="T52" fmla="*/ 2147483647 w 408"/>
                  <a:gd name="T53" fmla="*/ 2147483647 h 198"/>
                  <a:gd name="T54" fmla="*/ 2147483647 w 408"/>
                  <a:gd name="T55" fmla="*/ 2147483647 h 198"/>
                  <a:gd name="T56" fmla="*/ 0 w 408"/>
                  <a:gd name="T57" fmla="*/ 2147483647 h 198"/>
                  <a:gd name="T58" fmla="*/ 2147483647 w 408"/>
                  <a:gd name="T59" fmla="*/ 2147483647 h 198"/>
                  <a:gd name="T60" fmla="*/ 2147483647 w 408"/>
                  <a:gd name="T61" fmla="*/ 2147483647 h 198"/>
                  <a:gd name="T62" fmla="*/ 2147483647 w 408"/>
                  <a:gd name="T63" fmla="*/ 2147483647 h 198"/>
                  <a:gd name="T64" fmla="*/ 0 w 408"/>
                  <a:gd name="T65" fmla="*/ 2147483647 h 198"/>
                  <a:gd name="T66" fmla="*/ 2147483647 w 408"/>
                  <a:gd name="T67" fmla="*/ 2147483647 h 198"/>
                  <a:gd name="T68" fmla="*/ 2147483647 w 408"/>
                  <a:gd name="T69" fmla="*/ 2147483647 h 198"/>
                  <a:gd name="T70" fmla="*/ 2147483647 w 408"/>
                  <a:gd name="T71" fmla="*/ 2147483647 h 198"/>
                  <a:gd name="T72" fmla="*/ 2147483647 w 408"/>
                  <a:gd name="T73" fmla="*/ 2147483647 h 198"/>
                  <a:gd name="T74" fmla="*/ 2147483647 w 408"/>
                  <a:gd name="T75" fmla="*/ 2147483647 h 198"/>
                  <a:gd name="T76" fmla="*/ 2147483647 w 408"/>
                  <a:gd name="T77" fmla="*/ 2147483647 h 198"/>
                  <a:gd name="T78" fmla="*/ 2147483647 w 408"/>
                  <a:gd name="T79" fmla="*/ 2147483647 h 198"/>
                  <a:gd name="T80" fmla="*/ 2147483647 w 408"/>
                  <a:gd name="T81" fmla="*/ 2147483647 h 198"/>
                  <a:gd name="T82" fmla="*/ 2147483647 w 408"/>
                  <a:gd name="T83" fmla="*/ 2147483647 h 198"/>
                  <a:gd name="T84" fmla="*/ 2147483647 w 408"/>
                  <a:gd name="T85" fmla="*/ 2147483647 h 198"/>
                  <a:gd name="T86" fmla="*/ 2147483647 w 408"/>
                  <a:gd name="T87" fmla="*/ 2147483647 h 198"/>
                  <a:gd name="T88" fmla="*/ 2147483647 w 408"/>
                  <a:gd name="T89" fmla="*/ 2147483647 h 198"/>
                  <a:gd name="T90" fmla="*/ 2147483647 w 408"/>
                  <a:gd name="T91" fmla="*/ 2147483647 h 198"/>
                  <a:gd name="T92" fmla="*/ 2147483647 w 408"/>
                  <a:gd name="T93" fmla="*/ 2147483647 h 198"/>
                  <a:gd name="T94" fmla="*/ 2147483647 w 408"/>
                  <a:gd name="T95" fmla="*/ 2147483647 h 198"/>
                  <a:gd name="T96" fmla="*/ 2147483647 w 408"/>
                  <a:gd name="T97" fmla="*/ 2147483647 h 198"/>
                  <a:gd name="T98" fmla="*/ 2147483647 w 408"/>
                  <a:gd name="T99" fmla="*/ 2147483647 h 198"/>
                  <a:gd name="T100" fmla="*/ 2147483647 w 408"/>
                  <a:gd name="T101" fmla="*/ 2147483647 h 1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8"/>
                  <a:gd name="T154" fmla="*/ 0 h 198"/>
                  <a:gd name="T155" fmla="*/ 408 w 408"/>
                  <a:gd name="T156" fmla="*/ 198 h 1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8" h="198">
                    <a:moveTo>
                      <a:pt x="306" y="66"/>
                    </a:moveTo>
                    <a:lnTo>
                      <a:pt x="318" y="78"/>
                    </a:lnTo>
                    <a:lnTo>
                      <a:pt x="324" y="90"/>
                    </a:lnTo>
                    <a:lnTo>
                      <a:pt x="330" y="96"/>
                    </a:lnTo>
                    <a:lnTo>
                      <a:pt x="342" y="90"/>
                    </a:lnTo>
                    <a:lnTo>
                      <a:pt x="372" y="120"/>
                    </a:lnTo>
                    <a:lnTo>
                      <a:pt x="342" y="102"/>
                    </a:lnTo>
                    <a:lnTo>
                      <a:pt x="342" y="120"/>
                    </a:lnTo>
                    <a:lnTo>
                      <a:pt x="336" y="132"/>
                    </a:lnTo>
                    <a:lnTo>
                      <a:pt x="336" y="162"/>
                    </a:lnTo>
                    <a:lnTo>
                      <a:pt x="342" y="168"/>
                    </a:lnTo>
                    <a:lnTo>
                      <a:pt x="348" y="180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56"/>
                    </a:lnTo>
                    <a:lnTo>
                      <a:pt x="378" y="162"/>
                    </a:lnTo>
                    <a:lnTo>
                      <a:pt x="390" y="168"/>
                    </a:lnTo>
                    <a:lnTo>
                      <a:pt x="396" y="162"/>
                    </a:lnTo>
                    <a:lnTo>
                      <a:pt x="408" y="138"/>
                    </a:lnTo>
                    <a:lnTo>
                      <a:pt x="408" y="126"/>
                    </a:lnTo>
                    <a:lnTo>
                      <a:pt x="396" y="120"/>
                    </a:lnTo>
                    <a:lnTo>
                      <a:pt x="390" y="108"/>
                    </a:lnTo>
                    <a:lnTo>
                      <a:pt x="390" y="90"/>
                    </a:lnTo>
                    <a:lnTo>
                      <a:pt x="396" y="84"/>
                    </a:lnTo>
                    <a:lnTo>
                      <a:pt x="372" y="66"/>
                    </a:lnTo>
                    <a:lnTo>
                      <a:pt x="372" y="60"/>
                    </a:lnTo>
                    <a:lnTo>
                      <a:pt x="366" y="54"/>
                    </a:lnTo>
                    <a:lnTo>
                      <a:pt x="366" y="42"/>
                    </a:lnTo>
                    <a:lnTo>
                      <a:pt x="360" y="30"/>
                    </a:lnTo>
                    <a:lnTo>
                      <a:pt x="348" y="24"/>
                    </a:lnTo>
                    <a:lnTo>
                      <a:pt x="330" y="18"/>
                    </a:lnTo>
                    <a:lnTo>
                      <a:pt x="288" y="18"/>
                    </a:lnTo>
                    <a:lnTo>
                      <a:pt x="282" y="0"/>
                    </a:lnTo>
                    <a:lnTo>
                      <a:pt x="246" y="0"/>
                    </a:lnTo>
                    <a:lnTo>
                      <a:pt x="234" y="6"/>
                    </a:lnTo>
                    <a:lnTo>
                      <a:pt x="228" y="12"/>
                    </a:lnTo>
                    <a:lnTo>
                      <a:pt x="222" y="24"/>
                    </a:lnTo>
                    <a:lnTo>
                      <a:pt x="210" y="36"/>
                    </a:lnTo>
                    <a:lnTo>
                      <a:pt x="204" y="36"/>
                    </a:lnTo>
                    <a:lnTo>
                      <a:pt x="198" y="30"/>
                    </a:lnTo>
                    <a:lnTo>
                      <a:pt x="192" y="30"/>
                    </a:lnTo>
                    <a:lnTo>
                      <a:pt x="168" y="42"/>
                    </a:lnTo>
                    <a:lnTo>
                      <a:pt x="144" y="66"/>
                    </a:lnTo>
                    <a:lnTo>
                      <a:pt x="132" y="72"/>
                    </a:lnTo>
                    <a:lnTo>
                      <a:pt x="120" y="72"/>
                    </a:lnTo>
                    <a:lnTo>
                      <a:pt x="114" y="66"/>
                    </a:lnTo>
                    <a:lnTo>
                      <a:pt x="102" y="60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0" y="54"/>
                    </a:lnTo>
                    <a:lnTo>
                      <a:pt x="48" y="42"/>
                    </a:lnTo>
                    <a:lnTo>
                      <a:pt x="48" y="18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48" y="102"/>
                    </a:lnTo>
                    <a:lnTo>
                      <a:pt x="60" y="120"/>
                    </a:lnTo>
                    <a:lnTo>
                      <a:pt x="90" y="114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56"/>
                    </a:lnTo>
                    <a:lnTo>
                      <a:pt x="114" y="150"/>
                    </a:lnTo>
                    <a:lnTo>
                      <a:pt x="120" y="150"/>
                    </a:lnTo>
                    <a:lnTo>
                      <a:pt x="120" y="132"/>
                    </a:lnTo>
                    <a:lnTo>
                      <a:pt x="138" y="126"/>
                    </a:lnTo>
                    <a:lnTo>
                      <a:pt x="138" y="150"/>
                    </a:lnTo>
                    <a:lnTo>
                      <a:pt x="144" y="168"/>
                    </a:lnTo>
                    <a:lnTo>
                      <a:pt x="144" y="180"/>
                    </a:lnTo>
                    <a:lnTo>
                      <a:pt x="150" y="192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80" y="192"/>
                    </a:lnTo>
                    <a:lnTo>
                      <a:pt x="198" y="174"/>
                    </a:lnTo>
                    <a:lnTo>
                      <a:pt x="204" y="174"/>
                    </a:lnTo>
                    <a:lnTo>
                      <a:pt x="198" y="168"/>
                    </a:lnTo>
                    <a:lnTo>
                      <a:pt x="186" y="162"/>
                    </a:lnTo>
                    <a:lnTo>
                      <a:pt x="180" y="150"/>
                    </a:lnTo>
                    <a:lnTo>
                      <a:pt x="174" y="144"/>
                    </a:lnTo>
                    <a:lnTo>
                      <a:pt x="168" y="132"/>
                    </a:lnTo>
                    <a:lnTo>
                      <a:pt x="162" y="126"/>
                    </a:lnTo>
                    <a:lnTo>
                      <a:pt x="186" y="102"/>
                    </a:lnTo>
                    <a:lnTo>
                      <a:pt x="222" y="84"/>
                    </a:lnTo>
                    <a:lnTo>
                      <a:pt x="228" y="72"/>
                    </a:lnTo>
                    <a:lnTo>
                      <a:pt x="246" y="54"/>
                    </a:lnTo>
                    <a:lnTo>
                      <a:pt x="258" y="48"/>
                    </a:lnTo>
                    <a:lnTo>
                      <a:pt x="276" y="54"/>
                    </a:lnTo>
                    <a:lnTo>
                      <a:pt x="288" y="60"/>
                    </a:lnTo>
                    <a:lnTo>
                      <a:pt x="306" y="6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Paki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726" y="1547"/>
                <a:ext cx="269" cy="270"/>
              </a:xfrm>
              <a:custGeom>
                <a:avLst/>
                <a:gdLst>
                  <a:gd name="T0" fmla="*/ 2147483647 w 1050"/>
                  <a:gd name="T1" fmla="*/ 2147483647 h 1056"/>
                  <a:gd name="T2" fmla="*/ 2147483647 w 1050"/>
                  <a:gd name="T3" fmla="*/ 2147483647 h 1056"/>
                  <a:gd name="T4" fmla="*/ 2147483647 w 1050"/>
                  <a:gd name="T5" fmla="*/ 2147483647 h 1056"/>
                  <a:gd name="T6" fmla="*/ 2147483647 w 1050"/>
                  <a:gd name="T7" fmla="*/ 2147483647 h 1056"/>
                  <a:gd name="T8" fmla="*/ 2147483647 w 1050"/>
                  <a:gd name="T9" fmla="*/ 2147483647 h 1056"/>
                  <a:gd name="T10" fmla="*/ 2147483647 w 1050"/>
                  <a:gd name="T11" fmla="*/ 2147483647 h 1056"/>
                  <a:gd name="T12" fmla="*/ 2147483647 w 1050"/>
                  <a:gd name="T13" fmla="*/ 2147483647 h 1056"/>
                  <a:gd name="T14" fmla="*/ 2147483647 w 1050"/>
                  <a:gd name="T15" fmla="*/ 2147483647 h 1056"/>
                  <a:gd name="T16" fmla="*/ 2147483647 w 1050"/>
                  <a:gd name="T17" fmla="*/ 2147483647 h 1056"/>
                  <a:gd name="T18" fmla="*/ 2147483647 w 1050"/>
                  <a:gd name="T19" fmla="*/ 2147483647 h 1056"/>
                  <a:gd name="T20" fmla="*/ 2147483647 w 1050"/>
                  <a:gd name="T21" fmla="*/ 2147483647 h 1056"/>
                  <a:gd name="T22" fmla="*/ 2147483647 w 1050"/>
                  <a:gd name="T23" fmla="*/ 2147483647 h 1056"/>
                  <a:gd name="T24" fmla="*/ 2147483647 w 1050"/>
                  <a:gd name="T25" fmla="*/ 2147483647 h 1056"/>
                  <a:gd name="T26" fmla="*/ 2147483647 w 1050"/>
                  <a:gd name="T27" fmla="*/ 2147483647 h 1056"/>
                  <a:gd name="T28" fmla="*/ 2147483647 w 1050"/>
                  <a:gd name="T29" fmla="*/ 2147483647 h 1056"/>
                  <a:gd name="T30" fmla="*/ 2147483647 w 1050"/>
                  <a:gd name="T31" fmla="*/ 2147483647 h 1056"/>
                  <a:gd name="T32" fmla="*/ 2147483647 w 1050"/>
                  <a:gd name="T33" fmla="*/ 2147483647 h 1056"/>
                  <a:gd name="T34" fmla="*/ 2147483647 w 1050"/>
                  <a:gd name="T35" fmla="*/ 2147483647 h 1056"/>
                  <a:gd name="T36" fmla="*/ 2147483647 w 1050"/>
                  <a:gd name="T37" fmla="*/ 2147483647 h 1056"/>
                  <a:gd name="T38" fmla="*/ 2147483647 w 1050"/>
                  <a:gd name="T39" fmla="*/ 2147483647 h 1056"/>
                  <a:gd name="T40" fmla="*/ 2147483647 w 1050"/>
                  <a:gd name="T41" fmla="*/ 2147483647 h 1056"/>
                  <a:gd name="T42" fmla="*/ 2147483647 w 1050"/>
                  <a:gd name="T43" fmla="*/ 2147483647 h 1056"/>
                  <a:gd name="T44" fmla="*/ 0 w 1050"/>
                  <a:gd name="T45" fmla="*/ 2147483647 h 1056"/>
                  <a:gd name="T46" fmla="*/ 2147483647 w 1050"/>
                  <a:gd name="T47" fmla="*/ 2147483647 h 1056"/>
                  <a:gd name="T48" fmla="*/ 2147483647 w 1050"/>
                  <a:gd name="T49" fmla="*/ 2147483647 h 1056"/>
                  <a:gd name="T50" fmla="*/ 2147483647 w 1050"/>
                  <a:gd name="T51" fmla="*/ 2147483647 h 1056"/>
                  <a:gd name="T52" fmla="*/ 2147483647 w 1050"/>
                  <a:gd name="T53" fmla="*/ 2147483647 h 1056"/>
                  <a:gd name="T54" fmla="*/ 2147483647 w 1050"/>
                  <a:gd name="T55" fmla="*/ 2147483647 h 1056"/>
                  <a:gd name="T56" fmla="*/ 2147483647 w 1050"/>
                  <a:gd name="T57" fmla="*/ 2147483647 h 1056"/>
                  <a:gd name="T58" fmla="*/ 2147483647 w 1050"/>
                  <a:gd name="T59" fmla="*/ 2147483647 h 1056"/>
                  <a:gd name="T60" fmla="*/ 2147483647 w 1050"/>
                  <a:gd name="T61" fmla="*/ 2147483647 h 1056"/>
                  <a:gd name="T62" fmla="*/ 2147483647 w 1050"/>
                  <a:gd name="T63" fmla="*/ 2147483647 h 1056"/>
                  <a:gd name="T64" fmla="*/ 2147483647 w 1050"/>
                  <a:gd name="T65" fmla="*/ 2147483647 h 1056"/>
                  <a:gd name="T66" fmla="*/ 2147483647 w 1050"/>
                  <a:gd name="T67" fmla="*/ 2147483647 h 1056"/>
                  <a:gd name="T68" fmla="*/ 2147483647 w 1050"/>
                  <a:gd name="T69" fmla="*/ 2147483647 h 1056"/>
                  <a:gd name="T70" fmla="*/ 2147483647 w 1050"/>
                  <a:gd name="T71" fmla="*/ 2147483647 h 1056"/>
                  <a:gd name="T72" fmla="*/ 2147483647 w 1050"/>
                  <a:gd name="T73" fmla="*/ 2147483647 h 1056"/>
                  <a:gd name="T74" fmla="*/ 2147483647 w 1050"/>
                  <a:gd name="T75" fmla="*/ 2147483647 h 1056"/>
                  <a:gd name="T76" fmla="*/ 2147483647 w 1050"/>
                  <a:gd name="T77" fmla="*/ 2147483647 h 1056"/>
                  <a:gd name="T78" fmla="*/ 2147483647 w 1050"/>
                  <a:gd name="T79" fmla="*/ 2147483647 h 1056"/>
                  <a:gd name="T80" fmla="*/ 2147483647 w 1050"/>
                  <a:gd name="T81" fmla="*/ 2147483647 h 1056"/>
                  <a:gd name="T82" fmla="*/ 2147483647 w 1050"/>
                  <a:gd name="T83" fmla="*/ 2147483647 h 1056"/>
                  <a:gd name="T84" fmla="*/ 2147483647 w 1050"/>
                  <a:gd name="T85" fmla="*/ 2147483647 h 1056"/>
                  <a:gd name="T86" fmla="*/ 2147483647 w 1050"/>
                  <a:gd name="T87" fmla="*/ 2147483647 h 1056"/>
                  <a:gd name="T88" fmla="*/ 2147483647 w 1050"/>
                  <a:gd name="T89" fmla="*/ 2147483647 h 1056"/>
                  <a:gd name="T90" fmla="*/ 2147483647 w 1050"/>
                  <a:gd name="T91" fmla="*/ 2147483647 h 1056"/>
                  <a:gd name="T92" fmla="*/ 2147483647 w 1050"/>
                  <a:gd name="T93" fmla="*/ 2147483647 h 1056"/>
                  <a:gd name="T94" fmla="*/ 2147483647 w 1050"/>
                  <a:gd name="T95" fmla="*/ 2147483647 h 1056"/>
                  <a:gd name="T96" fmla="*/ 2147483647 w 1050"/>
                  <a:gd name="T97" fmla="*/ 2147483647 h 1056"/>
                  <a:gd name="T98" fmla="*/ 2147483647 w 1050"/>
                  <a:gd name="T99" fmla="*/ 2147483647 h 1056"/>
                  <a:gd name="T100" fmla="*/ 2147483647 w 1050"/>
                  <a:gd name="T101" fmla="*/ 2147483647 h 1056"/>
                  <a:gd name="T102" fmla="*/ 2147483647 w 1050"/>
                  <a:gd name="T103" fmla="*/ 2147483647 h 1056"/>
                  <a:gd name="T104" fmla="*/ 2147483647 w 1050"/>
                  <a:gd name="T105" fmla="*/ 2147483647 h 1056"/>
                  <a:gd name="T106" fmla="*/ 2147483647 w 1050"/>
                  <a:gd name="T107" fmla="*/ 2147483647 h 1056"/>
                  <a:gd name="T108" fmla="*/ 2147483647 w 1050"/>
                  <a:gd name="T109" fmla="*/ 2147483647 h 1056"/>
                  <a:gd name="T110" fmla="*/ 2147483647 w 1050"/>
                  <a:gd name="T111" fmla="*/ 2147483647 h 1056"/>
                  <a:gd name="T112" fmla="*/ 2147483647 w 1050"/>
                  <a:gd name="T113" fmla="*/ 2147483647 h 1056"/>
                  <a:gd name="T114" fmla="*/ 2147483647 w 1050"/>
                  <a:gd name="T115" fmla="*/ 2147483647 h 1056"/>
                  <a:gd name="T116" fmla="*/ 2147483647 w 1050"/>
                  <a:gd name="T117" fmla="*/ 2147483647 h 1056"/>
                  <a:gd name="T118" fmla="*/ 2147483647 w 1050"/>
                  <a:gd name="T119" fmla="*/ 2147483647 h 1056"/>
                  <a:gd name="T120" fmla="*/ 2147483647 w 1050"/>
                  <a:gd name="T121" fmla="*/ 2147483647 h 1056"/>
                  <a:gd name="T122" fmla="*/ 2147483647 w 1050"/>
                  <a:gd name="T123" fmla="*/ 2147483647 h 10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50"/>
                  <a:gd name="T187" fmla="*/ 0 h 1056"/>
                  <a:gd name="T188" fmla="*/ 1050 w 1050"/>
                  <a:gd name="T189" fmla="*/ 1056 h 10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50" h="1056">
                    <a:moveTo>
                      <a:pt x="1008" y="120"/>
                    </a:moveTo>
                    <a:lnTo>
                      <a:pt x="996" y="120"/>
                    </a:lnTo>
                    <a:lnTo>
                      <a:pt x="984" y="114"/>
                    </a:lnTo>
                    <a:lnTo>
                      <a:pt x="978" y="102"/>
                    </a:lnTo>
                    <a:lnTo>
                      <a:pt x="972" y="96"/>
                    </a:lnTo>
                    <a:lnTo>
                      <a:pt x="972" y="90"/>
                    </a:lnTo>
                    <a:lnTo>
                      <a:pt x="960" y="96"/>
                    </a:lnTo>
                    <a:lnTo>
                      <a:pt x="924" y="84"/>
                    </a:lnTo>
                    <a:lnTo>
                      <a:pt x="924" y="60"/>
                    </a:lnTo>
                    <a:lnTo>
                      <a:pt x="912" y="36"/>
                    </a:lnTo>
                    <a:lnTo>
                      <a:pt x="900" y="24"/>
                    </a:lnTo>
                    <a:lnTo>
                      <a:pt x="888" y="18"/>
                    </a:lnTo>
                    <a:lnTo>
                      <a:pt x="876" y="18"/>
                    </a:lnTo>
                    <a:lnTo>
                      <a:pt x="870" y="6"/>
                    </a:lnTo>
                    <a:lnTo>
                      <a:pt x="822" y="6"/>
                    </a:lnTo>
                    <a:lnTo>
                      <a:pt x="810" y="0"/>
                    </a:lnTo>
                    <a:lnTo>
                      <a:pt x="804" y="6"/>
                    </a:lnTo>
                    <a:lnTo>
                      <a:pt x="792" y="6"/>
                    </a:lnTo>
                    <a:lnTo>
                      <a:pt x="786" y="12"/>
                    </a:lnTo>
                    <a:lnTo>
                      <a:pt x="774" y="12"/>
                    </a:lnTo>
                    <a:lnTo>
                      <a:pt x="762" y="6"/>
                    </a:lnTo>
                    <a:lnTo>
                      <a:pt x="738" y="6"/>
                    </a:lnTo>
                    <a:lnTo>
                      <a:pt x="732" y="12"/>
                    </a:lnTo>
                    <a:lnTo>
                      <a:pt x="690" y="12"/>
                    </a:lnTo>
                    <a:lnTo>
                      <a:pt x="684" y="18"/>
                    </a:lnTo>
                    <a:lnTo>
                      <a:pt x="678" y="18"/>
                    </a:lnTo>
                    <a:lnTo>
                      <a:pt x="654" y="30"/>
                    </a:lnTo>
                    <a:lnTo>
                      <a:pt x="648" y="36"/>
                    </a:lnTo>
                    <a:lnTo>
                      <a:pt x="624" y="48"/>
                    </a:lnTo>
                    <a:lnTo>
                      <a:pt x="618" y="54"/>
                    </a:lnTo>
                    <a:lnTo>
                      <a:pt x="612" y="66"/>
                    </a:lnTo>
                    <a:lnTo>
                      <a:pt x="606" y="72"/>
                    </a:lnTo>
                    <a:lnTo>
                      <a:pt x="606" y="78"/>
                    </a:lnTo>
                    <a:lnTo>
                      <a:pt x="636" y="108"/>
                    </a:lnTo>
                    <a:lnTo>
                      <a:pt x="636" y="138"/>
                    </a:lnTo>
                    <a:lnTo>
                      <a:pt x="642" y="144"/>
                    </a:lnTo>
                    <a:lnTo>
                      <a:pt x="648" y="156"/>
                    </a:lnTo>
                    <a:lnTo>
                      <a:pt x="648" y="162"/>
                    </a:lnTo>
                    <a:lnTo>
                      <a:pt x="624" y="186"/>
                    </a:lnTo>
                    <a:lnTo>
                      <a:pt x="618" y="198"/>
                    </a:lnTo>
                    <a:lnTo>
                      <a:pt x="618" y="210"/>
                    </a:lnTo>
                    <a:lnTo>
                      <a:pt x="624" y="216"/>
                    </a:lnTo>
                    <a:lnTo>
                      <a:pt x="624" y="246"/>
                    </a:lnTo>
                    <a:lnTo>
                      <a:pt x="606" y="246"/>
                    </a:lnTo>
                    <a:lnTo>
                      <a:pt x="600" y="252"/>
                    </a:lnTo>
                    <a:lnTo>
                      <a:pt x="594" y="252"/>
                    </a:lnTo>
                    <a:lnTo>
                      <a:pt x="576" y="246"/>
                    </a:lnTo>
                    <a:lnTo>
                      <a:pt x="570" y="240"/>
                    </a:lnTo>
                    <a:lnTo>
                      <a:pt x="552" y="240"/>
                    </a:lnTo>
                    <a:lnTo>
                      <a:pt x="552" y="252"/>
                    </a:lnTo>
                    <a:lnTo>
                      <a:pt x="564" y="264"/>
                    </a:lnTo>
                    <a:lnTo>
                      <a:pt x="576" y="270"/>
                    </a:lnTo>
                    <a:lnTo>
                      <a:pt x="576" y="276"/>
                    </a:lnTo>
                    <a:lnTo>
                      <a:pt x="582" y="282"/>
                    </a:lnTo>
                    <a:lnTo>
                      <a:pt x="582" y="288"/>
                    </a:lnTo>
                    <a:lnTo>
                      <a:pt x="594" y="294"/>
                    </a:lnTo>
                    <a:lnTo>
                      <a:pt x="600" y="294"/>
                    </a:lnTo>
                    <a:lnTo>
                      <a:pt x="570" y="312"/>
                    </a:lnTo>
                    <a:lnTo>
                      <a:pt x="552" y="312"/>
                    </a:lnTo>
                    <a:lnTo>
                      <a:pt x="546" y="318"/>
                    </a:lnTo>
                    <a:lnTo>
                      <a:pt x="546" y="354"/>
                    </a:lnTo>
                    <a:lnTo>
                      <a:pt x="540" y="354"/>
                    </a:lnTo>
                    <a:lnTo>
                      <a:pt x="534" y="360"/>
                    </a:lnTo>
                    <a:lnTo>
                      <a:pt x="534" y="378"/>
                    </a:lnTo>
                    <a:lnTo>
                      <a:pt x="540" y="390"/>
                    </a:lnTo>
                    <a:lnTo>
                      <a:pt x="540" y="402"/>
                    </a:lnTo>
                    <a:lnTo>
                      <a:pt x="546" y="408"/>
                    </a:lnTo>
                    <a:lnTo>
                      <a:pt x="546" y="414"/>
                    </a:lnTo>
                    <a:lnTo>
                      <a:pt x="540" y="420"/>
                    </a:lnTo>
                    <a:lnTo>
                      <a:pt x="534" y="432"/>
                    </a:lnTo>
                    <a:lnTo>
                      <a:pt x="522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504" y="420"/>
                    </a:lnTo>
                    <a:lnTo>
                      <a:pt x="474" y="420"/>
                    </a:lnTo>
                    <a:lnTo>
                      <a:pt x="462" y="426"/>
                    </a:lnTo>
                    <a:lnTo>
                      <a:pt x="456" y="432"/>
                    </a:lnTo>
                    <a:lnTo>
                      <a:pt x="444" y="438"/>
                    </a:lnTo>
                    <a:lnTo>
                      <a:pt x="438" y="438"/>
                    </a:lnTo>
                    <a:lnTo>
                      <a:pt x="432" y="444"/>
                    </a:lnTo>
                    <a:lnTo>
                      <a:pt x="432" y="450"/>
                    </a:lnTo>
                    <a:lnTo>
                      <a:pt x="438" y="450"/>
                    </a:lnTo>
                    <a:lnTo>
                      <a:pt x="444" y="456"/>
                    </a:lnTo>
                    <a:lnTo>
                      <a:pt x="444" y="462"/>
                    </a:lnTo>
                    <a:lnTo>
                      <a:pt x="438" y="468"/>
                    </a:lnTo>
                    <a:lnTo>
                      <a:pt x="396" y="468"/>
                    </a:lnTo>
                    <a:lnTo>
                      <a:pt x="396" y="456"/>
                    </a:lnTo>
                    <a:lnTo>
                      <a:pt x="378" y="456"/>
                    </a:lnTo>
                    <a:lnTo>
                      <a:pt x="372" y="468"/>
                    </a:lnTo>
                    <a:lnTo>
                      <a:pt x="360" y="474"/>
                    </a:lnTo>
                    <a:lnTo>
                      <a:pt x="354" y="486"/>
                    </a:lnTo>
                    <a:lnTo>
                      <a:pt x="354" y="504"/>
                    </a:lnTo>
                    <a:lnTo>
                      <a:pt x="360" y="516"/>
                    </a:lnTo>
                    <a:lnTo>
                      <a:pt x="360" y="534"/>
                    </a:lnTo>
                    <a:lnTo>
                      <a:pt x="366" y="540"/>
                    </a:lnTo>
                    <a:lnTo>
                      <a:pt x="366" y="570"/>
                    </a:lnTo>
                    <a:lnTo>
                      <a:pt x="360" y="576"/>
                    </a:lnTo>
                    <a:lnTo>
                      <a:pt x="354" y="576"/>
                    </a:lnTo>
                    <a:lnTo>
                      <a:pt x="306" y="600"/>
                    </a:lnTo>
                    <a:lnTo>
                      <a:pt x="276" y="600"/>
                    </a:lnTo>
                    <a:lnTo>
                      <a:pt x="258" y="606"/>
                    </a:lnTo>
                    <a:lnTo>
                      <a:pt x="234" y="606"/>
                    </a:lnTo>
                    <a:lnTo>
                      <a:pt x="228" y="612"/>
                    </a:lnTo>
                    <a:lnTo>
                      <a:pt x="204" y="612"/>
                    </a:lnTo>
                    <a:lnTo>
                      <a:pt x="204" y="606"/>
                    </a:lnTo>
                    <a:lnTo>
                      <a:pt x="150" y="606"/>
                    </a:lnTo>
                    <a:lnTo>
                      <a:pt x="144" y="612"/>
                    </a:lnTo>
                    <a:lnTo>
                      <a:pt x="138" y="612"/>
                    </a:lnTo>
                    <a:lnTo>
                      <a:pt x="120" y="618"/>
                    </a:lnTo>
                    <a:lnTo>
                      <a:pt x="102" y="618"/>
                    </a:lnTo>
                    <a:lnTo>
                      <a:pt x="78" y="606"/>
                    </a:lnTo>
                    <a:lnTo>
                      <a:pt x="60" y="600"/>
                    </a:lnTo>
                    <a:lnTo>
                      <a:pt x="42" y="588"/>
                    </a:lnTo>
                    <a:lnTo>
                      <a:pt x="30" y="582"/>
                    </a:lnTo>
                    <a:lnTo>
                      <a:pt x="0" y="582"/>
                    </a:lnTo>
                    <a:lnTo>
                      <a:pt x="24" y="606"/>
                    </a:lnTo>
                    <a:lnTo>
                      <a:pt x="30" y="618"/>
                    </a:lnTo>
                    <a:lnTo>
                      <a:pt x="36" y="624"/>
                    </a:lnTo>
                    <a:lnTo>
                      <a:pt x="48" y="642"/>
                    </a:lnTo>
                    <a:lnTo>
                      <a:pt x="60" y="654"/>
                    </a:lnTo>
                    <a:lnTo>
                      <a:pt x="66" y="672"/>
                    </a:lnTo>
                    <a:lnTo>
                      <a:pt x="78" y="690"/>
                    </a:lnTo>
                    <a:lnTo>
                      <a:pt x="84" y="696"/>
                    </a:lnTo>
                    <a:lnTo>
                      <a:pt x="102" y="696"/>
                    </a:lnTo>
                    <a:lnTo>
                      <a:pt x="114" y="690"/>
                    </a:lnTo>
                    <a:lnTo>
                      <a:pt x="126" y="708"/>
                    </a:lnTo>
                    <a:lnTo>
                      <a:pt x="150" y="708"/>
                    </a:lnTo>
                    <a:lnTo>
                      <a:pt x="144" y="738"/>
                    </a:lnTo>
                    <a:lnTo>
                      <a:pt x="150" y="738"/>
                    </a:lnTo>
                    <a:lnTo>
                      <a:pt x="150" y="762"/>
                    </a:lnTo>
                    <a:lnTo>
                      <a:pt x="156" y="774"/>
                    </a:lnTo>
                    <a:lnTo>
                      <a:pt x="156" y="786"/>
                    </a:lnTo>
                    <a:lnTo>
                      <a:pt x="174" y="786"/>
                    </a:lnTo>
                    <a:lnTo>
                      <a:pt x="180" y="792"/>
                    </a:lnTo>
                    <a:lnTo>
                      <a:pt x="186" y="804"/>
                    </a:lnTo>
                    <a:lnTo>
                      <a:pt x="192" y="822"/>
                    </a:lnTo>
                    <a:lnTo>
                      <a:pt x="192" y="834"/>
                    </a:lnTo>
                    <a:lnTo>
                      <a:pt x="186" y="840"/>
                    </a:lnTo>
                    <a:lnTo>
                      <a:pt x="180" y="840"/>
                    </a:lnTo>
                    <a:lnTo>
                      <a:pt x="180" y="834"/>
                    </a:lnTo>
                    <a:lnTo>
                      <a:pt x="150" y="834"/>
                    </a:lnTo>
                    <a:lnTo>
                      <a:pt x="138" y="840"/>
                    </a:lnTo>
                    <a:lnTo>
                      <a:pt x="132" y="846"/>
                    </a:lnTo>
                    <a:lnTo>
                      <a:pt x="132" y="852"/>
                    </a:lnTo>
                    <a:lnTo>
                      <a:pt x="126" y="852"/>
                    </a:lnTo>
                    <a:lnTo>
                      <a:pt x="126" y="858"/>
                    </a:lnTo>
                    <a:lnTo>
                      <a:pt x="120" y="864"/>
                    </a:lnTo>
                    <a:lnTo>
                      <a:pt x="108" y="864"/>
                    </a:lnTo>
                    <a:lnTo>
                      <a:pt x="102" y="882"/>
                    </a:lnTo>
                    <a:lnTo>
                      <a:pt x="96" y="888"/>
                    </a:lnTo>
                    <a:lnTo>
                      <a:pt x="96" y="894"/>
                    </a:lnTo>
                    <a:lnTo>
                      <a:pt x="84" y="906"/>
                    </a:lnTo>
                    <a:lnTo>
                      <a:pt x="84" y="936"/>
                    </a:lnTo>
                    <a:lnTo>
                      <a:pt x="90" y="948"/>
                    </a:lnTo>
                    <a:lnTo>
                      <a:pt x="90" y="954"/>
                    </a:lnTo>
                    <a:lnTo>
                      <a:pt x="96" y="948"/>
                    </a:lnTo>
                    <a:lnTo>
                      <a:pt x="108" y="948"/>
                    </a:lnTo>
                    <a:lnTo>
                      <a:pt x="114" y="942"/>
                    </a:lnTo>
                    <a:lnTo>
                      <a:pt x="120" y="942"/>
                    </a:lnTo>
                    <a:lnTo>
                      <a:pt x="126" y="948"/>
                    </a:lnTo>
                    <a:lnTo>
                      <a:pt x="138" y="948"/>
                    </a:lnTo>
                    <a:lnTo>
                      <a:pt x="150" y="954"/>
                    </a:lnTo>
                    <a:lnTo>
                      <a:pt x="174" y="954"/>
                    </a:lnTo>
                    <a:lnTo>
                      <a:pt x="210" y="936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76" y="936"/>
                    </a:lnTo>
                    <a:lnTo>
                      <a:pt x="288" y="930"/>
                    </a:lnTo>
                    <a:lnTo>
                      <a:pt x="300" y="930"/>
                    </a:lnTo>
                    <a:lnTo>
                      <a:pt x="306" y="924"/>
                    </a:lnTo>
                    <a:lnTo>
                      <a:pt x="312" y="924"/>
                    </a:lnTo>
                    <a:lnTo>
                      <a:pt x="348" y="930"/>
                    </a:lnTo>
                    <a:lnTo>
                      <a:pt x="354" y="924"/>
                    </a:lnTo>
                    <a:lnTo>
                      <a:pt x="366" y="918"/>
                    </a:lnTo>
                    <a:lnTo>
                      <a:pt x="372" y="912"/>
                    </a:lnTo>
                    <a:lnTo>
                      <a:pt x="384" y="912"/>
                    </a:lnTo>
                    <a:lnTo>
                      <a:pt x="396" y="918"/>
                    </a:lnTo>
                    <a:lnTo>
                      <a:pt x="408" y="930"/>
                    </a:lnTo>
                    <a:lnTo>
                      <a:pt x="432" y="978"/>
                    </a:lnTo>
                    <a:lnTo>
                      <a:pt x="444" y="984"/>
                    </a:lnTo>
                    <a:lnTo>
                      <a:pt x="450" y="990"/>
                    </a:lnTo>
                    <a:lnTo>
                      <a:pt x="468" y="996"/>
                    </a:lnTo>
                    <a:lnTo>
                      <a:pt x="486" y="996"/>
                    </a:lnTo>
                    <a:lnTo>
                      <a:pt x="522" y="1008"/>
                    </a:lnTo>
                    <a:lnTo>
                      <a:pt x="540" y="1044"/>
                    </a:lnTo>
                    <a:lnTo>
                      <a:pt x="552" y="1056"/>
                    </a:lnTo>
                    <a:lnTo>
                      <a:pt x="570" y="1056"/>
                    </a:lnTo>
                    <a:lnTo>
                      <a:pt x="588" y="1050"/>
                    </a:lnTo>
                    <a:lnTo>
                      <a:pt x="582" y="1044"/>
                    </a:lnTo>
                    <a:lnTo>
                      <a:pt x="582" y="1032"/>
                    </a:lnTo>
                    <a:lnTo>
                      <a:pt x="594" y="1020"/>
                    </a:lnTo>
                    <a:lnTo>
                      <a:pt x="606" y="1020"/>
                    </a:lnTo>
                    <a:lnTo>
                      <a:pt x="618" y="1026"/>
                    </a:lnTo>
                    <a:lnTo>
                      <a:pt x="624" y="1032"/>
                    </a:lnTo>
                    <a:lnTo>
                      <a:pt x="648" y="1020"/>
                    </a:lnTo>
                    <a:lnTo>
                      <a:pt x="648" y="1026"/>
                    </a:lnTo>
                    <a:lnTo>
                      <a:pt x="654" y="1032"/>
                    </a:lnTo>
                    <a:lnTo>
                      <a:pt x="678" y="1032"/>
                    </a:lnTo>
                    <a:lnTo>
                      <a:pt x="690" y="1020"/>
                    </a:lnTo>
                    <a:lnTo>
                      <a:pt x="702" y="1014"/>
                    </a:lnTo>
                    <a:lnTo>
                      <a:pt x="708" y="1014"/>
                    </a:lnTo>
                    <a:lnTo>
                      <a:pt x="708" y="1026"/>
                    </a:lnTo>
                    <a:lnTo>
                      <a:pt x="714" y="1032"/>
                    </a:lnTo>
                    <a:lnTo>
                      <a:pt x="732" y="1032"/>
                    </a:lnTo>
                    <a:lnTo>
                      <a:pt x="738" y="1026"/>
                    </a:lnTo>
                    <a:lnTo>
                      <a:pt x="750" y="1020"/>
                    </a:lnTo>
                    <a:lnTo>
                      <a:pt x="750" y="996"/>
                    </a:lnTo>
                    <a:lnTo>
                      <a:pt x="744" y="990"/>
                    </a:lnTo>
                    <a:lnTo>
                      <a:pt x="738" y="978"/>
                    </a:lnTo>
                    <a:lnTo>
                      <a:pt x="714" y="936"/>
                    </a:lnTo>
                    <a:lnTo>
                      <a:pt x="714" y="912"/>
                    </a:lnTo>
                    <a:lnTo>
                      <a:pt x="690" y="912"/>
                    </a:lnTo>
                    <a:lnTo>
                      <a:pt x="678" y="900"/>
                    </a:lnTo>
                    <a:lnTo>
                      <a:pt x="672" y="888"/>
                    </a:lnTo>
                    <a:lnTo>
                      <a:pt x="666" y="882"/>
                    </a:lnTo>
                    <a:lnTo>
                      <a:pt x="672" y="852"/>
                    </a:lnTo>
                    <a:lnTo>
                      <a:pt x="672" y="834"/>
                    </a:lnTo>
                    <a:lnTo>
                      <a:pt x="642" y="840"/>
                    </a:lnTo>
                    <a:lnTo>
                      <a:pt x="636" y="840"/>
                    </a:lnTo>
                    <a:lnTo>
                      <a:pt x="624" y="834"/>
                    </a:lnTo>
                    <a:lnTo>
                      <a:pt x="618" y="828"/>
                    </a:lnTo>
                    <a:lnTo>
                      <a:pt x="618" y="804"/>
                    </a:lnTo>
                    <a:lnTo>
                      <a:pt x="624" y="792"/>
                    </a:lnTo>
                    <a:lnTo>
                      <a:pt x="636" y="780"/>
                    </a:lnTo>
                    <a:lnTo>
                      <a:pt x="642" y="768"/>
                    </a:lnTo>
                    <a:lnTo>
                      <a:pt x="648" y="762"/>
                    </a:lnTo>
                    <a:lnTo>
                      <a:pt x="654" y="750"/>
                    </a:lnTo>
                    <a:lnTo>
                      <a:pt x="654" y="744"/>
                    </a:lnTo>
                    <a:lnTo>
                      <a:pt x="666" y="732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90" y="732"/>
                    </a:lnTo>
                    <a:lnTo>
                      <a:pt x="690" y="744"/>
                    </a:lnTo>
                    <a:lnTo>
                      <a:pt x="696" y="750"/>
                    </a:lnTo>
                    <a:lnTo>
                      <a:pt x="702" y="750"/>
                    </a:lnTo>
                    <a:lnTo>
                      <a:pt x="726" y="738"/>
                    </a:lnTo>
                    <a:lnTo>
                      <a:pt x="732" y="732"/>
                    </a:lnTo>
                    <a:lnTo>
                      <a:pt x="738" y="738"/>
                    </a:lnTo>
                    <a:lnTo>
                      <a:pt x="756" y="738"/>
                    </a:lnTo>
                    <a:lnTo>
                      <a:pt x="762" y="732"/>
                    </a:lnTo>
                    <a:lnTo>
                      <a:pt x="768" y="720"/>
                    </a:lnTo>
                    <a:lnTo>
                      <a:pt x="774" y="714"/>
                    </a:lnTo>
                    <a:lnTo>
                      <a:pt x="774" y="708"/>
                    </a:lnTo>
                    <a:lnTo>
                      <a:pt x="792" y="696"/>
                    </a:lnTo>
                    <a:lnTo>
                      <a:pt x="792" y="678"/>
                    </a:lnTo>
                    <a:lnTo>
                      <a:pt x="798" y="672"/>
                    </a:lnTo>
                    <a:lnTo>
                      <a:pt x="798" y="666"/>
                    </a:lnTo>
                    <a:lnTo>
                      <a:pt x="804" y="660"/>
                    </a:lnTo>
                    <a:lnTo>
                      <a:pt x="828" y="648"/>
                    </a:lnTo>
                    <a:lnTo>
                      <a:pt x="840" y="636"/>
                    </a:lnTo>
                    <a:lnTo>
                      <a:pt x="846" y="618"/>
                    </a:lnTo>
                    <a:lnTo>
                      <a:pt x="846" y="606"/>
                    </a:lnTo>
                    <a:lnTo>
                      <a:pt x="852" y="588"/>
                    </a:lnTo>
                    <a:lnTo>
                      <a:pt x="852" y="576"/>
                    </a:lnTo>
                    <a:lnTo>
                      <a:pt x="858" y="570"/>
                    </a:lnTo>
                    <a:lnTo>
                      <a:pt x="870" y="564"/>
                    </a:lnTo>
                    <a:lnTo>
                      <a:pt x="876" y="558"/>
                    </a:lnTo>
                    <a:lnTo>
                      <a:pt x="888" y="558"/>
                    </a:lnTo>
                    <a:lnTo>
                      <a:pt x="870" y="534"/>
                    </a:lnTo>
                    <a:lnTo>
                      <a:pt x="894" y="498"/>
                    </a:lnTo>
                    <a:lnTo>
                      <a:pt x="924" y="480"/>
                    </a:lnTo>
                    <a:lnTo>
                      <a:pt x="924" y="474"/>
                    </a:lnTo>
                    <a:lnTo>
                      <a:pt x="912" y="462"/>
                    </a:lnTo>
                    <a:lnTo>
                      <a:pt x="906" y="450"/>
                    </a:lnTo>
                    <a:lnTo>
                      <a:pt x="906" y="414"/>
                    </a:lnTo>
                    <a:lnTo>
                      <a:pt x="912" y="408"/>
                    </a:lnTo>
                    <a:lnTo>
                      <a:pt x="924" y="408"/>
                    </a:lnTo>
                    <a:lnTo>
                      <a:pt x="948" y="396"/>
                    </a:lnTo>
                    <a:lnTo>
                      <a:pt x="954" y="390"/>
                    </a:lnTo>
                    <a:lnTo>
                      <a:pt x="954" y="384"/>
                    </a:lnTo>
                    <a:lnTo>
                      <a:pt x="948" y="378"/>
                    </a:lnTo>
                    <a:lnTo>
                      <a:pt x="936" y="372"/>
                    </a:lnTo>
                    <a:lnTo>
                      <a:pt x="900" y="372"/>
                    </a:lnTo>
                    <a:lnTo>
                      <a:pt x="894" y="336"/>
                    </a:lnTo>
                    <a:lnTo>
                      <a:pt x="876" y="336"/>
                    </a:lnTo>
                    <a:lnTo>
                      <a:pt x="864" y="318"/>
                    </a:lnTo>
                    <a:lnTo>
                      <a:pt x="846" y="318"/>
                    </a:lnTo>
                    <a:lnTo>
                      <a:pt x="846" y="306"/>
                    </a:lnTo>
                    <a:lnTo>
                      <a:pt x="852" y="294"/>
                    </a:lnTo>
                    <a:lnTo>
                      <a:pt x="852" y="288"/>
                    </a:lnTo>
                    <a:lnTo>
                      <a:pt x="846" y="288"/>
                    </a:lnTo>
                    <a:lnTo>
                      <a:pt x="834" y="276"/>
                    </a:lnTo>
                    <a:lnTo>
                      <a:pt x="834" y="270"/>
                    </a:lnTo>
                    <a:lnTo>
                      <a:pt x="840" y="264"/>
                    </a:lnTo>
                    <a:lnTo>
                      <a:pt x="846" y="252"/>
                    </a:lnTo>
                    <a:lnTo>
                      <a:pt x="852" y="246"/>
                    </a:lnTo>
                    <a:lnTo>
                      <a:pt x="822" y="240"/>
                    </a:lnTo>
                    <a:lnTo>
                      <a:pt x="828" y="228"/>
                    </a:lnTo>
                    <a:lnTo>
                      <a:pt x="804" y="210"/>
                    </a:lnTo>
                    <a:lnTo>
                      <a:pt x="804" y="204"/>
                    </a:lnTo>
                    <a:lnTo>
                      <a:pt x="810" y="192"/>
                    </a:lnTo>
                    <a:lnTo>
                      <a:pt x="834" y="180"/>
                    </a:lnTo>
                    <a:lnTo>
                      <a:pt x="876" y="180"/>
                    </a:lnTo>
                    <a:lnTo>
                      <a:pt x="894" y="186"/>
                    </a:lnTo>
                    <a:lnTo>
                      <a:pt x="912" y="186"/>
                    </a:lnTo>
                    <a:lnTo>
                      <a:pt x="918" y="192"/>
                    </a:lnTo>
                    <a:lnTo>
                      <a:pt x="918" y="204"/>
                    </a:lnTo>
                    <a:lnTo>
                      <a:pt x="930" y="204"/>
                    </a:lnTo>
                    <a:lnTo>
                      <a:pt x="942" y="198"/>
                    </a:lnTo>
                    <a:lnTo>
                      <a:pt x="948" y="192"/>
                    </a:lnTo>
                    <a:lnTo>
                      <a:pt x="960" y="186"/>
                    </a:lnTo>
                    <a:lnTo>
                      <a:pt x="966" y="180"/>
                    </a:lnTo>
                    <a:lnTo>
                      <a:pt x="972" y="186"/>
                    </a:lnTo>
                    <a:lnTo>
                      <a:pt x="978" y="180"/>
                    </a:lnTo>
                    <a:lnTo>
                      <a:pt x="1002" y="180"/>
                    </a:lnTo>
                    <a:lnTo>
                      <a:pt x="1002" y="162"/>
                    </a:lnTo>
                    <a:lnTo>
                      <a:pt x="1026" y="156"/>
                    </a:lnTo>
                    <a:lnTo>
                      <a:pt x="1050" y="120"/>
                    </a:lnTo>
                    <a:lnTo>
                      <a:pt x="1008" y="12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2" name="Parcel Islands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656" y="1954"/>
                <a:ext cx="24" cy="16"/>
              </a:xfrm>
              <a:custGeom>
                <a:avLst/>
                <a:gdLst>
                  <a:gd name="T0" fmla="*/ 2147483647 w 96"/>
                  <a:gd name="T1" fmla="*/ 2147483647 h 66"/>
                  <a:gd name="T2" fmla="*/ 2147483647 w 96"/>
                  <a:gd name="T3" fmla="*/ 2147483647 h 66"/>
                  <a:gd name="T4" fmla="*/ 0 w 96"/>
                  <a:gd name="T5" fmla="*/ 2147483647 h 66"/>
                  <a:gd name="T6" fmla="*/ 0 w 96"/>
                  <a:gd name="T7" fmla="*/ 2147483647 h 66"/>
                  <a:gd name="T8" fmla="*/ 2147483647 w 96"/>
                  <a:gd name="T9" fmla="*/ 2147483647 h 66"/>
                  <a:gd name="T10" fmla="*/ 2147483647 w 96"/>
                  <a:gd name="T11" fmla="*/ 2147483647 h 66"/>
                  <a:gd name="T12" fmla="*/ 2147483647 w 96"/>
                  <a:gd name="T13" fmla="*/ 2147483647 h 66"/>
                  <a:gd name="T14" fmla="*/ 2147483647 w 96"/>
                  <a:gd name="T15" fmla="*/ 2147483647 h 66"/>
                  <a:gd name="T16" fmla="*/ 2147483647 w 96"/>
                  <a:gd name="T17" fmla="*/ 2147483647 h 66"/>
                  <a:gd name="T18" fmla="*/ 2147483647 w 96"/>
                  <a:gd name="T19" fmla="*/ 0 h 66"/>
                  <a:gd name="T20" fmla="*/ 2147483647 w 96"/>
                  <a:gd name="T21" fmla="*/ 2147483647 h 66"/>
                  <a:gd name="T22" fmla="*/ 2147483647 w 96"/>
                  <a:gd name="T23" fmla="*/ 2147483647 h 66"/>
                  <a:gd name="T24" fmla="*/ 2147483647 w 96"/>
                  <a:gd name="T25" fmla="*/ 2147483647 h 66"/>
                  <a:gd name="T26" fmla="*/ 2147483647 w 96"/>
                  <a:gd name="T27" fmla="*/ 2147483647 h 66"/>
                  <a:gd name="T28" fmla="*/ 2147483647 w 96"/>
                  <a:gd name="T29" fmla="*/ 0 h 66"/>
                  <a:gd name="T30" fmla="*/ 2147483647 w 96"/>
                  <a:gd name="T31" fmla="*/ 0 h 66"/>
                  <a:gd name="T32" fmla="*/ 2147483647 w 96"/>
                  <a:gd name="T33" fmla="*/ 2147483647 h 66"/>
                  <a:gd name="T34" fmla="*/ 2147483647 w 96"/>
                  <a:gd name="T35" fmla="*/ 2147483647 h 66"/>
                  <a:gd name="T36" fmla="*/ 2147483647 w 96"/>
                  <a:gd name="T37" fmla="*/ 2147483647 h 66"/>
                  <a:gd name="T38" fmla="*/ 2147483647 w 96"/>
                  <a:gd name="T39" fmla="*/ 2147483647 h 66"/>
                  <a:gd name="T40" fmla="*/ 2147483647 w 96"/>
                  <a:gd name="T41" fmla="*/ 2147483647 h 66"/>
                  <a:gd name="T42" fmla="*/ 2147483647 w 96"/>
                  <a:gd name="T43" fmla="*/ 2147483647 h 66"/>
                  <a:gd name="T44" fmla="*/ 2147483647 w 96"/>
                  <a:gd name="T45" fmla="*/ 2147483647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66"/>
                  <a:gd name="T71" fmla="*/ 96 w 96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66">
                    <a:moveTo>
                      <a:pt x="12" y="42"/>
                    </a:moveTo>
                    <a:lnTo>
                      <a:pt x="6" y="42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12" y="42"/>
                    </a:lnTo>
                    <a:close/>
                    <a:moveTo>
                      <a:pt x="42" y="0"/>
                    </a:moveTo>
                    <a:lnTo>
                      <a:pt x="42" y="18"/>
                    </a:lnTo>
                    <a:lnTo>
                      <a:pt x="54" y="30"/>
                    </a:lnTo>
                    <a:lnTo>
                      <a:pt x="60" y="30"/>
                    </a:lnTo>
                    <a:lnTo>
                      <a:pt x="72" y="24"/>
                    </a:lnTo>
                    <a:lnTo>
                      <a:pt x="48" y="0"/>
                    </a:lnTo>
                    <a:lnTo>
                      <a:pt x="42" y="0"/>
                    </a:lnTo>
                    <a:close/>
                    <a:moveTo>
                      <a:pt x="96" y="36"/>
                    </a:moveTo>
                    <a:lnTo>
                      <a:pt x="78" y="36"/>
                    </a:lnTo>
                    <a:lnTo>
                      <a:pt x="72" y="42"/>
                    </a:lnTo>
                    <a:lnTo>
                      <a:pt x="72" y="54"/>
                    </a:lnTo>
                    <a:lnTo>
                      <a:pt x="84" y="60"/>
                    </a:lnTo>
                    <a:lnTo>
                      <a:pt x="96" y="48"/>
                    </a:lnTo>
                    <a:lnTo>
                      <a:pt x="96" y="3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3" name="Om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588" y="1794"/>
                <a:ext cx="138" cy="172"/>
              </a:xfrm>
              <a:custGeom>
                <a:avLst/>
                <a:gdLst>
                  <a:gd name="T0" fmla="*/ 2147483647 w 540"/>
                  <a:gd name="T1" fmla="*/ 2147483647 h 672"/>
                  <a:gd name="T2" fmla="*/ 2147483647 w 540"/>
                  <a:gd name="T3" fmla="*/ 2147483647 h 672"/>
                  <a:gd name="T4" fmla="*/ 2147483647 w 540"/>
                  <a:gd name="T5" fmla="*/ 2147483647 h 672"/>
                  <a:gd name="T6" fmla="*/ 2147483647 w 540"/>
                  <a:gd name="T7" fmla="*/ 2147483647 h 672"/>
                  <a:gd name="T8" fmla="*/ 2147483647 w 540"/>
                  <a:gd name="T9" fmla="*/ 2147483647 h 672"/>
                  <a:gd name="T10" fmla="*/ 2147483647 w 540"/>
                  <a:gd name="T11" fmla="*/ 2147483647 h 672"/>
                  <a:gd name="T12" fmla="*/ 2147483647 w 540"/>
                  <a:gd name="T13" fmla="*/ 2147483647 h 672"/>
                  <a:gd name="T14" fmla="*/ 2147483647 w 540"/>
                  <a:gd name="T15" fmla="*/ 2147483647 h 672"/>
                  <a:gd name="T16" fmla="*/ 2147483647 w 540"/>
                  <a:gd name="T17" fmla="*/ 2147483647 h 672"/>
                  <a:gd name="T18" fmla="*/ 2147483647 w 540"/>
                  <a:gd name="T19" fmla="*/ 2147483647 h 672"/>
                  <a:gd name="T20" fmla="*/ 2147483647 w 540"/>
                  <a:gd name="T21" fmla="*/ 2147483647 h 672"/>
                  <a:gd name="T22" fmla="*/ 2147483647 w 540"/>
                  <a:gd name="T23" fmla="*/ 2147483647 h 672"/>
                  <a:gd name="T24" fmla="*/ 2147483647 w 540"/>
                  <a:gd name="T25" fmla="*/ 2147483647 h 672"/>
                  <a:gd name="T26" fmla="*/ 2147483647 w 540"/>
                  <a:gd name="T27" fmla="*/ 2147483647 h 672"/>
                  <a:gd name="T28" fmla="*/ 2147483647 w 540"/>
                  <a:gd name="T29" fmla="*/ 2147483647 h 672"/>
                  <a:gd name="T30" fmla="*/ 2147483647 w 540"/>
                  <a:gd name="T31" fmla="*/ 2147483647 h 672"/>
                  <a:gd name="T32" fmla="*/ 2147483647 w 540"/>
                  <a:gd name="T33" fmla="*/ 2147483647 h 672"/>
                  <a:gd name="T34" fmla="*/ 2147483647 w 540"/>
                  <a:gd name="T35" fmla="*/ 2147483647 h 672"/>
                  <a:gd name="T36" fmla="*/ 2147483647 w 540"/>
                  <a:gd name="T37" fmla="*/ 2147483647 h 672"/>
                  <a:gd name="T38" fmla="*/ 2147483647 w 540"/>
                  <a:gd name="T39" fmla="*/ 2147483647 h 672"/>
                  <a:gd name="T40" fmla="*/ 2147483647 w 540"/>
                  <a:gd name="T41" fmla="*/ 2147483647 h 672"/>
                  <a:gd name="T42" fmla="*/ 2147483647 w 540"/>
                  <a:gd name="T43" fmla="*/ 2147483647 h 672"/>
                  <a:gd name="T44" fmla="*/ 2147483647 w 540"/>
                  <a:gd name="T45" fmla="*/ 2147483647 h 672"/>
                  <a:gd name="T46" fmla="*/ 2147483647 w 540"/>
                  <a:gd name="T47" fmla="*/ 2147483647 h 672"/>
                  <a:gd name="T48" fmla="*/ 2147483647 w 540"/>
                  <a:gd name="T49" fmla="*/ 2147483647 h 672"/>
                  <a:gd name="T50" fmla="*/ 2147483647 w 540"/>
                  <a:gd name="T51" fmla="*/ 0 h 672"/>
                  <a:gd name="T52" fmla="*/ 2147483647 w 540"/>
                  <a:gd name="T53" fmla="*/ 2147483647 h 672"/>
                  <a:gd name="T54" fmla="*/ 2147483647 w 540"/>
                  <a:gd name="T55" fmla="*/ 2147483647 h 672"/>
                  <a:gd name="T56" fmla="*/ 2147483647 w 540"/>
                  <a:gd name="T57" fmla="*/ 2147483647 h 672"/>
                  <a:gd name="T58" fmla="*/ 2147483647 w 540"/>
                  <a:gd name="T59" fmla="*/ 2147483647 h 672"/>
                  <a:gd name="T60" fmla="*/ 2147483647 w 540"/>
                  <a:gd name="T61" fmla="*/ 2147483647 h 672"/>
                  <a:gd name="T62" fmla="*/ 2147483647 w 540"/>
                  <a:gd name="T63" fmla="*/ 2147483647 h 672"/>
                  <a:gd name="T64" fmla="*/ 2147483647 w 540"/>
                  <a:gd name="T65" fmla="*/ 2147483647 h 672"/>
                  <a:gd name="T66" fmla="*/ 2147483647 w 540"/>
                  <a:gd name="T67" fmla="*/ 2147483647 h 672"/>
                  <a:gd name="T68" fmla="*/ 2147483647 w 540"/>
                  <a:gd name="T69" fmla="*/ 2147483647 h 672"/>
                  <a:gd name="T70" fmla="*/ 2147483647 w 540"/>
                  <a:gd name="T71" fmla="*/ 2147483647 h 672"/>
                  <a:gd name="T72" fmla="*/ 2147483647 w 540"/>
                  <a:gd name="T73" fmla="*/ 2147483647 h 672"/>
                  <a:gd name="T74" fmla="*/ 2147483647 w 540"/>
                  <a:gd name="T75" fmla="*/ 2147483647 h 672"/>
                  <a:gd name="T76" fmla="*/ 2147483647 w 540"/>
                  <a:gd name="T77" fmla="*/ 2147483647 h 672"/>
                  <a:gd name="T78" fmla="*/ 2147483647 w 540"/>
                  <a:gd name="T79" fmla="*/ 2147483647 h 672"/>
                  <a:gd name="T80" fmla="*/ 2147483647 w 540"/>
                  <a:gd name="T81" fmla="*/ 2147483647 h 672"/>
                  <a:gd name="T82" fmla="*/ 2147483647 w 540"/>
                  <a:gd name="T83" fmla="*/ 2147483647 h 672"/>
                  <a:gd name="T84" fmla="*/ 2147483647 w 540"/>
                  <a:gd name="T85" fmla="*/ 2147483647 h 672"/>
                  <a:gd name="T86" fmla="*/ 2147483647 w 540"/>
                  <a:gd name="T87" fmla="*/ 2147483647 h 6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40"/>
                  <a:gd name="T133" fmla="*/ 0 h 672"/>
                  <a:gd name="T134" fmla="*/ 540 w 540"/>
                  <a:gd name="T135" fmla="*/ 672 h 6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40" h="672">
                    <a:moveTo>
                      <a:pt x="258" y="564"/>
                    </a:moveTo>
                    <a:lnTo>
                      <a:pt x="276" y="564"/>
                    </a:lnTo>
                    <a:lnTo>
                      <a:pt x="288" y="558"/>
                    </a:lnTo>
                    <a:lnTo>
                      <a:pt x="306" y="552"/>
                    </a:lnTo>
                    <a:lnTo>
                      <a:pt x="330" y="540"/>
                    </a:lnTo>
                    <a:lnTo>
                      <a:pt x="336" y="528"/>
                    </a:lnTo>
                    <a:lnTo>
                      <a:pt x="342" y="510"/>
                    </a:lnTo>
                    <a:lnTo>
                      <a:pt x="342" y="498"/>
                    </a:lnTo>
                    <a:lnTo>
                      <a:pt x="348" y="498"/>
                    </a:lnTo>
                    <a:lnTo>
                      <a:pt x="354" y="492"/>
                    </a:lnTo>
                    <a:lnTo>
                      <a:pt x="366" y="486"/>
                    </a:lnTo>
                    <a:lnTo>
                      <a:pt x="384" y="480"/>
                    </a:lnTo>
                    <a:lnTo>
                      <a:pt x="408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420" y="408"/>
                    </a:lnTo>
                    <a:lnTo>
                      <a:pt x="420" y="378"/>
                    </a:lnTo>
                    <a:lnTo>
                      <a:pt x="426" y="372"/>
                    </a:lnTo>
                    <a:lnTo>
                      <a:pt x="432" y="372"/>
                    </a:lnTo>
                    <a:lnTo>
                      <a:pt x="444" y="378"/>
                    </a:lnTo>
                    <a:lnTo>
                      <a:pt x="450" y="384"/>
                    </a:lnTo>
                    <a:lnTo>
                      <a:pt x="462" y="384"/>
                    </a:lnTo>
                    <a:lnTo>
                      <a:pt x="468" y="378"/>
                    </a:lnTo>
                    <a:lnTo>
                      <a:pt x="480" y="354"/>
                    </a:lnTo>
                    <a:lnTo>
                      <a:pt x="480" y="330"/>
                    </a:lnTo>
                    <a:lnTo>
                      <a:pt x="534" y="276"/>
                    </a:lnTo>
                    <a:lnTo>
                      <a:pt x="534" y="264"/>
                    </a:lnTo>
                    <a:lnTo>
                      <a:pt x="540" y="252"/>
                    </a:lnTo>
                    <a:lnTo>
                      <a:pt x="540" y="204"/>
                    </a:lnTo>
                    <a:lnTo>
                      <a:pt x="528" y="192"/>
                    </a:lnTo>
                    <a:lnTo>
                      <a:pt x="510" y="192"/>
                    </a:lnTo>
                    <a:lnTo>
                      <a:pt x="510" y="186"/>
                    </a:lnTo>
                    <a:lnTo>
                      <a:pt x="492" y="168"/>
                    </a:lnTo>
                    <a:lnTo>
                      <a:pt x="486" y="150"/>
                    </a:lnTo>
                    <a:lnTo>
                      <a:pt x="462" y="126"/>
                    </a:lnTo>
                    <a:lnTo>
                      <a:pt x="456" y="114"/>
                    </a:lnTo>
                    <a:lnTo>
                      <a:pt x="432" y="96"/>
                    </a:lnTo>
                    <a:lnTo>
                      <a:pt x="396" y="84"/>
                    </a:lnTo>
                    <a:lnTo>
                      <a:pt x="366" y="78"/>
                    </a:lnTo>
                    <a:lnTo>
                      <a:pt x="348" y="78"/>
                    </a:lnTo>
                    <a:lnTo>
                      <a:pt x="342" y="72"/>
                    </a:lnTo>
                    <a:lnTo>
                      <a:pt x="330" y="72"/>
                    </a:lnTo>
                    <a:lnTo>
                      <a:pt x="318" y="60"/>
                    </a:lnTo>
                    <a:lnTo>
                      <a:pt x="294" y="48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52" y="18"/>
                    </a:lnTo>
                    <a:lnTo>
                      <a:pt x="246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24"/>
                    </a:lnTo>
                    <a:lnTo>
                      <a:pt x="228" y="54"/>
                    </a:lnTo>
                    <a:lnTo>
                      <a:pt x="246" y="72"/>
                    </a:lnTo>
                    <a:lnTo>
                      <a:pt x="246" y="78"/>
                    </a:lnTo>
                    <a:lnTo>
                      <a:pt x="240" y="78"/>
                    </a:lnTo>
                    <a:lnTo>
                      <a:pt x="240" y="72"/>
                    </a:lnTo>
                    <a:lnTo>
                      <a:pt x="228" y="72"/>
                    </a:lnTo>
                    <a:lnTo>
                      <a:pt x="228" y="78"/>
                    </a:lnTo>
                    <a:lnTo>
                      <a:pt x="222" y="84"/>
                    </a:lnTo>
                    <a:lnTo>
                      <a:pt x="222" y="96"/>
                    </a:lnTo>
                    <a:lnTo>
                      <a:pt x="216" y="108"/>
                    </a:lnTo>
                    <a:lnTo>
                      <a:pt x="216" y="120"/>
                    </a:lnTo>
                    <a:lnTo>
                      <a:pt x="210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2" y="156"/>
                    </a:lnTo>
                    <a:lnTo>
                      <a:pt x="192" y="168"/>
                    </a:lnTo>
                    <a:lnTo>
                      <a:pt x="210" y="204"/>
                    </a:lnTo>
                    <a:lnTo>
                      <a:pt x="216" y="210"/>
                    </a:lnTo>
                    <a:lnTo>
                      <a:pt x="216" y="222"/>
                    </a:lnTo>
                    <a:lnTo>
                      <a:pt x="222" y="228"/>
                    </a:lnTo>
                    <a:lnTo>
                      <a:pt x="234" y="234"/>
                    </a:lnTo>
                    <a:lnTo>
                      <a:pt x="240" y="240"/>
                    </a:lnTo>
                    <a:lnTo>
                      <a:pt x="204" y="414"/>
                    </a:lnTo>
                    <a:lnTo>
                      <a:pt x="0" y="486"/>
                    </a:lnTo>
                    <a:lnTo>
                      <a:pt x="84" y="672"/>
                    </a:lnTo>
                    <a:lnTo>
                      <a:pt x="114" y="660"/>
                    </a:lnTo>
                    <a:lnTo>
                      <a:pt x="198" y="636"/>
                    </a:lnTo>
                    <a:lnTo>
                      <a:pt x="228" y="624"/>
                    </a:lnTo>
                    <a:lnTo>
                      <a:pt x="246" y="618"/>
                    </a:lnTo>
                    <a:lnTo>
                      <a:pt x="252" y="606"/>
                    </a:lnTo>
                    <a:lnTo>
                      <a:pt x="252" y="594"/>
                    </a:lnTo>
                    <a:lnTo>
                      <a:pt x="258" y="582"/>
                    </a:lnTo>
                    <a:lnTo>
                      <a:pt x="258" y="56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4" name="Norway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764" y="743"/>
                <a:ext cx="348" cy="383"/>
              </a:xfrm>
              <a:custGeom>
                <a:avLst/>
                <a:gdLst>
                  <a:gd name="T0" fmla="*/ 2147483647 w 1362"/>
                  <a:gd name="T1" fmla="*/ 2147483647 h 1500"/>
                  <a:gd name="T2" fmla="*/ 2147483647 w 1362"/>
                  <a:gd name="T3" fmla="*/ 2147483647 h 1500"/>
                  <a:gd name="T4" fmla="*/ 2147483647 w 1362"/>
                  <a:gd name="T5" fmla="*/ 2147483647 h 1500"/>
                  <a:gd name="T6" fmla="*/ 2147483647 w 1362"/>
                  <a:gd name="T7" fmla="*/ 2147483647 h 1500"/>
                  <a:gd name="T8" fmla="*/ 2147483647 w 1362"/>
                  <a:gd name="T9" fmla="*/ 0 h 1500"/>
                  <a:gd name="T10" fmla="*/ 2147483647 w 1362"/>
                  <a:gd name="T11" fmla="*/ 2147483647 h 1500"/>
                  <a:gd name="T12" fmla="*/ 2147483647 w 1362"/>
                  <a:gd name="T13" fmla="*/ 2147483647 h 1500"/>
                  <a:gd name="T14" fmla="*/ 2147483647 w 1362"/>
                  <a:gd name="T15" fmla="*/ 2147483647 h 1500"/>
                  <a:gd name="T16" fmla="*/ 2147483647 w 1362"/>
                  <a:gd name="T17" fmla="*/ 2147483647 h 1500"/>
                  <a:gd name="T18" fmla="*/ 2147483647 w 1362"/>
                  <a:gd name="T19" fmla="*/ 2147483647 h 1500"/>
                  <a:gd name="T20" fmla="*/ 2147483647 w 1362"/>
                  <a:gd name="T21" fmla="*/ 2147483647 h 1500"/>
                  <a:gd name="T22" fmla="*/ 2147483647 w 1362"/>
                  <a:gd name="T23" fmla="*/ 2147483647 h 1500"/>
                  <a:gd name="T24" fmla="*/ 2147483647 w 1362"/>
                  <a:gd name="T25" fmla="*/ 2147483647 h 1500"/>
                  <a:gd name="T26" fmla="*/ 2147483647 w 1362"/>
                  <a:gd name="T27" fmla="*/ 2147483647 h 1500"/>
                  <a:gd name="T28" fmla="*/ 2147483647 w 1362"/>
                  <a:gd name="T29" fmla="*/ 2147483647 h 1500"/>
                  <a:gd name="T30" fmla="*/ 2147483647 w 1362"/>
                  <a:gd name="T31" fmla="*/ 2147483647 h 1500"/>
                  <a:gd name="T32" fmla="*/ 2147483647 w 1362"/>
                  <a:gd name="T33" fmla="*/ 2147483647 h 1500"/>
                  <a:gd name="T34" fmla="*/ 2147483647 w 1362"/>
                  <a:gd name="T35" fmla="*/ 2147483647 h 1500"/>
                  <a:gd name="T36" fmla="*/ 2147483647 w 1362"/>
                  <a:gd name="T37" fmla="*/ 2147483647 h 1500"/>
                  <a:gd name="T38" fmla="*/ 2147483647 w 1362"/>
                  <a:gd name="T39" fmla="*/ 2147483647 h 1500"/>
                  <a:gd name="T40" fmla="*/ 2147483647 w 1362"/>
                  <a:gd name="T41" fmla="*/ 2147483647 h 1500"/>
                  <a:gd name="T42" fmla="*/ 2147483647 w 1362"/>
                  <a:gd name="T43" fmla="*/ 2147483647 h 1500"/>
                  <a:gd name="T44" fmla="*/ 2147483647 w 1362"/>
                  <a:gd name="T45" fmla="*/ 2147483647 h 1500"/>
                  <a:gd name="T46" fmla="*/ 2147483647 w 1362"/>
                  <a:gd name="T47" fmla="*/ 2147483647 h 1500"/>
                  <a:gd name="T48" fmla="*/ 2147483647 w 1362"/>
                  <a:gd name="T49" fmla="*/ 2147483647 h 1500"/>
                  <a:gd name="T50" fmla="*/ 2147483647 w 1362"/>
                  <a:gd name="T51" fmla="*/ 2147483647 h 1500"/>
                  <a:gd name="T52" fmla="*/ 2147483647 w 1362"/>
                  <a:gd name="T53" fmla="*/ 2147483647 h 1500"/>
                  <a:gd name="T54" fmla="*/ 2147483647 w 1362"/>
                  <a:gd name="T55" fmla="*/ 2147483647 h 1500"/>
                  <a:gd name="T56" fmla="*/ 2147483647 w 1362"/>
                  <a:gd name="T57" fmla="*/ 2147483647 h 1500"/>
                  <a:gd name="T58" fmla="*/ 2147483647 w 1362"/>
                  <a:gd name="T59" fmla="*/ 2147483647 h 1500"/>
                  <a:gd name="T60" fmla="*/ 2147483647 w 1362"/>
                  <a:gd name="T61" fmla="*/ 2147483647 h 1500"/>
                  <a:gd name="T62" fmla="*/ 2147483647 w 1362"/>
                  <a:gd name="T63" fmla="*/ 2147483647 h 1500"/>
                  <a:gd name="T64" fmla="*/ 2147483647 w 1362"/>
                  <a:gd name="T65" fmla="*/ 2147483647 h 1500"/>
                  <a:gd name="T66" fmla="*/ 2147483647 w 1362"/>
                  <a:gd name="T67" fmla="*/ 2147483647 h 1500"/>
                  <a:gd name="T68" fmla="*/ 2147483647 w 1362"/>
                  <a:gd name="T69" fmla="*/ 2147483647 h 1500"/>
                  <a:gd name="T70" fmla="*/ 2147483647 w 1362"/>
                  <a:gd name="T71" fmla="*/ 2147483647 h 1500"/>
                  <a:gd name="T72" fmla="*/ 2147483647 w 1362"/>
                  <a:gd name="T73" fmla="*/ 2147483647 h 1500"/>
                  <a:gd name="T74" fmla="*/ 2147483647 w 1362"/>
                  <a:gd name="T75" fmla="*/ 2147483647 h 1500"/>
                  <a:gd name="T76" fmla="*/ 2147483647 w 1362"/>
                  <a:gd name="T77" fmla="*/ 2147483647 h 1500"/>
                  <a:gd name="T78" fmla="*/ 2147483647 w 1362"/>
                  <a:gd name="T79" fmla="*/ 2147483647 h 1500"/>
                  <a:gd name="T80" fmla="*/ 2147483647 w 1362"/>
                  <a:gd name="T81" fmla="*/ 2147483647 h 1500"/>
                  <a:gd name="T82" fmla="*/ 2147483647 w 1362"/>
                  <a:gd name="T83" fmla="*/ 2147483647 h 1500"/>
                  <a:gd name="T84" fmla="*/ 2147483647 w 1362"/>
                  <a:gd name="T85" fmla="*/ 2147483647 h 1500"/>
                  <a:gd name="T86" fmla="*/ 2147483647 w 1362"/>
                  <a:gd name="T87" fmla="*/ 2147483647 h 1500"/>
                  <a:gd name="T88" fmla="*/ 2147483647 w 1362"/>
                  <a:gd name="T89" fmla="*/ 2147483647 h 1500"/>
                  <a:gd name="T90" fmla="*/ 2147483647 w 1362"/>
                  <a:gd name="T91" fmla="*/ 2147483647 h 1500"/>
                  <a:gd name="T92" fmla="*/ 2147483647 w 1362"/>
                  <a:gd name="T93" fmla="*/ 2147483647 h 1500"/>
                  <a:gd name="T94" fmla="*/ 2147483647 w 1362"/>
                  <a:gd name="T95" fmla="*/ 2147483647 h 1500"/>
                  <a:gd name="T96" fmla="*/ 2147483647 w 1362"/>
                  <a:gd name="T97" fmla="*/ 2147483647 h 1500"/>
                  <a:gd name="T98" fmla="*/ 2147483647 w 1362"/>
                  <a:gd name="T99" fmla="*/ 2147483647 h 1500"/>
                  <a:gd name="T100" fmla="*/ 2147483647 w 1362"/>
                  <a:gd name="T101" fmla="*/ 2147483647 h 1500"/>
                  <a:gd name="T102" fmla="*/ 2147483647 w 1362"/>
                  <a:gd name="T103" fmla="*/ 2147483647 h 1500"/>
                  <a:gd name="T104" fmla="*/ 2147483647 w 1362"/>
                  <a:gd name="T105" fmla="*/ 2147483647 h 1500"/>
                  <a:gd name="T106" fmla="*/ 2147483647 w 1362"/>
                  <a:gd name="T107" fmla="*/ 2147483647 h 1500"/>
                  <a:gd name="T108" fmla="*/ 2147483647 w 1362"/>
                  <a:gd name="T109" fmla="*/ 2147483647 h 1500"/>
                  <a:gd name="T110" fmla="*/ 2147483647 w 1362"/>
                  <a:gd name="T111" fmla="*/ 2147483647 h 1500"/>
                  <a:gd name="T112" fmla="*/ 2147483647 w 1362"/>
                  <a:gd name="T113" fmla="*/ 2147483647 h 1500"/>
                  <a:gd name="T114" fmla="*/ 2147483647 w 1362"/>
                  <a:gd name="T115" fmla="*/ 2147483647 h 15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2"/>
                  <a:gd name="T175" fmla="*/ 0 h 1500"/>
                  <a:gd name="T176" fmla="*/ 1362 w 1362"/>
                  <a:gd name="T177" fmla="*/ 1500 h 15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2" h="1500">
                    <a:moveTo>
                      <a:pt x="324" y="120"/>
                    </a:moveTo>
                    <a:lnTo>
                      <a:pt x="336" y="126"/>
                    </a:lnTo>
                    <a:lnTo>
                      <a:pt x="354" y="132"/>
                    </a:lnTo>
                    <a:lnTo>
                      <a:pt x="378" y="132"/>
                    </a:lnTo>
                    <a:lnTo>
                      <a:pt x="294" y="90"/>
                    </a:lnTo>
                    <a:lnTo>
                      <a:pt x="294" y="102"/>
                    </a:lnTo>
                    <a:lnTo>
                      <a:pt x="306" y="108"/>
                    </a:lnTo>
                    <a:lnTo>
                      <a:pt x="312" y="114"/>
                    </a:lnTo>
                    <a:lnTo>
                      <a:pt x="324" y="120"/>
                    </a:lnTo>
                    <a:close/>
                    <a:moveTo>
                      <a:pt x="684" y="48"/>
                    </a:moveTo>
                    <a:lnTo>
                      <a:pt x="732" y="48"/>
                    </a:lnTo>
                    <a:lnTo>
                      <a:pt x="738" y="54"/>
                    </a:lnTo>
                    <a:lnTo>
                      <a:pt x="750" y="54"/>
                    </a:lnTo>
                    <a:lnTo>
                      <a:pt x="774" y="66"/>
                    </a:lnTo>
                    <a:lnTo>
                      <a:pt x="786" y="66"/>
                    </a:lnTo>
                    <a:lnTo>
                      <a:pt x="798" y="60"/>
                    </a:lnTo>
                    <a:lnTo>
                      <a:pt x="804" y="60"/>
                    </a:lnTo>
                    <a:lnTo>
                      <a:pt x="816" y="54"/>
                    </a:lnTo>
                    <a:lnTo>
                      <a:pt x="828" y="54"/>
                    </a:lnTo>
                    <a:lnTo>
                      <a:pt x="840" y="60"/>
                    </a:lnTo>
                    <a:lnTo>
                      <a:pt x="876" y="72"/>
                    </a:lnTo>
                    <a:lnTo>
                      <a:pt x="888" y="78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24" y="60"/>
                    </a:lnTo>
                    <a:lnTo>
                      <a:pt x="984" y="66"/>
                    </a:lnTo>
                    <a:lnTo>
                      <a:pt x="984" y="42"/>
                    </a:lnTo>
                    <a:lnTo>
                      <a:pt x="1014" y="42"/>
                    </a:lnTo>
                    <a:lnTo>
                      <a:pt x="1026" y="36"/>
                    </a:lnTo>
                    <a:lnTo>
                      <a:pt x="1032" y="24"/>
                    </a:lnTo>
                    <a:lnTo>
                      <a:pt x="1038" y="18"/>
                    </a:lnTo>
                    <a:lnTo>
                      <a:pt x="1032" y="12"/>
                    </a:lnTo>
                    <a:lnTo>
                      <a:pt x="1002" y="12"/>
                    </a:lnTo>
                    <a:lnTo>
                      <a:pt x="990" y="18"/>
                    </a:lnTo>
                    <a:lnTo>
                      <a:pt x="984" y="18"/>
                    </a:lnTo>
                    <a:lnTo>
                      <a:pt x="972" y="6"/>
                    </a:lnTo>
                    <a:lnTo>
                      <a:pt x="960" y="0"/>
                    </a:lnTo>
                    <a:lnTo>
                      <a:pt x="918" y="0"/>
                    </a:lnTo>
                    <a:lnTo>
                      <a:pt x="900" y="6"/>
                    </a:lnTo>
                    <a:lnTo>
                      <a:pt x="882" y="18"/>
                    </a:lnTo>
                    <a:lnTo>
                      <a:pt x="870" y="18"/>
                    </a:lnTo>
                    <a:lnTo>
                      <a:pt x="864" y="12"/>
                    </a:lnTo>
                    <a:lnTo>
                      <a:pt x="864" y="6"/>
                    </a:lnTo>
                    <a:lnTo>
                      <a:pt x="858" y="6"/>
                    </a:lnTo>
                    <a:lnTo>
                      <a:pt x="852" y="0"/>
                    </a:lnTo>
                    <a:lnTo>
                      <a:pt x="822" y="0"/>
                    </a:lnTo>
                    <a:lnTo>
                      <a:pt x="804" y="18"/>
                    </a:lnTo>
                    <a:lnTo>
                      <a:pt x="738" y="0"/>
                    </a:lnTo>
                    <a:lnTo>
                      <a:pt x="726" y="0"/>
                    </a:lnTo>
                    <a:lnTo>
                      <a:pt x="708" y="6"/>
                    </a:lnTo>
                    <a:lnTo>
                      <a:pt x="690" y="6"/>
                    </a:lnTo>
                    <a:lnTo>
                      <a:pt x="672" y="12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6" y="0"/>
                    </a:lnTo>
                    <a:lnTo>
                      <a:pt x="630" y="12"/>
                    </a:lnTo>
                    <a:lnTo>
                      <a:pt x="648" y="36"/>
                    </a:lnTo>
                    <a:lnTo>
                      <a:pt x="684" y="48"/>
                    </a:lnTo>
                    <a:close/>
                    <a:moveTo>
                      <a:pt x="324" y="66"/>
                    </a:moveTo>
                    <a:lnTo>
                      <a:pt x="342" y="66"/>
                    </a:lnTo>
                    <a:lnTo>
                      <a:pt x="348" y="72"/>
                    </a:lnTo>
                    <a:lnTo>
                      <a:pt x="360" y="72"/>
                    </a:lnTo>
                    <a:lnTo>
                      <a:pt x="360" y="78"/>
                    </a:lnTo>
                    <a:lnTo>
                      <a:pt x="342" y="96"/>
                    </a:lnTo>
                    <a:lnTo>
                      <a:pt x="336" y="96"/>
                    </a:lnTo>
                    <a:lnTo>
                      <a:pt x="378" y="114"/>
                    </a:lnTo>
                    <a:lnTo>
                      <a:pt x="390" y="120"/>
                    </a:lnTo>
                    <a:lnTo>
                      <a:pt x="396" y="126"/>
                    </a:lnTo>
                    <a:lnTo>
                      <a:pt x="414" y="126"/>
                    </a:lnTo>
                    <a:lnTo>
                      <a:pt x="426" y="132"/>
                    </a:lnTo>
                    <a:lnTo>
                      <a:pt x="438" y="132"/>
                    </a:lnTo>
                    <a:lnTo>
                      <a:pt x="462" y="108"/>
                    </a:lnTo>
                    <a:lnTo>
                      <a:pt x="504" y="96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16" y="126"/>
                    </a:lnTo>
                    <a:lnTo>
                      <a:pt x="504" y="126"/>
                    </a:lnTo>
                    <a:lnTo>
                      <a:pt x="480" y="132"/>
                    </a:lnTo>
                    <a:lnTo>
                      <a:pt x="468" y="138"/>
                    </a:lnTo>
                    <a:lnTo>
                      <a:pt x="456" y="150"/>
                    </a:lnTo>
                    <a:lnTo>
                      <a:pt x="486" y="150"/>
                    </a:lnTo>
                    <a:lnTo>
                      <a:pt x="498" y="156"/>
                    </a:lnTo>
                    <a:lnTo>
                      <a:pt x="522" y="156"/>
                    </a:lnTo>
                    <a:lnTo>
                      <a:pt x="516" y="162"/>
                    </a:lnTo>
                    <a:lnTo>
                      <a:pt x="504" y="162"/>
                    </a:lnTo>
                    <a:lnTo>
                      <a:pt x="486" y="168"/>
                    </a:lnTo>
                    <a:lnTo>
                      <a:pt x="474" y="174"/>
                    </a:lnTo>
                    <a:lnTo>
                      <a:pt x="468" y="180"/>
                    </a:lnTo>
                    <a:lnTo>
                      <a:pt x="462" y="180"/>
                    </a:lnTo>
                    <a:lnTo>
                      <a:pt x="516" y="198"/>
                    </a:lnTo>
                    <a:lnTo>
                      <a:pt x="522" y="198"/>
                    </a:lnTo>
                    <a:lnTo>
                      <a:pt x="528" y="204"/>
                    </a:lnTo>
                    <a:lnTo>
                      <a:pt x="540" y="210"/>
                    </a:lnTo>
                    <a:lnTo>
                      <a:pt x="558" y="210"/>
                    </a:lnTo>
                    <a:lnTo>
                      <a:pt x="576" y="216"/>
                    </a:lnTo>
                    <a:lnTo>
                      <a:pt x="594" y="210"/>
                    </a:lnTo>
                    <a:lnTo>
                      <a:pt x="606" y="204"/>
                    </a:lnTo>
                    <a:lnTo>
                      <a:pt x="612" y="204"/>
                    </a:lnTo>
                    <a:lnTo>
                      <a:pt x="618" y="198"/>
                    </a:lnTo>
                    <a:lnTo>
                      <a:pt x="612" y="192"/>
                    </a:lnTo>
                    <a:lnTo>
                      <a:pt x="612" y="186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12" y="168"/>
                    </a:lnTo>
                    <a:lnTo>
                      <a:pt x="618" y="168"/>
                    </a:lnTo>
                    <a:lnTo>
                      <a:pt x="630" y="162"/>
                    </a:lnTo>
                    <a:lnTo>
                      <a:pt x="648" y="162"/>
                    </a:lnTo>
                    <a:lnTo>
                      <a:pt x="648" y="144"/>
                    </a:lnTo>
                    <a:lnTo>
                      <a:pt x="678" y="132"/>
                    </a:lnTo>
                    <a:lnTo>
                      <a:pt x="690" y="102"/>
                    </a:lnTo>
                    <a:lnTo>
                      <a:pt x="714" y="114"/>
                    </a:lnTo>
                    <a:lnTo>
                      <a:pt x="738" y="102"/>
                    </a:lnTo>
                    <a:lnTo>
                      <a:pt x="750" y="114"/>
                    </a:lnTo>
                    <a:lnTo>
                      <a:pt x="762" y="120"/>
                    </a:lnTo>
                    <a:lnTo>
                      <a:pt x="780" y="126"/>
                    </a:lnTo>
                    <a:lnTo>
                      <a:pt x="792" y="138"/>
                    </a:lnTo>
                    <a:lnTo>
                      <a:pt x="792" y="144"/>
                    </a:lnTo>
                    <a:lnTo>
                      <a:pt x="786" y="150"/>
                    </a:lnTo>
                    <a:lnTo>
                      <a:pt x="786" y="162"/>
                    </a:lnTo>
                    <a:lnTo>
                      <a:pt x="774" y="174"/>
                    </a:lnTo>
                    <a:lnTo>
                      <a:pt x="828" y="174"/>
                    </a:lnTo>
                    <a:lnTo>
                      <a:pt x="834" y="180"/>
                    </a:lnTo>
                    <a:lnTo>
                      <a:pt x="846" y="186"/>
                    </a:lnTo>
                    <a:lnTo>
                      <a:pt x="852" y="192"/>
                    </a:lnTo>
                    <a:lnTo>
                      <a:pt x="858" y="192"/>
                    </a:lnTo>
                    <a:lnTo>
                      <a:pt x="864" y="186"/>
                    </a:lnTo>
                    <a:lnTo>
                      <a:pt x="876" y="186"/>
                    </a:lnTo>
                    <a:lnTo>
                      <a:pt x="894" y="174"/>
                    </a:lnTo>
                    <a:lnTo>
                      <a:pt x="906" y="168"/>
                    </a:lnTo>
                    <a:lnTo>
                      <a:pt x="924" y="162"/>
                    </a:lnTo>
                    <a:lnTo>
                      <a:pt x="936" y="156"/>
                    </a:lnTo>
                    <a:lnTo>
                      <a:pt x="942" y="150"/>
                    </a:lnTo>
                    <a:lnTo>
                      <a:pt x="942" y="144"/>
                    </a:lnTo>
                    <a:lnTo>
                      <a:pt x="936" y="144"/>
                    </a:lnTo>
                    <a:lnTo>
                      <a:pt x="924" y="138"/>
                    </a:lnTo>
                    <a:lnTo>
                      <a:pt x="888" y="138"/>
                    </a:lnTo>
                    <a:lnTo>
                      <a:pt x="882" y="120"/>
                    </a:lnTo>
                    <a:lnTo>
                      <a:pt x="828" y="114"/>
                    </a:lnTo>
                    <a:lnTo>
                      <a:pt x="828" y="96"/>
                    </a:lnTo>
                    <a:lnTo>
                      <a:pt x="798" y="102"/>
                    </a:lnTo>
                    <a:lnTo>
                      <a:pt x="798" y="84"/>
                    </a:lnTo>
                    <a:lnTo>
                      <a:pt x="726" y="84"/>
                    </a:lnTo>
                    <a:lnTo>
                      <a:pt x="720" y="72"/>
                    </a:lnTo>
                    <a:lnTo>
                      <a:pt x="684" y="72"/>
                    </a:lnTo>
                    <a:lnTo>
                      <a:pt x="678" y="60"/>
                    </a:lnTo>
                    <a:lnTo>
                      <a:pt x="654" y="48"/>
                    </a:lnTo>
                    <a:lnTo>
                      <a:pt x="624" y="48"/>
                    </a:lnTo>
                    <a:lnTo>
                      <a:pt x="624" y="30"/>
                    </a:lnTo>
                    <a:lnTo>
                      <a:pt x="618" y="30"/>
                    </a:lnTo>
                    <a:lnTo>
                      <a:pt x="612" y="24"/>
                    </a:lnTo>
                    <a:lnTo>
                      <a:pt x="540" y="24"/>
                    </a:lnTo>
                    <a:lnTo>
                      <a:pt x="534" y="30"/>
                    </a:lnTo>
                    <a:lnTo>
                      <a:pt x="534" y="36"/>
                    </a:lnTo>
                    <a:lnTo>
                      <a:pt x="540" y="42"/>
                    </a:lnTo>
                    <a:lnTo>
                      <a:pt x="546" y="54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6" y="60"/>
                    </a:lnTo>
                    <a:lnTo>
                      <a:pt x="528" y="4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74" y="36"/>
                    </a:lnTo>
                    <a:lnTo>
                      <a:pt x="468" y="48"/>
                    </a:lnTo>
                    <a:lnTo>
                      <a:pt x="462" y="54"/>
                    </a:lnTo>
                    <a:lnTo>
                      <a:pt x="450" y="54"/>
                    </a:lnTo>
                    <a:lnTo>
                      <a:pt x="438" y="48"/>
                    </a:lnTo>
                    <a:lnTo>
                      <a:pt x="420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8" y="30"/>
                    </a:lnTo>
                    <a:lnTo>
                      <a:pt x="384" y="30"/>
                    </a:lnTo>
                    <a:lnTo>
                      <a:pt x="372" y="42"/>
                    </a:lnTo>
                    <a:lnTo>
                      <a:pt x="366" y="30"/>
                    </a:lnTo>
                    <a:lnTo>
                      <a:pt x="354" y="30"/>
                    </a:lnTo>
                    <a:lnTo>
                      <a:pt x="318" y="48"/>
                    </a:lnTo>
                    <a:lnTo>
                      <a:pt x="318" y="60"/>
                    </a:lnTo>
                    <a:lnTo>
                      <a:pt x="324" y="66"/>
                    </a:lnTo>
                    <a:close/>
                    <a:moveTo>
                      <a:pt x="642" y="708"/>
                    </a:moveTo>
                    <a:lnTo>
                      <a:pt x="666" y="696"/>
                    </a:lnTo>
                    <a:lnTo>
                      <a:pt x="666" y="690"/>
                    </a:lnTo>
                    <a:lnTo>
                      <a:pt x="678" y="690"/>
                    </a:lnTo>
                    <a:lnTo>
                      <a:pt x="678" y="678"/>
                    </a:lnTo>
                    <a:lnTo>
                      <a:pt x="672" y="672"/>
                    </a:lnTo>
                    <a:lnTo>
                      <a:pt x="630" y="690"/>
                    </a:lnTo>
                    <a:lnTo>
                      <a:pt x="642" y="708"/>
                    </a:lnTo>
                    <a:close/>
                    <a:moveTo>
                      <a:pt x="774" y="648"/>
                    </a:moveTo>
                    <a:lnTo>
                      <a:pt x="780" y="642"/>
                    </a:lnTo>
                    <a:lnTo>
                      <a:pt x="786" y="642"/>
                    </a:lnTo>
                    <a:lnTo>
                      <a:pt x="792" y="636"/>
                    </a:lnTo>
                    <a:lnTo>
                      <a:pt x="792" y="630"/>
                    </a:lnTo>
                    <a:lnTo>
                      <a:pt x="786" y="624"/>
                    </a:lnTo>
                    <a:lnTo>
                      <a:pt x="774" y="624"/>
                    </a:lnTo>
                    <a:lnTo>
                      <a:pt x="768" y="630"/>
                    </a:lnTo>
                    <a:lnTo>
                      <a:pt x="768" y="642"/>
                    </a:lnTo>
                    <a:lnTo>
                      <a:pt x="774" y="648"/>
                    </a:lnTo>
                    <a:close/>
                    <a:moveTo>
                      <a:pt x="594" y="696"/>
                    </a:moveTo>
                    <a:lnTo>
                      <a:pt x="576" y="696"/>
                    </a:lnTo>
                    <a:lnTo>
                      <a:pt x="552" y="708"/>
                    </a:lnTo>
                    <a:lnTo>
                      <a:pt x="546" y="714"/>
                    </a:lnTo>
                    <a:lnTo>
                      <a:pt x="570" y="720"/>
                    </a:lnTo>
                    <a:lnTo>
                      <a:pt x="576" y="714"/>
                    </a:lnTo>
                    <a:lnTo>
                      <a:pt x="588" y="714"/>
                    </a:lnTo>
                    <a:lnTo>
                      <a:pt x="600" y="702"/>
                    </a:lnTo>
                    <a:lnTo>
                      <a:pt x="594" y="696"/>
                    </a:lnTo>
                    <a:close/>
                    <a:moveTo>
                      <a:pt x="918" y="612"/>
                    </a:moveTo>
                    <a:lnTo>
                      <a:pt x="936" y="618"/>
                    </a:lnTo>
                    <a:lnTo>
                      <a:pt x="942" y="606"/>
                    </a:lnTo>
                    <a:lnTo>
                      <a:pt x="948" y="600"/>
                    </a:lnTo>
                    <a:lnTo>
                      <a:pt x="948" y="594"/>
                    </a:lnTo>
                    <a:lnTo>
                      <a:pt x="918" y="594"/>
                    </a:lnTo>
                    <a:lnTo>
                      <a:pt x="918" y="612"/>
                    </a:lnTo>
                    <a:close/>
                    <a:moveTo>
                      <a:pt x="486" y="756"/>
                    </a:moveTo>
                    <a:lnTo>
                      <a:pt x="474" y="756"/>
                    </a:lnTo>
                    <a:lnTo>
                      <a:pt x="438" y="774"/>
                    </a:lnTo>
                    <a:lnTo>
                      <a:pt x="432" y="780"/>
                    </a:lnTo>
                    <a:lnTo>
                      <a:pt x="432" y="786"/>
                    </a:lnTo>
                    <a:lnTo>
                      <a:pt x="444" y="786"/>
                    </a:lnTo>
                    <a:lnTo>
                      <a:pt x="456" y="780"/>
                    </a:lnTo>
                    <a:lnTo>
                      <a:pt x="462" y="774"/>
                    </a:lnTo>
                    <a:lnTo>
                      <a:pt x="474" y="768"/>
                    </a:lnTo>
                    <a:lnTo>
                      <a:pt x="510" y="768"/>
                    </a:lnTo>
                    <a:lnTo>
                      <a:pt x="510" y="762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486" y="756"/>
                    </a:lnTo>
                    <a:close/>
                    <a:moveTo>
                      <a:pt x="1356" y="660"/>
                    </a:moveTo>
                    <a:lnTo>
                      <a:pt x="1326" y="666"/>
                    </a:lnTo>
                    <a:lnTo>
                      <a:pt x="1290" y="654"/>
                    </a:lnTo>
                    <a:lnTo>
                      <a:pt x="1260" y="642"/>
                    </a:lnTo>
                    <a:lnTo>
                      <a:pt x="1302" y="642"/>
                    </a:lnTo>
                    <a:lnTo>
                      <a:pt x="1326" y="630"/>
                    </a:lnTo>
                    <a:lnTo>
                      <a:pt x="1344" y="630"/>
                    </a:lnTo>
                    <a:lnTo>
                      <a:pt x="1350" y="624"/>
                    </a:lnTo>
                    <a:lnTo>
                      <a:pt x="1356" y="624"/>
                    </a:lnTo>
                    <a:lnTo>
                      <a:pt x="1344" y="618"/>
                    </a:lnTo>
                    <a:lnTo>
                      <a:pt x="1338" y="612"/>
                    </a:lnTo>
                    <a:lnTo>
                      <a:pt x="1320" y="606"/>
                    </a:lnTo>
                    <a:lnTo>
                      <a:pt x="1308" y="600"/>
                    </a:lnTo>
                    <a:lnTo>
                      <a:pt x="1284" y="600"/>
                    </a:lnTo>
                    <a:lnTo>
                      <a:pt x="1260" y="588"/>
                    </a:lnTo>
                    <a:lnTo>
                      <a:pt x="1254" y="588"/>
                    </a:lnTo>
                    <a:lnTo>
                      <a:pt x="1242" y="582"/>
                    </a:lnTo>
                    <a:lnTo>
                      <a:pt x="1242" y="588"/>
                    </a:lnTo>
                    <a:lnTo>
                      <a:pt x="1236" y="594"/>
                    </a:lnTo>
                    <a:lnTo>
                      <a:pt x="1236" y="600"/>
                    </a:lnTo>
                    <a:lnTo>
                      <a:pt x="1218" y="618"/>
                    </a:lnTo>
                    <a:lnTo>
                      <a:pt x="1206" y="618"/>
                    </a:lnTo>
                    <a:lnTo>
                      <a:pt x="1200" y="612"/>
                    </a:lnTo>
                    <a:lnTo>
                      <a:pt x="1224" y="588"/>
                    </a:lnTo>
                    <a:lnTo>
                      <a:pt x="1158" y="564"/>
                    </a:lnTo>
                    <a:lnTo>
                      <a:pt x="1158" y="576"/>
                    </a:lnTo>
                    <a:lnTo>
                      <a:pt x="1152" y="594"/>
                    </a:lnTo>
                    <a:lnTo>
                      <a:pt x="1134" y="630"/>
                    </a:lnTo>
                    <a:lnTo>
                      <a:pt x="1128" y="630"/>
                    </a:lnTo>
                    <a:lnTo>
                      <a:pt x="1122" y="624"/>
                    </a:lnTo>
                    <a:lnTo>
                      <a:pt x="1116" y="612"/>
                    </a:lnTo>
                    <a:lnTo>
                      <a:pt x="1116" y="594"/>
                    </a:lnTo>
                    <a:lnTo>
                      <a:pt x="1122" y="582"/>
                    </a:lnTo>
                    <a:lnTo>
                      <a:pt x="1116" y="594"/>
                    </a:lnTo>
                    <a:lnTo>
                      <a:pt x="1104" y="600"/>
                    </a:lnTo>
                    <a:lnTo>
                      <a:pt x="1080" y="624"/>
                    </a:lnTo>
                    <a:lnTo>
                      <a:pt x="1056" y="636"/>
                    </a:lnTo>
                    <a:lnTo>
                      <a:pt x="1050" y="636"/>
                    </a:lnTo>
                    <a:lnTo>
                      <a:pt x="1050" y="630"/>
                    </a:lnTo>
                    <a:lnTo>
                      <a:pt x="1056" y="618"/>
                    </a:lnTo>
                    <a:lnTo>
                      <a:pt x="1086" y="588"/>
                    </a:lnTo>
                    <a:lnTo>
                      <a:pt x="1092" y="576"/>
                    </a:lnTo>
                    <a:lnTo>
                      <a:pt x="1104" y="570"/>
                    </a:lnTo>
                    <a:lnTo>
                      <a:pt x="1068" y="570"/>
                    </a:lnTo>
                    <a:lnTo>
                      <a:pt x="1050" y="582"/>
                    </a:lnTo>
                    <a:lnTo>
                      <a:pt x="1026" y="582"/>
                    </a:lnTo>
                    <a:lnTo>
                      <a:pt x="984" y="606"/>
                    </a:lnTo>
                    <a:lnTo>
                      <a:pt x="960" y="606"/>
                    </a:lnTo>
                    <a:lnTo>
                      <a:pt x="954" y="636"/>
                    </a:lnTo>
                    <a:lnTo>
                      <a:pt x="918" y="624"/>
                    </a:lnTo>
                    <a:lnTo>
                      <a:pt x="882" y="630"/>
                    </a:lnTo>
                    <a:lnTo>
                      <a:pt x="894" y="660"/>
                    </a:lnTo>
                    <a:lnTo>
                      <a:pt x="846" y="648"/>
                    </a:lnTo>
                    <a:lnTo>
                      <a:pt x="828" y="654"/>
                    </a:lnTo>
                    <a:lnTo>
                      <a:pt x="834" y="678"/>
                    </a:lnTo>
                    <a:lnTo>
                      <a:pt x="792" y="690"/>
                    </a:lnTo>
                    <a:lnTo>
                      <a:pt x="792" y="654"/>
                    </a:lnTo>
                    <a:lnTo>
                      <a:pt x="762" y="654"/>
                    </a:lnTo>
                    <a:lnTo>
                      <a:pt x="774" y="678"/>
                    </a:lnTo>
                    <a:lnTo>
                      <a:pt x="750" y="660"/>
                    </a:lnTo>
                    <a:lnTo>
                      <a:pt x="750" y="690"/>
                    </a:lnTo>
                    <a:lnTo>
                      <a:pt x="726" y="690"/>
                    </a:lnTo>
                    <a:lnTo>
                      <a:pt x="726" y="660"/>
                    </a:lnTo>
                    <a:lnTo>
                      <a:pt x="738" y="654"/>
                    </a:lnTo>
                    <a:lnTo>
                      <a:pt x="744" y="648"/>
                    </a:lnTo>
                    <a:lnTo>
                      <a:pt x="708" y="642"/>
                    </a:lnTo>
                    <a:lnTo>
                      <a:pt x="708" y="684"/>
                    </a:lnTo>
                    <a:lnTo>
                      <a:pt x="678" y="696"/>
                    </a:lnTo>
                    <a:lnTo>
                      <a:pt x="696" y="708"/>
                    </a:lnTo>
                    <a:lnTo>
                      <a:pt x="660" y="714"/>
                    </a:lnTo>
                    <a:lnTo>
                      <a:pt x="672" y="726"/>
                    </a:lnTo>
                    <a:lnTo>
                      <a:pt x="630" y="726"/>
                    </a:lnTo>
                    <a:lnTo>
                      <a:pt x="630" y="738"/>
                    </a:lnTo>
                    <a:lnTo>
                      <a:pt x="660" y="750"/>
                    </a:lnTo>
                    <a:lnTo>
                      <a:pt x="654" y="762"/>
                    </a:lnTo>
                    <a:lnTo>
                      <a:pt x="618" y="744"/>
                    </a:lnTo>
                    <a:lnTo>
                      <a:pt x="600" y="750"/>
                    </a:lnTo>
                    <a:lnTo>
                      <a:pt x="624" y="762"/>
                    </a:lnTo>
                    <a:lnTo>
                      <a:pt x="606" y="780"/>
                    </a:lnTo>
                    <a:lnTo>
                      <a:pt x="594" y="762"/>
                    </a:lnTo>
                    <a:lnTo>
                      <a:pt x="576" y="768"/>
                    </a:lnTo>
                    <a:lnTo>
                      <a:pt x="576" y="780"/>
                    </a:lnTo>
                    <a:lnTo>
                      <a:pt x="546" y="780"/>
                    </a:lnTo>
                    <a:lnTo>
                      <a:pt x="540" y="792"/>
                    </a:lnTo>
                    <a:lnTo>
                      <a:pt x="564" y="804"/>
                    </a:lnTo>
                    <a:lnTo>
                      <a:pt x="564" y="822"/>
                    </a:lnTo>
                    <a:lnTo>
                      <a:pt x="528" y="810"/>
                    </a:lnTo>
                    <a:lnTo>
                      <a:pt x="522" y="822"/>
                    </a:lnTo>
                    <a:lnTo>
                      <a:pt x="552" y="834"/>
                    </a:lnTo>
                    <a:lnTo>
                      <a:pt x="504" y="834"/>
                    </a:lnTo>
                    <a:lnTo>
                      <a:pt x="504" y="852"/>
                    </a:lnTo>
                    <a:lnTo>
                      <a:pt x="492" y="846"/>
                    </a:lnTo>
                    <a:lnTo>
                      <a:pt x="486" y="846"/>
                    </a:lnTo>
                    <a:lnTo>
                      <a:pt x="474" y="852"/>
                    </a:lnTo>
                    <a:lnTo>
                      <a:pt x="468" y="858"/>
                    </a:lnTo>
                    <a:lnTo>
                      <a:pt x="456" y="858"/>
                    </a:lnTo>
                    <a:lnTo>
                      <a:pt x="456" y="870"/>
                    </a:lnTo>
                    <a:lnTo>
                      <a:pt x="462" y="876"/>
                    </a:lnTo>
                    <a:lnTo>
                      <a:pt x="456" y="876"/>
                    </a:lnTo>
                    <a:lnTo>
                      <a:pt x="450" y="882"/>
                    </a:lnTo>
                    <a:lnTo>
                      <a:pt x="444" y="882"/>
                    </a:lnTo>
                    <a:lnTo>
                      <a:pt x="444" y="900"/>
                    </a:lnTo>
                    <a:lnTo>
                      <a:pt x="480" y="900"/>
                    </a:lnTo>
                    <a:lnTo>
                      <a:pt x="468" y="912"/>
                    </a:lnTo>
                    <a:lnTo>
                      <a:pt x="432" y="906"/>
                    </a:lnTo>
                    <a:lnTo>
                      <a:pt x="420" y="912"/>
                    </a:lnTo>
                    <a:lnTo>
                      <a:pt x="414" y="918"/>
                    </a:lnTo>
                    <a:lnTo>
                      <a:pt x="414" y="930"/>
                    </a:lnTo>
                    <a:lnTo>
                      <a:pt x="420" y="936"/>
                    </a:lnTo>
                    <a:lnTo>
                      <a:pt x="420" y="948"/>
                    </a:lnTo>
                    <a:lnTo>
                      <a:pt x="408" y="954"/>
                    </a:lnTo>
                    <a:lnTo>
                      <a:pt x="390" y="954"/>
                    </a:lnTo>
                    <a:lnTo>
                      <a:pt x="390" y="972"/>
                    </a:lnTo>
                    <a:lnTo>
                      <a:pt x="408" y="990"/>
                    </a:lnTo>
                    <a:lnTo>
                      <a:pt x="408" y="996"/>
                    </a:lnTo>
                    <a:lnTo>
                      <a:pt x="402" y="1002"/>
                    </a:lnTo>
                    <a:lnTo>
                      <a:pt x="366" y="1002"/>
                    </a:lnTo>
                    <a:lnTo>
                      <a:pt x="360" y="1008"/>
                    </a:lnTo>
                    <a:lnTo>
                      <a:pt x="360" y="1026"/>
                    </a:lnTo>
                    <a:lnTo>
                      <a:pt x="354" y="1032"/>
                    </a:lnTo>
                    <a:lnTo>
                      <a:pt x="342" y="1032"/>
                    </a:lnTo>
                    <a:lnTo>
                      <a:pt x="336" y="1026"/>
                    </a:lnTo>
                    <a:lnTo>
                      <a:pt x="318" y="1026"/>
                    </a:lnTo>
                    <a:lnTo>
                      <a:pt x="294" y="1050"/>
                    </a:lnTo>
                    <a:lnTo>
                      <a:pt x="282" y="1050"/>
                    </a:lnTo>
                    <a:lnTo>
                      <a:pt x="270" y="1062"/>
                    </a:lnTo>
                    <a:lnTo>
                      <a:pt x="270" y="1068"/>
                    </a:lnTo>
                    <a:lnTo>
                      <a:pt x="276" y="1074"/>
                    </a:lnTo>
                    <a:lnTo>
                      <a:pt x="276" y="1080"/>
                    </a:lnTo>
                    <a:lnTo>
                      <a:pt x="264" y="1092"/>
                    </a:lnTo>
                    <a:lnTo>
                      <a:pt x="252" y="1092"/>
                    </a:lnTo>
                    <a:lnTo>
                      <a:pt x="246" y="1086"/>
                    </a:lnTo>
                    <a:lnTo>
                      <a:pt x="234" y="1080"/>
                    </a:lnTo>
                    <a:lnTo>
                      <a:pt x="234" y="1074"/>
                    </a:lnTo>
                    <a:lnTo>
                      <a:pt x="228" y="1074"/>
                    </a:lnTo>
                    <a:lnTo>
                      <a:pt x="204" y="1086"/>
                    </a:lnTo>
                    <a:lnTo>
                      <a:pt x="198" y="1092"/>
                    </a:lnTo>
                    <a:lnTo>
                      <a:pt x="180" y="1092"/>
                    </a:lnTo>
                    <a:lnTo>
                      <a:pt x="180" y="1110"/>
                    </a:lnTo>
                    <a:lnTo>
                      <a:pt x="186" y="1116"/>
                    </a:lnTo>
                    <a:lnTo>
                      <a:pt x="192" y="1116"/>
                    </a:lnTo>
                    <a:lnTo>
                      <a:pt x="192" y="1128"/>
                    </a:lnTo>
                    <a:lnTo>
                      <a:pt x="186" y="1128"/>
                    </a:lnTo>
                    <a:lnTo>
                      <a:pt x="174" y="1116"/>
                    </a:lnTo>
                    <a:lnTo>
                      <a:pt x="162" y="1116"/>
                    </a:lnTo>
                    <a:lnTo>
                      <a:pt x="156" y="1122"/>
                    </a:lnTo>
                    <a:lnTo>
                      <a:pt x="156" y="1134"/>
                    </a:lnTo>
                    <a:lnTo>
                      <a:pt x="168" y="1134"/>
                    </a:lnTo>
                    <a:lnTo>
                      <a:pt x="174" y="1140"/>
                    </a:lnTo>
                    <a:lnTo>
                      <a:pt x="180" y="1140"/>
                    </a:lnTo>
                    <a:lnTo>
                      <a:pt x="180" y="1152"/>
                    </a:lnTo>
                    <a:lnTo>
                      <a:pt x="138" y="1152"/>
                    </a:lnTo>
                    <a:lnTo>
                      <a:pt x="138" y="1146"/>
                    </a:lnTo>
                    <a:lnTo>
                      <a:pt x="132" y="1146"/>
                    </a:lnTo>
                    <a:lnTo>
                      <a:pt x="126" y="1158"/>
                    </a:lnTo>
                    <a:lnTo>
                      <a:pt x="126" y="1170"/>
                    </a:lnTo>
                    <a:lnTo>
                      <a:pt x="120" y="1164"/>
                    </a:lnTo>
                    <a:lnTo>
                      <a:pt x="102" y="1164"/>
                    </a:lnTo>
                    <a:lnTo>
                      <a:pt x="96" y="1158"/>
                    </a:lnTo>
                    <a:lnTo>
                      <a:pt x="90" y="1158"/>
                    </a:lnTo>
                    <a:lnTo>
                      <a:pt x="90" y="1164"/>
                    </a:lnTo>
                    <a:lnTo>
                      <a:pt x="96" y="1170"/>
                    </a:lnTo>
                    <a:lnTo>
                      <a:pt x="120" y="1182"/>
                    </a:lnTo>
                    <a:lnTo>
                      <a:pt x="132" y="1182"/>
                    </a:lnTo>
                    <a:lnTo>
                      <a:pt x="108" y="1200"/>
                    </a:lnTo>
                    <a:lnTo>
                      <a:pt x="108" y="1188"/>
                    </a:lnTo>
                    <a:lnTo>
                      <a:pt x="90" y="1188"/>
                    </a:lnTo>
                    <a:lnTo>
                      <a:pt x="84" y="1194"/>
                    </a:lnTo>
                    <a:lnTo>
                      <a:pt x="60" y="1182"/>
                    </a:lnTo>
                    <a:lnTo>
                      <a:pt x="54" y="1194"/>
                    </a:lnTo>
                    <a:lnTo>
                      <a:pt x="66" y="1200"/>
                    </a:lnTo>
                    <a:lnTo>
                      <a:pt x="30" y="1194"/>
                    </a:lnTo>
                    <a:lnTo>
                      <a:pt x="30" y="1212"/>
                    </a:lnTo>
                    <a:lnTo>
                      <a:pt x="78" y="1212"/>
                    </a:lnTo>
                    <a:lnTo>
                      <a:pt x="54" y="1218"/>
                    </a:lnTo>
                    <a:lnTo>
                      <a:pt x="18" y="1212"/>
                    </a:lnTo>
                    <a:lnTo>
                      <a:pt x="6" y="1224"/>
                    </a:lnTo>
                    <a:lnTo>
                      <a:pt x="6" y="1230"/>
                    </a:lnTo>
                    <a:lnTo>
                      <a:pt x="18" y="1242"/>
                    </a:lnTo>
                    <a:lnTo>
                      <a:pt x="36" y="1242"/>
                    </a:lnTo>
                    <a:lnTo>
                      <a:pt x="18" y="1248"/>
                    </a:lnTo>
                    <a:lnTo>
                      <a:pt x="12" y="1254"/>
                    </a:lnTo>
                    <a:lnTo>
                      <a:pt x="12" y="1260"/>
                    </a:lnTo>
                    <a:lnTo>
                      <a:pt x="66" y="1260"/>
                    </a:lnTo>
                    <a:lnTo>
                      <a:pt x="78" y="1272"/>
                    </a:lnTo>
                    <a:lnTo>
                      <a:pt x="96" y="1260"/>
                    </a:lnTo>
                    <a:lnTo>
                      <a:pt x="108" y="1272"/>
                    </a:lnTo>
                    <a:lnTo>
                      <a:pt x="138" y="1260"/>
                    </a:lnTo>
                    <a:lnTo>
                      <a:pt x="132" y="1266"/>
                    </a:lnTo>
                    <a:lnTo>
                      <a:pt x="126" y="1278"/>
                    </a:lnTo>
                    <a:lnTo>
                      <a:pt x="60" y="1278"/>
                    </a:lnTo>
                    <a:lnTo>
                      <a:pt x="54" y="1272"/>
                    </a:lnTo>
                    <a:lnTo>
                      <a:pt x="24" y="1272"/>
                    </a:lnTo>
                    <a:lnTo>
                      <a:pt x="12" y="1278"/>
                    </a:lnTo>
                    <a:lnTo>
                      <a:pt x="0" y="1278"/>
                    </a:lnTo>
                    <a:lnTo>
                      <a:pt x="6" y="1284"/>
                    </a:lnTo>
                    <a:lnTo>
                      <a:pt x="6" y="1296"/>
                    </a:lnTo>
                    <a:lnTo>
                      <a:pt x="12" y="1296"/>
                    </a:lnTo>
                    <a:lnTo>
                      <a:pt x="18" y="1302"/>
                    </a:lnTo>
                    <a:lnTo>
                      <a:pt x="30" y="1302"/>
                    </a:lnTo>
                    <a:lnTo>
                      <a:pt x="24" y="1308"/>
                    </a:lnTo>
                    <a:lnTo>
                      <a:pt x="18" y="1320"/>
                    </a:lnTo>
                    <a:lnTo>
                      <a:pt x="36" y="1338"/>
                    </a:lnTo>
                    <a:lnTo>
                      <a:pt x="48" y="1338"/>
                    </a:lnTo>
                    <a:lnTo>
                      <a:pt x="72" y="1320"/>
                    </a:lnTo>
                    <a:lnTo>
                      <a:pt x="102" y="1314"/>
                    </a:lnTo>
                    <a:lnTo>
                      <a:pt x="90" y="1338"/>
                    </a:lnTo>
                    <a:lnTo>
                      <a:pt x="78" y="1332"/>
                    </a:lnTo>
                    <a:lnTo>
                      <a:pt x="66" y="1350"/>
                    </a:lnTo>
                    <a:lnTo>
                      <a:pt x="30" y="1350"/>
                    </a:lnTo>
                    <a:lnTo>
                      <a:pt x="48" y="1368"/>
                    </a:lnTo>
                    <a:lnTo>
                      <a:pt x="24" y="1380"/>
                    </a:lnTo>
                    <a:lnTo>
                      <a:pt x="6" y="1380"/>
                    </a:lnTo>
                    <a:lnTo>
                      <a:pt x="6" y="1398"/>
                    </a:lnTo>
                    <a:lnTo>
                      <a:pt x="66" y="1398"/>
                    </a:lnTo>
                    <a:lnTo>
                      <a:pt x="54" y="1422"/>
                    </a:lnTo>
                    <a:lnTo>
                      <a:pt x="66" y="1422"/>
                    </a:lnTo>
                    <a:lnTo>
                      <a:pt x="54" y="1440"/>
                    </a:lnTo>
                    <a:lnTo>
                      <a:pt x="42" y="1434"/>
                    </a:lnTo>
                    <a:lnTo>
                      <a:pt x="36" y="1434"/>
                    </a:lnTo>
                    <a:lnTo>
                      <a:pt x="30" y="1428"/>
                    </a:lnTo>
                    <a:lnTo>
                      <a:pt x="18" y="1428"/>
                    </a:lnTo>
                    <a:lnTo>
                      <a:pt x="18" y="1440"/>
                    </a:lnTo>
                    <a:lnTo>
                      <a:pt x="24" y="1452"/>
                    </a:lnTo>
                    <a:lnTo>
                      <a:pt x="36" y="1464"/>
                    </a:lnTo>
                    <a:lnTo>
                      <a:pt x="84" y="1482"/>
                    </a:lnTo>
                    <a:lnTo>
                      <a:pt x="78" y="1488"/>
                    </a:lnTo>
                    <a:lnTo>
                      <a:pt x="84" y="1494"/>
                    </a:lnTo>
                    <a:lnTo>
                      <a:pt x="126" y="1494"/>
                    </a:lnTo>
                    <a:lnTo>
                      <a:pt x="132" y="1500"/>
                    </a:lnTo>
                    <a:lnTo>
                      <a:pt x="144" y="1500"/>
                    </a:lnTo>
                    <a:lnTo>
                      <a:pt x="192" y="1476"/>
                    </a:lnTo>
                    <a:lnTo>
                      <a:pt x="204" y="1464"/>
                    </a:lnTo>
                    <a:lnTo>
                      <a:pt x="216" y="1458"/>
                    </a:lnTo>
                    <a:lnTo>
                      <a:pt x="222" y="1452"/>
                    </a:lnTo>
                    <a:lnTo>
                      <a:pt x="258" y="1422"/>
                    </a:lnTo>
                    <a:lnTo>
                      <a:pt x="282" y="1422"/>
                    </a:lnTo>
                    <a:lnTo>
                      <a:pt x="294" y="1416"/>
                    </a:lnTo>
                    <a:lnTo>
                      <a:pt x="300" y="1410"/>
                    </a:lnTo>
                    <a:lnTo>
                      <a:pt x="300" y="1386"/>
                    </a:lnTo>
                    <a:lnTo>
                      <a:pt x="294" y="1380"/>
                    </a:lnTo>
                    <a:lnTo>
                      <a:pt x="294" y="1374"/>
                    </a:lnTo>
                    <a:lnTo>
                      <a:pt x="312" y="1368"/>
                    </a:lnTo>
                    <a:lnTo>
                      <a:pt x="306" y="1374"/>
                    </a:lnTo>
                    <a:lnTo>
                      <a:pt x="306" y="1380"/>
                    </a:lnTo>
                    <a:lnTo>
                      <a:pt x="300" y="1386"/>
                    </a:lnTo>
                    <a:lnTo>
                      <a:pt x="300" y="1392"/>
                    </a:lnTo>
                    <a:lnTo>
                      <a:pt x="312" y="1404"/>
                    </a:lnTo>
                    <a:lnTo>
                      <a:pt x="330" y="1410"/>
                    </a:lnTo>
                    <a:lnTo>
                      <a:pt x="342" y="1410"/>
                    </a:lnTo>
                    <a:lnTo>
                      <a:pt x="348" y="1416"/>
                    </a:lnTo>
                    <a:lnTo>
                      <a:pt x="354" y="1416"/>
                    </a:lnTo>
                    <a:lnTo>
                      <a:pt x="372" y="1434"/>
                    </a:lnTo>
                    <a:lnTo>
                      <a:pt x="378" y="1422"/>
                    </a:lnTo>
                    <a:lnTo>
                      <a:pt x="384" y="1416"/>
                    </a:lnTo>
                    <a:lnTo>
                      <a:pt x="384" y="1398"/>
                    </a:lnTo>
                    <a:lnTo>
                      <a:pt x="372" y="1386"/>
                    </a:lnTo>
                    <a:lnTo>
                      <a:pt x="372" y="1380"/>
                    </a:lnTo>
                    <a:lnTo>
                      <a:pt x="378" y="1374"/>
                    </a:lnTo>
                    <a:lnTo>
                      <a:pt x="384" y="1374"/>
                    </a:lnTo>
                    <a:lnTo>
                      <a:pt x="384" y="1368"/>
                    </a:lnTo>
                    <a:lnTo>
                      <a:pt x="378" y="1356"/>
                    </a:lnTo>
                    <a:lnTo>
                      <a:pt x="414" y="1356"/>
                    </a:lnTo>
                    <a:lnTo>
                      <a:pt x="420" y="1350"/>
                    </a:lnTo>
                    <a:lnTo>
                      <a:pt x="420" y="1326"/>
                    </a:lnTo>
                    <a:lnTo>
                      <a:pt x="426" y="1326"/>
                    </a:lnTo>
                    <a:lnTo>
                      <a:pt x="420" y="1314"/>
                    </a:lnTo>
                    <a:lnTo>
                      <a:pt x="420" y="1308"/>
                    </a:lnTo>
                    <a:lnTo>
                      <a:pt x="414" y="1302"/>
                    </a:lnTo>
                    <a:lnTo>
                      <a:pt x="414" y="1296"/>
                    </a:lnTo>
                    <a:lnTo>
                      <a:pt x="408" y="1284"/>
                    </a:lnTo>
                    <a:lnTo>
                      <a:pt x="402" y="1278"/>
                    </a:lnTo>
                    <a:lnTo>
                      <a:pt x="426" y="1272"/>
                    </a:lnTo>
                    <a:lnTo>
                      <a:pt x="438" y="1260"/>
                    </a:lnTo>
                    <a:lnTo>
                      <a:pt x="438" y="1248"/>
                    </a:lnTo>
                    <a:lnTo>
                      <a:pt x="420" y="1230"/>
                    </a:lnTo>
                    <a:lnTo>
                      <a:pt x="414" y="1230"/>
                    </a:lnTo>
                    <a:lnTo>
                      <a:pt x="402" y="1218"/>
                    </a:lnTo>
                    <a:lnTo>
                      <a:pt x="402" y="1200"/>
                    </a:lnTo>
                    <a:lnTo>
                      <a:pt x="408" y="1188"/>
                    </a:lnTo>
                    <a:lnTo>
                      <a:pt x="408" y="1176"/>
                    </a:lnTo>
                    <a:lnTo>
                      <a:pt x="384" y="1152"/>
                    </a:lnTo>
                    <a:lnTo>
                      <a:pt x="384" y="1140"/>
                    </a:lnTo>
                    <a:lnTo>
                      <a:pt x="390" y="1134"/>
                    </a:lnTo>
                    <a:lnTo>
                      <a:pt x="396" y="1134"/>
                    </a:lnTo>
                    <a:lnTo>
                      <a:pt x="402" y="1128"/>
                    </a:lnTo>
                    <a:lnTo>
                      <a:pt x="402" y="1122"/>
                    </a:lnTo>
                    <a:lnTo>
                      <a:pt x="396" y="1116"/>
                    </a:lnTo>
                    <a:lnTo>
                      <a:pt x="390" y="1116"/>
                    </a:lnTo>
                    <a:lnTo>
                      <a:pt x="384" y="1110"/>
                    </a:lnTo>
                    <a:lnTo>
                      <a:pt x="426" y="1068"/>
                    </a:lnTo>
                    <a:lnTo>
                      <a:pt x="438" y="1062"/>
                    </a:lnTo>
                    <a:lnTo>
                      <a:pt x="444" y="1056"/>
                    </a:lnTo>
                    <a:lnTo>
                      <a:pt x="456" y="1050"/>
                    </a:lnTo>
                    <a:lnTo>
                      <a:pt x="498" y="1050"/>
                    </a:lnTo>
                    <a:lnTo>
                      <a:pt x="504" y="1044"/>
                    </a:lnTo>
                    <a:lnTo>
                      <a:pt x="504" y="1038"/>
                    </a:lnTo>
                    <a:lnTo>
                      <a:pt x="486" y="1020"/>
                    </a:lnTo>
                    <a:lnTo>
                      <a:pt x="474" y="1014"/>
                    </a:lnTo>
                    <a:lnTo>
                      <a:pt x="486" y="1008"/>
                    </a:lnTo>
                    <a:lnTo>
                      <a:pt x="492" y="1008"/>
                    </a:lnTo>
                    <a:lnTo>
                      <a:pt x="522" y="978"/>
                    </a:lnTo>
                    <a:lnTo>
                      <a:pt x="528" y="936"/>
                    </a:lnTo>
                    <a:lnTo>
                      <a:pt x="528" y="900"/>
                    </a:lnTo>
                    <a:lnTo>
                      <a:pt x="546" y="912"/>
                    </a:lnTo>
                    <a:lnTo>
                      <a:pt x="558" y="906"/>
                    </a:lnTo>
                    <a:lnTo>
                      <a:pt x="564" y="906"/>
                    </a:lnTo>
                    <a:lnTo>
                      <a:pt x="570" y="900"/>
                    </a:lnTo>
                    <a:lnTo>
                      <a:pt x="576" y="900"/>
                    </a:lnTo>
                    <a:lnTo>
                      <a:pt x="576" y="894"/>
                    </a:lnTo>
                    <a:lnTo>
                      <a:pt x="570" y="888"/>
                    </a:lnTo>
                    <a:lnTo>
                      <a:pt x="570" y="882"/>
                    </a:lnTo>
                    <a:lnTo>
                      <a:pt x="564" y="876"/>
                    </a:lnTo>
                    <a:lnTo>
                      <a:pt x="582" y="876"/>
                    </a:lnTo>
                    <a:lnTo>
                      <a:pt x="588" y="870"/>
                    </a:lnTo>
                    <a:lnTo>
                      <a:pt x="588" y="864"/>
                    </a:lnTo>
                    <a:lnTo>
                      <a:pt x="594" y="858"/>
                    </a:lnTo>
                    <a:lnTo>
                      <a:pt x="606" y="852"/>
                    </a:lnTo>
                    <a:lnTo>
                      <a:pt x="612" y="852"/>
                    </a:lnTo>
                    <a:lnTo>
                      <a:pt x="618" y="834"/>
                    </a:lnTo>
                    <a:lnTo>
                      <a:pt x="612" y="828"/>
                    </a:lnTo>
                    <a:lnTo>
                      <a:pt x="600" y="822"/>
                    </a:lnTo>
                    <a:lnTo>
                      <a:pt x="600" y="810"/>
                    </a:lnTo>
                    <a:lnTo>
                      <a:pt x="606" y="810"/>
                    </a:lnTo>
                    <a:lnTo>
                      <a:pt x="618" y="804"/>
                    </a:lnTo>
                    <a:lnTo>
                      <a:pt x="636" y="786"/>
                    </a:lnTo>
                    <a:lnTo>
                      <a:pt x="678" y="780"/>
                    </a:lnTo>
                    <a:lnTo>
                      <a:pt x="696" y="780"/>
                    </a:lnTo>
                    <a:lnTo>
                      <a:pt x="702" y="774"/>
                    </a:lnTo>
                    <a:lnTo>
                      <a:pt x="702" y="744"/>
                    </a:lnTo>
                    <a:lnTo>
                      <a:pt x="714" y="732"/>
                    </a:lnTo>
                    <a:lnTo>
                      <a:pt x="720" y="738"/>
                    </a:lnTo>
                    <a:lnTo>
                      <a:pt x="720" y="750"/>
                    </a:lnTo>
                    <a:lnTo>
                      <a:pt x="744" y="744"/>
                    </a:lnTo>
                    <a:lnTo>
                      <a:pt x="768" y="750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810" y="756"/>
                    </a:lnTo>
                    <a:lnTo>
                      <a:pt x="816" y="750"/>
                    </a:lnTo>
                    <a:lnTo>
                      <a:pt x="810" y="750"/>
                    </a:lnTo>
                    <a:lnTo>
                      <a:pt x="798" y="738"/>
                    </a:lnTo>
                    <a:lnTo>
                      <a:pt x="798" y="732"/>
                    </a:lnTo>
                    <a:lnTo>
                      <a:pt x="810" y="732"/>
                    </a:lnTo>
                    <a:lnTo>
                      <a:pt x="810" y="708"/>
                    </a:lnTo>
                    <a:lnTo>
                      <a:pt x="840" y="714"/>
                    </a:lnTo>
                    <a:lnTo>
                      <a:pt x="834" y="708"/>
                    </a:lnTo>
                    <a:lnTo>
                      <a:pt x="840" y="702"/>
                    </a:lnTo>
                    <a:lnTo>
                      <a:pt x="858" y="708"/>
                    </a:lnTo>
                    <a:lnTo>
                      <a:pt x="858" y="696"/>
                    </a:lnTo>
                    <a:lnTo>
                      <a:pt x="864" y="690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94" y="708"/>
                    </a:lnTo>
                    <a:lnTo>
                      <a:pt x="906" y="714"/>
                    </a:lnTo>
                    <a:lnTo>
                      <a:pt x="918" y="726"/>
                    </a:lnTo>
                    <a:lnTo>
                      <a:pt x="930" y="726"/>
                    </a:lnTo>
                    <a:lnTo>
                      <a:pt x="942" y="732"/>
                    </a:lnTo>
                    <a:lnTo>
                      <a:pt x="960" y="732"/>
                    </a:lnTo>
                    <a:lnTo>
                      <a:pt x="966" y="738"/>
                    </a:lnTo>
                    <a:lnTo>
                      <a:pt x="978" y="738"/>
                    </a:lnTo>
                    <a:lnTo>
                      <a:pt x="990" y="732"/>
                    </a:lnTo>
                    <a:lnTo>
                      <a:pt x="996" y="726"/>
                    </a:lnTo>
                    <a:lnTo>
                      <a:pt x="1026" y="726"/>
                    </a:lnTo>
                    <a:lnTo>
                      <a:pt x="1038" y="732"/>
                    </a:lnTo>
                    <a:lnTo>
                      <a:pt x="1044" y="738"/>
                    </a:lnTo>
                    <a:lnTo>
                      <a:pt x="1062" y="738"/>
                    </a:lnTo>
                    <a:lnTo>
                      <a:pt x="1062" y="726"/>
                    </a:lnTo>
                    <a:lnTo>
                      <a:pt x="1068" y="720"/>
                    </a:lnTo>
                    <a:lnTo>
                      <a:pt x="1068" y="714"/>
                    </a:lnTo>
                    <a:lnTo>
                      <a:pt x="1092" y="714"/>
                    </a:lnTo>
                    <a:lnTo>
                      <a:pt x="1092" y="678"/>
                    </a:lnTo>
                    <a:lnTo>
                      <a:pt x="1098" y="672"/>
                    </a:lnTo>
                    <a:lnTo>
                      <a:pt x="1098" y="660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28" y="648"/>
                    </a:lnTo>
                    <a:lnTo>
                      <a:pt x="1158" y="648"/>
                    </a:lnTo>
                    <a:lnTo>
                      <a:pt x="1170" y="642"/>
                    </a:lnTo>
                    <a:lnTo>
                      <a:pt x="1206" y="642"/>
                    </a:lnTo>
                    <a:lnTo>
                      <a:pt x="1206" y="654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60" y="672"/>
                    </a:lnTo>
                    <a:lnTo>
                      <a:pt x="1266" y="684"/>
                    </a:lnTo>
                    <a:lnTo>
                      <a:pt x="1266" y="702"/>
                    </a:lnTo>
                    <a:lnTo>
                      <a:pt x="1260" y="702"/>
                    </a:lnTo>
                    <a:lnTo>
                      <a:pt x="1260" y="696"/>
                    </a:lnTo>
                    <a:lnTo>
                      <a:pt x="1254" y="696"/>
                    </a:lnTo>
                    <a:lnTo>
                      <a:pt x="1254" y="708"/>
                    </a:lnTo>
                    <a:lnTo>
                      <a:pt x="1278" y="708"/>
                    </a:lnTo>
                    <a:lnTo>
                      <a:pt x="1284" y="696"/>
                    </a:lnTo>
                    <a:lnTo>
                      <a:pt x="1284" y="690"/>
                    </a:lnTo>
                    <a:lnTo>
                      <a:pt x="1308" y="684"/>
                    </a:lnTo>
                    <a:lnTo>
                      <a:pt x="1314" y="672"/>
                    </a:lnTo>
                    <a:lnTo>
                      <a:pt x="1350" y="672"/>
                    </a:lnTo>
                    <a:lnTo>
                      <a:pt x="1362" y="660"/>
                    </a:lnTo>
                    <a:lnTo>
                      <a:pt x="1356" y="660"/>
                    </a:lnTo>
                    <a:close/>
                    <a:moveTo>
                      <a:pt x="564" y="726"/>
                    </a:moveTo>
                    <a:lnTo>
                      <a:pt x="540" y="738"/>
                    </a:lnTo>
                    <a:lnTo>
                      <a:pt x="546" y="756"/>
                    </a:lnTo>
                    <a:lnTo>
                      <a:pt x="576" y="756"/>
                    </a:lnTo>
                    <a:lnTo>
                      <a:pt x="570" y="738"/>
                    </a:lnTo>
                    <a:lnTo>
                      <a:pt x="564" y="726"/>
                    </a:lnTo>
                    <a:close/>
                    <a:moveTo>
                      <a:pt x="522" y="714"/>
                    </a:moveTo>
                    <a:lnTo>
                      <a:pt x="516" y="720"/>
                    </a:lnTo>
                    <a:lnTo>
                      <a:pt x="510" y="732"/>
                    </a:lnTo>
                    <a:lnTo>
                      <a:pt x="510" y="750"/>
                    </a:lnTo>
                    <a:lnTo>
                      <a:pt x="528" y="768"/>
                    </a:lnTo>
                    <a:lnTo>
                      <a:pt x="528" y="756"/>
                    </a:lnTo>
                    <a:lnTo>
                      <a:pt x="534" y="744"/>
                    </a:lnTo>
                    <a:lnTo>
                      <a:pt x="534" y="720"/>
                    </a:lnTo>
                    <a:lnTo>
                      <a:pt x="528" y="714"/>
                    </a:lnTo>
                    <a:lnTo>
                      <a:pt x="522" y="714"/>
                    </a:lnTo>
                    <a:close/>
                    <a:moveTo>
                      <a:pt x="606" y="738"/>
                    </a:moveTo>
                    <a:lnTo>
                      <a:pt x="618" y="732"/>
                    </a:lnTo>
                    <a:lnTo>
                      <a:pt x="624" y="732"/>
                    </a:lnTo>
                    <a:lnTo>
                      <a:pt x="630" y="726"/>
                    </a:lnTo>
                    <a:lnTo>
                      <a:pt x="618" y="720"/>
                    </a:lnTo>
                    <a:lnTo>
                      <a:pt x="588" y="720"/>
                    </a:lnTo>
                    <a:lnTo>
                      <a:pt x="576" y="732"/>
                    </a:lnTo>
                    <a:lnTo>
                      <a:pt x="582" y="744"/>
                    </a:lnTo>
                    <a:lnTo>
                      <a:pt x="606" y="73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5" name="Nige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703" y="2024"/>
                <a:ext cx="214" cy="197"/>
              </a:xfrm>
              <a:custGeom>
                <a:avLst/>
                <a:gdLst>
                  <a:gd name="T0" fmla="*/ 2147483647 w 840"/>
                  <a:gd name="T1" fmla="*/ 2147483647 h 768"/>
                  <a:gd name="T2" fmla="*/ 2147483647 w 840"/>
                  <a:gd name="T3" fmla="*/ 2147483647 h 768"/>
                  <a:gd name="T4" fmla="*/ 2147483647 w 840"/>
                  <a:gd name="T5" fmla="*/ 2147483647 h 768"/>
                  <a:gd name="T6" fmla="*/ 2147483647 w 840"/>
                  <a:gd name="T7" fmla="*/ 2147483647 h 768"/>
                  <a:gd name="T8" fmla="*/ 2147483647 w 840"/>
                  <a:gd name="T9" fmla="*/ 2147483647 h 768"/>
                  <a:gd name="T10" fmla="*/ 2147483647 w 840"/>
                  <a:gd name="T11" fmla="*/ 2147483647 h 768"/>
                  <a:gd name="T12" fmla="*/ 2147483647 w 840"/>
                  <a:gd name="T13" fmla="*/ 2147483647 h 768"/>
                  <a:gd name="T14" fmla="*/ 2147483647 w 840"/>
                  <a:gd name="T15" fmla="*/ 2147483647 h 768"/>
                  <a:gd name="T16" fmla="*/ 2147483647 w 840"/>
                  <a:gd name="T17" fmla="*/ 2147483647 h 768"/>
                  <a:gd name="T18" fmla="*/ 2147483647 w 840"/>
                  <a:gd name="T19" fmla="*/ 2147483647 h 768"/>
                  <a:gd name="T20" fmla="*/ 2147483647 w 840"/>
                  <a:gd name="T21" fmla="*/ 2147483647 h 768"/>
                  <a:gd name="T22" fmla="*/ 2147483647 w 840"/>
                  <a:gd name="T23" fmla="*/ 2147483647 h 768"/>
                  <a:gd name="T24" fmla="*/ 2147483647 w 840"/>
                  <a:gd name="T25" fmla="*/ 2147483647 h 768"/>
                  <a:gd name="T26" fmla="*/ 2147483647 w 840"/>
                  <a:gd name="T27" fmla="*/ 2147483647 h 768"/>
                  <a:gd name="T28" fmla="*/ 2147483647 w 840"/>
                  <a:gd name="T29" fmla="*/ 2147483647 h 768"/>
                  <a:gd name="T30" fmla="*/ 2147483647 w 840"/>
                  <a:gd name="T31" fmla="*/ 2147483647 h 768"/>
                  <a:gd name="T32" fmla="*/ 2147483647 w 840"/>
                  <a:gd name="T33" fmla="*/ 2147483647 h 768"/>
                  <a:gd name="T34" fmla="*/ 2147483647 w 840"/>
                  <a:gd name="T35" fmla="*/ 2147483647 h 768"/>
                  <a:gd name="T36" fmla="*/ 2147483647 w 840"/>
                  <a:gd name="T37" fmla="*/ 2147483647 h 768"/>
                  <a:gd name="T38" fmla="*/ 2147483647 w 840"/>
                  <a:gd name="T39" fmla="*/ 2147483647 h 768"/>
                  <a:gd name="T40" fmla="*/ 2147483647 w 840"/>
                  <a:gd name="T41" fmla="*/ 2147483647 h 768"/>
                  <a:gd name="T42" fmla="*/ 2147483647 w 840"/>
                  <a:gd name="T43" fmla="*/ 2147483647 h 768"/>
                  <a:gd name="T44" fmla="*/ 2147483647 w 840"/>
                  <a:gd name="T45" fmla="*/ 2147483647 h 768"/>
                  <a:gd name="T46" fmla="*/ 2147483647 w 840"/>
                  <a:gd name="T47" fmla="*/ 2147483647 h 768"/>
                  <a:gd name="T48" fmla="*/ 2147483647 w 840"/>
                  <a:gd name="T49" fmla="*/ 2147483647 h 768"/>
                  <a:gd name="T50" fmla="*/ 2147483647 w 840"/>
                  <a:gd name="T51" fmla="*/ 2147483647 h 768"/>
                  <a:gd name="T52" fmla="*/ 2147483647 w 840"/>
                  <a:gd name="T53" fmla="*/ 2147483647 h 768"/>
                  <a:gd name="T54" fmla="*/ 2147483647 w 840"/>
                  <a:gd name="T55" fmla="*/ 2147483647 h 768"/>
                  <a:gd name="T56" fmla="*/ 2147483647 w 840"/>
                  <a:gd name="T57" fmla="*/ 2147483647 h 768"/>
                  <a:gd name="T58" fmla="*/ 2147483647 w 840"/>
                  <a:gd name="T59" fmla="*/ 2147483647 h 768"/>
                  <a:gd name="T60" fmla="*/ 2147483647 w 840"/>
                  <a:gd name="T61" fmla="*/ 2147483647 h 768"/>
                  <a:gd name="T62" fmla="*/ 2147483647 w 840"/>
                  <a:gd name="T63" fmla="*/ 2147483647 h 768"/>
                  <a:gd name="T64" fmla="*/ 2147483647 w 840"/>
                  <a:gd name="T65" fmla="*/ 2147483647 h 768"/>
                  <a:gd name="T66" fmla="*/ 2147483647 w 840"/>
                  <a:gd name="T67" fmla="*/ 2147483647 h 768"/>
                  <a:gd name="T68" fmla="*/ 2147483647 w 840"/>
                  <a:gd name="T69" fmla="*/ 2147483647 h 768"/>
                  <a:gd name="T70" fmla="*/ 2147483647 w 840"/>
                  <a:gd name="T71" fmla="*/ 2147483647 h 768"/>
                  <a:gd name="T72" fmla="*/ 2147483647 w 840"/>
                  <a:gd name="T73" fmla="*/ 2147483647 h 768"/>
                  <a:gd name="T74" fmla="*/ 2147483647 w 840"/>
                  <a:gd name="T75" fmla="*/ 2147483647 h 768"/>
                  <a:gd name="T76" fmla="*/ 2147483647 w 840"/>
                  <a:gd name="T77" fmla="*/ 2147483647 h 768"/>
                  <a:gd name="T78" fmla="*/ 2147483647 w 840"/>
                  <a:gd name="T79" fmla="*/ 2147483647 h 768"/>
                  <a:gd name="T80" fmla="*/ 2147483647 w 840"/>
                  <a:gd name="T81" fmla="*/ 2147483647 h 768"/>
                  <a:gd name="T82" fmla="*/ 2147483647 w 840"/>
                  <a:gd name="T83" fmla="*/ 2147483647 h 768"/>
                  <a:gd name="T84" fmla="*/ 2147483647 w 840"/>
                  <a:gd name="T85" fmla="*/ 2147483647 h 768"/>
                  <a:gd name="T86" fmla="*/ 2147483647 w 840"/>
                  <a:gd name="T87" fmla="*/ 2147483647 h 768"/>
                  <a:gd name="T88" fmla="*/ 2147483647 w 840"/>
                  <a:gd name="T89" fmla="*/ 2147483647 h 768"/>
                  <a:gd name="T90" fmla="*/ 2147483647 w 840"/>
                  <a:gd name="T91" fmla="*/ 2147483647 h 768"/>
                  <a:gd name="T92" fmla="*/ 2147483647 w 840"/>
                  <a:gd name="T93" fmla="*/ 2147483647 h 768"/>
                  <a:gd name="T94" fmla="*/ 2147483647 w 840"/>
                  <a:gd name="T95" fmla="*/ 2147483647 h 768"/>
                  <a:gd name="T96" fmla="*/ 2147483647 w 840"/>
                  <a:gd name="T97" fmla="*/ 2147483647 h 768"/>
                  <a:gd name="T98" fmla="*/ 2147483647 w 840"/>
                  <a:gd name="T99" fmla="*/ 2147483647 h 768"/>
                  <a:gd name="T100" fmla="*/ 2147483647 w 840"/>
                  <a:gd name="T101" fmla="*/ 2147483647 h 768"/>
                  <a:gd name="T102" fmla="*/ 2147483647 w 840"/>
                  <a:gd name="T103" fmla="*/ 2147483647 h 768"/>
                  <a:gd name="T104" fmla="*/ 2147483647 w 840"/>
                  <a:gd name="T105" fmla="*/ 2147483647 h 768"/>
                  <a:gd name="T106" fmla="*/ 2147483647 w 840"/>
                  <a:gd name="T107" fmla="*/ 2147483647 h 768"/>
                  <a:gd name="T108" fmla="*/ 2147483647 w 840"/>
                  <a:gd name="T109" fmla="*/ 2147483647 h 768"/>
                  <a:gd name="T110" fmla="*/ 2147483647 w 840"/>
                  <a:gd name="T111" fmla="*/ 2147483647 h 768"/>
                  <a:gd name="T112" fmla="*/ 2147483647 w 840"/>
                  <a:gd name="T113" fmla="*/ 2147483647 h 768"/>
                  <a:gd name="T114" fmla="*/ 2147483647 w 840"/>
                  <a:gd name="T115" fmla="*/ 2147483647 h 768"/>
                  <a:gd name="T116" fmla="*/ 2147483647 w 840"/>
                  <a:gd name="T117" fmla="*/ 2147483647 h 768"/>
                  <a:gd name="T118" fmla="*/ 2147483647 w 840"/>
                  <a:gd name="T119" fmla="*/ 2147483647 h 7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40"/>
                  <a:gd name="T181" fmla="*/ 0 h 768"/>
                  <a:gd name="T182" fmla="*/ 840 w 840"/>
                  <a:gd name="T183" fmla="*/ 768 h 7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40" h="768">
                    <a:moveTo>
                      <a:pt x="420" y="738"/>
                    </a:moveTo>
                    <a:lnTo>
                      <a:pt x="420" y="732"/>
                    </a:lnTo>
                    <a:lnTo>
                      <a:pt x="426" y="726"/>
                    </a:lnTo>
                    <a:lnTo>
                      <a:pt x="426" y="714"/>
                    </a:lnTo>
                    <a:lnTo>
                      <a:pt x="432" y="702"/>
                    </a:lnTo>
                    <a:lnTo>
                      <a:pt x="432" y="648"/>
                    </a:lnTo>
                    <a:lnTo>
                      <a:pt x="498" y="594"/>
                    </a:lnTo>
                    <a:lnTo>
                      <a:pt x="498" y="588"/>
                    </a:lnTo>
                    <a:lnTo>
                      <a:pt x="504" y="582"/>
                    </a:lnTo>
                    <a:lnTo>
                      <a:pt x="516" y="558"/>
                    </a:lnTo>
                    <a:lnTo>
                      <a:pt x="522" y="552"/>
                    </a:lnTo>
                    <a:lnTo>
                      <a:pt x="528" y="552"/>
                    </a:lnTo>
                    <a:lnTo>
                      <a:pt x="534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58"/>
                    </a:lnTo>
                    <a:lnTo>
                      <a:pt x="558" y="546"/>
                    </a:lnTo>
                    <a:lnTo>
                      <a:pt x="552" y="540"/>
                    </a:lnTo>
                    <a:lnTo>
                      <a:pt x="564" y="540"/>
                    </a:lnTo>
                    <a:lnTo>
                      <a:pt x="570" y="552"/>
                    </a:lnTo>
                    <a:lnTo>
                      <a:pt x="582" y="564"/>
                    </a:lnTo>
                    <a:lnTo>
                      <a:pt x="588" y="576"/>
                    </a:lnTo>
                    <a:lnTo>
                      <a:pt x="588" y="582"/>
                    </a:lnTo>
                    <a:lnTo>
                      <a:pt x="594" y="594"/>
                    </a:lnTo>
                    <a:lnTo>
                      <a:pt x="600" y="600"/>
                    </a:lnTo>
                    <a:lnTo>
                      <a:pt x="606" y="600"/>
                    </a:lnTo>
                    <a:lnTo>
                      <a:pt x="624" y="582"/>
                    </a:lnTo>
                    <a:lnTo>
                      <a:pt x="624" y="570"/>
                    </a:lnTo>
                    <a:lnTo>
                      <a:pt x="630" y="558"/>
                    </a:lnTo>
                    <a:lnTo>
                      <a:pt x="642" y="552"/>
                    </a:lnTo>
                    <a:lnTo>
                      <a:pt x="648" y="546"/>
                    </a:lnTo>
                    <a:lnTo>
                      <a:pt x="648" y="516"/>
                    </a:lnTo>
                    <a:lnTo>
                      <a:pt x="672" y="486"/>
                    </a:lnTo>
                    <a:lnTo>
                      <a:pt x="684" y="438"/>
                    </a:lnTo>
                    <a:lnTo>
                      <a:pt x="696" y="432"/>
                    </a:lnTo>
                    <a:lnTo>
                      <a:pt x="702" y="426"/>
                    </a:lnTo>
                    <a:lnTo>
                      <a:pt x="714" y="420"/>
                    </a:lnTo>
                    <a:lnTo>
                      <a:pt x="720" y="414"/>
                    </a:lnTo>
                    <a:lnTo>
                      <a:pt x="720" y="402"/>
                    </a:lnTo>
                    <a:lnTo>
                      <a:pt x="726" y="384"/>
                    </a:lnTo>
                    <a:lnTo>
                      <a:pt x="726" y="354"/>
                    </a:lnTo>
                    <a:lnTo>
                      <a:pt x="744" y="354"/>
                    </a:lnTo>
                    <a:lnTo>
                      <a:pt x="750" y="348"/>
                    </a:lnTo>
                    <a:lnTo>
                      <a:pt x="756" y="330"/>
                    </a:lnTo>
                    <a:lnTo>
                      <a:pt x="756" y="300"/>
                    </a:lnTo>
                    <a:lnTo>
                      <a:pt x="762" y="294"/>
                    </a:lnTo>
                    <a:lnTo>
                      <a:pt x="768" y="264"/>
                    </a:lnTo>
                    <a:lnTo>
                      <a:pt x="774" y="252"/>
                    </a:lnTo>
                    <a:lnTo>
                      <a:pt x="786" y="240"/>
                    </a:lnTo>
                    <a:lnTo>
                      <a:pt x="786" y="234"/>
                    </a:lnTo>
                    <a:lnTo>
                      <a:pt x="792" y="228"/>
                    </a:lnTo>
                    <a:lnTo>
                      <a:pt x="792" y="222"/>
                    </a:lnTo>
                    <a:lnTo>
                      <a:pt x="798" y="216"/>
                    </a:lnTo>
                    <a:lnTo>
                      <a:pt x="798" y="210"/>
                    </a:lnTo>
                    <a:lnTo>
                      <a:pt x="810" y="210"/>
                    </a:lnTo>
                    <a:lnTo>
                      <a:pt x="822" y="204"/>
                    </a:lnTo>
                    <a:lnTo>
                      <a:pt x="840" y="186"/>
                    </a:lnTo>
                    <a:lnTo>
                      <a:pt x="840" y="174"/>
                    </a:lnTo>
                    <a:lnTo>
                      <a:pt x="834" y="168"/>
                    </a:lnTo>
                    <a:lnTo>
                      <a:pt x="834" y="162"/>
                    </a:lnTo>
                    <a:lnTo>
                      <a:pt x="840" y="156"/>
                    </a:lnTo>
                    <a:lnTo>
                      <a:pt x="840" y="126"/>
                    </a:lnTo>
                    <a:lnTo>
                      <a:pt x="810" y="126"/>
                    </a:lnTo>
                    <a:lnTo>
                      <a:pt x="810" y="120"/>
                    </a:lnTo>
                    <a:lnTo>
                      <a:pt x="804" y="108"/>
                    </a:lnTo>
                    <a:lnTo>
                      <a:pt x="804" y="60"/>
                    </a:lnTo>
                    <a:lnTo>
                      <a:pt x="774" y="12"/>
                    </a:lnTo>
                    <a:lnTo>
                      <a:pt x="756" y="12"/>
                    </a:lnTo>
                    <a:lnTo>
                      <a:pt x="750" y="18"/>
                    </a:lnTo>
                    <a:lnTo>
                      <a:pt x="750" y="24"/>
                    </a:lnTo>
                    <a:lnTo>
                      <a:pt x="744" y="30"/>
                    </a:lnTo>
                    <a:lnTo>
                      <a:pt x="744" y="36"/>
                    </a:lnTo>
                    <a:lnTo>
                      <a:pt x="720" y="36"/>
                    </a:lnTo>
                    <a:lnTo>
                      <a:pt x="714" y="42"/>
                    </a:lnTo>
                    <a:lnTo>
                      <a:pt x="702" y="48"/>
                    </a:lnTo>
                    <a:lnTo>
                      <a:pt x="696" y="54"/>
                    </a:lnTo>
                    <a:lnTo>
                      <a:pt x="684" y="60"/>
                    </a:lnTo>
                    <a:lnTo>
                      <a:pt x="654" y="60"/>
                    </a:lnTo>
                    <a:lnTo>
                      <a:pt x="648" y="54"/>
                    </a:lnTo>
                    <a:lnTo>
                      <a:pt x="636" y="48"/>
                    </a:lnTo>
                    <a:lnTo>
                      <a:pt x="600" y="36"/>
                    </a:lnTo>
                    <a:lnTo>
                      <a:pt x="546" y="36"/>
                    </a:lnTo>
                    <a:lnTo>
                      <a:pt x="528" y="42"/>
                    </a:lnTo>
                    <a:lnTo>
                      <a:pt x="516" y="54"/>
                    </a:lnTo>
                    <a:lnTo>
                      <a:pt x="504" y="60"/>
                    </a:lnTo>
                    <a:lnTo>
                      <a:pt x="492" y="84"/>
                    </a:lnTo>
                    <a:lnTo>
                      <a:pt x="486" y="90"/>
                    </a:lnTo>
                    <a:lnTo>
                      <a:pt x="480" y="90"/>
                    </a:lnTo>
                    <a:lnTo>
                      <a:pt x="468" y="84"/>
                    </a:lnTo>
                    <a:lnTo>
                      <a:pt x="438" y="84"/>
                    </a:lnTo>
                    <a:lnTo>
                      <a:pt x="414" y="72"/>
                    </a:lnTo>
                    <a:lnTo>
                      <a:pt x="402" y="60"/>
                    </a:lnTo>
                    <a:lnTo>
                      <a:pt x="390" y="54"/>
                    </a:lnTo>
                    <a:lnTo>
                      <a:pt x="384" y="48"/>
                    </a:lnTo>
                    <a:lnTo>
                      <a:pt x="372" y="42"/>
                    </a:lnTo>
                    <a:lnTo>
                      <a:pt x="360" y="42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12" y="72"/>
                    </a:lnTo>
                    <a:lnTo>
                      <a:pt x="306" y="72"/>
                    </a:lnTo>
                    <a:lnTo>
                      <a:pt x="294" y="66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82" y="42"/>
                    </a:lnTo>
                    <a:lnTo>
                      <a:pt x="258" y="18"/>
                    </a:lnTo>
                    <a:lnTo>
                      <a:pt x="222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98" y="0"/>
                    </a:lnTo>
                    <a:lnTo>
                      <a:pt x="186" y="6"/>
                    </a:lnTo>
                    <a:lnTo>
                      <a:pt x="180" y="6"/>
                    </a:lnTo>
                    <a:lnTo>
                      <a:pt x="180" y="12"/>
                    </a:lnTo>
                    <a:lnTo>
                      <a:pt x="126" y="12"/>
                    </a:lnTo>
                    <a:lnTo>
                      <a:pt x="102" y="36"/>
                    </a:lnTo>
                    <a:lnTo>
                      <a:pt x="102" y="60"/>
                    </a:lnTo>
                    <a:lnTo>
                      <a:pt x="96" y="78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8" y="108"/>
                    </a:lnTo>
                    <a:lnTo>
                      <a:pt x="72" y="114"/>
                    </a:lnTo>
                    <a:lnTo>
                      <a:pt x="66" y="114"/>
                    </a:lnTo>
                    <a:lnTo>
                      <a:pt x="66" y="168"/>
                    </a:lnTo>
                    <a:lnTo>
                      <a:pt x="60" y="180"/>
                    </a:lnTo>
                    <a:lnTo>
                      <a:pt x="60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4" y="252"/>
                    </a:lnTo>
                    <a:lnTo>
                      <a:pt x="84" y="264"/>
                    </a:lnTo>
                    <a:lnTo>
                      <a:pt x="78" y="270"/>
                    </a:lnTo>
                    <a:lnTo>
                      <a:pt x="72" y="270"/>
                    </a:lnTo>
                    <a:lnTo>
                      <a:pt x="60" y="276"/>
                    </a:lnTo>
                    <a:lnTo>
                      <a:pt x="60" y="318"/>
                    </a:lnTo>
                    <a:lnTo>
                      <a:pt x="48" y="324"/>
                    </a:lnTo>
                    <a:lnTo>
                      <a:pt x="42" y="336"/>
                    </a:lnTo>
                    <a:lnTo>
                      <a:pt x="36" y="342"/>
                    </a:lnTo>
                    <a:lnTo>
                      <a:pt x="36" y="372"/>
                    </a:lnTo>
                    <a:lnTo>
                      <a:pt x="24" y="396"/>
                    </a:lnTo>
                    <a:lnTo>
                      <a:pt x="6" y="39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0" y="492"/>
                    </a:lnTo>
                    <a:lnTo>
                      <a:pt x="0" y="606"/>
                    </a:lnTo>
                    <a:lnTo>
                      <a:pt x="6" y="612"/>
                    </a:lnTo>
                    <a:lnTo>
                      <a:pt x="30" y="612"/>
                    </a:lnTo>
                    <a:lnTo>
                      <a:pt x="54" y="600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108" y="600"/>
                    </a:lnTo>
                    <a:lnTo>
                      <a:pt x="126" y="606"/>
                    </a:lnTo>
                    <a:lnTo>
                      <a:pt x="138" y="618"/>
                    </a:lnTo>
                    <a:lnTo>
                      <a:pt x="150" y="636"/>
                    </a:lnTo>
                    <a:lnTo>
                      <a:pt x="156" y="648"/>
                    </a:lnTo>
                    <a:lnTo>
                      <a:pt x="168" y="660"/>
                    </a:lnTo>
                    <a:lnTo>
                      <a:pt x="186" y="660"/>
                    </a:lnTo>
                    <a:lnTo>
                      <a:pt x="180" y="666"/>
                    </a:lnTo>
                    <a:lnTo>
                      <a:pt x="180" y="678"/>
                    </a:lnTo>
                    <a:lnTo>
                      <a:pt x="174" y="684"/>
                    </a:lnTo>
                    <a:lnTo>
                      <a:pt x="186" y="684"/>
                    </a:lnTo>
                    <a:lnTo>
                      <a:pt x="198" y="678"/>
                    </a:lnTo>
                    <a:lnTo>
                      <a:pt x="198" y="684"/>
                    </a:lnTo>
                    <a:lnTo>
                      <a:pt x="192" y="690"/>
                    </a:lnTo>
                    <a:lnTo>
                      <a:pt x="186" y="702"/>
                    </a:lnTo>
                    <a:lnTo>
                      <a:pt x="186" y="714"/>
                    </a:lnTo>
                    <a:lnTo>
                      <a:pt x="204" y="750"/>
                    </a:lnTo>
                    <a:lnTo>
                      <a:pt x="216" y="762"/>
                    </a:lnTo>
                    <a:lnTo>
                      <a:pt x="234" y="768"/>
                    </a:lnTo>
                    <a:lnTo>
                      <a:pt x="270" y="768"/>
                    </a:lnTo>
                    <a:lnTo>
                      <a:pt x="276" y="762"/>
                    </a:lnTo>
                    <a:lnTo>
                      <a:pt x="282" y="762"/>
                    </a:lnTo>
                    <a:lnTo>
                      <a:pt x="288" y="738"/>
                    </a:lnTo>
                    <a:lnTo>
                      <a:pt x="312" y="750"/>
                    </a:lnTo>
                    <a:lnTo>
                      <a:pt x="336" y="744"/>
                    </a:lnTo>
                    <a:lnTo>
                      <a:pt x="354" y="756"/>
                    </a:lnTo>
                    <a:lnTo>
                      <a:pt x="396" y="756"/>
                    </a:lnTo>
                    <a:lnTo>
                      <a:pt x="396" y="732"/>
                    </a:lnTo>
                    <a:lnTo>
                      <a:pt x="420" y="732"/>
                    </a:lnTo>
                    <a:lnTo>
                      <a:pt x="420" y="73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6" name="Niger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658" y="1826"/>
                <a:ext cx="284" cy="241"/>
              </a:xfrm>
              <a:custGeom>
                <a:avLst/>
                <a:gdLst>
                  <a:gd name="T0" fmla="*/ 2147483647 w 1110"/>
                  <a:gd name="T1" fmla="*/ 2147483647 h 942"/>
                  <a:gd name="T2" fmla="*/ 2147483647 w 1110"/>
                  <a:gd name="T3" fmla="*/ 2147483647 h 942"/>
                  <a:gd name="T4" fmla="*/ 2147483647 w 1110"/>
                  <a:gd name="T5" fmla="*/ 2147483647 h 942"/>
                  <a:gd name="T6" fmla="*/ 2147483647 w 1110"/>
                  <a:gd name="T7" fmla="*/ 2147483647 h 942"/>
                  <a:gd name="T8" fmla="*/ 2147483647 w 1110"/>
                  <a:gd name="T9" fmla="*/ 2147483647 h 942"/>
                  <a:gd name="T10" fmla="*/ 2147483647 w 1110"/>
                  <a:gd name="T11" fmla="*/ 2147483647 h 942"/>
                  <a:gd name="T12" fmla="*/ 2147483647 w 1110"/>
                  <a:gd name="T13" fmla="*/ 2147483647 h 942"/>
                  <a:gd name="T14" fmla="*/ 2147483647 w 1110"/>
                  <a:gd name="T15" fmla="*/ 2147483647 h 942"/>
                  <a:gd name="T16" fmla="*/ 2147483647 w 1110"/>
                  <a:gd name="T17" fmla="*/ 2147483647 h 942"/>
                  <a:gd name="T18" fmla="*/ 2147483647 w 1110"/>
                  <a:gd name="T19" fmla="*/ 2147483647 h 942"/>
                  <a:gd name="T20" fmla="*/ 2147483647 w 1110"/>
                  <a:gd name="T21" fmla="*/ 2147483647 h 942"/>
                  <a:gd name="T22" fmla="*/ 2147483647 w 1110"/>
                  <a:gd name="T23" fmla="*/ 2147483647 h 942"/>
                  <a:gd name="T24" fmla="*/ 2147483647 w 1110"/>
                  <a:gd name="T25" fmla="*/ 2147483647 h 942"/>
                  <a:gd name="T26" fmla="*/ 2147483647 w 1110"/>
                  <a:gd name="T27" fmla="*/ 2147483647 h 942"/>
                  <a:gd name="T28" fmla="*/ 2147483647 w 1110"/>
                  <a:gd name="T29" fmla="*/ 2147483647 h 942"/>
                  <a:gd name="T30" fmla="*/ 2147483647 w 1110"/>
                  <a:gd name="T31" fmla="*/ 2147483647 h 942"/>
                  <a:gd name="T32" fmla="*/ 2147483647 w 1110"/>
                  <a:gd name="T33" fmla="*/ 2147483647 h 942"/>
                  <a:gd name="T34" fmla="*/ 2147483647 w 1110"/>
                  <a:gd name="T35" fmla="*/ 2147483647 h 942"/>
                  <a:gd name="T36" fmla="*/ 2147483647 w 1110"/>
                  <a:gd name="T37" fmla="*/ 2147483647 h 942"/>
                  <a:gd name="T38" fmla="*/ 2147483647 w 1110"/>
                  <a:gd name="T39" fmla="*/ 2147483647 h 942"/>
                  <a:gd name="T40" fmla="*/ 2147483647 w 1110"/>
                  <a:gd name="T41" fmla="*/ 2147483647 h 942"/>
                  <a:gd name="T42" fmla="*/ 2147483647 w 1110"/>
                  <a:gd name="T43" fmla="*/ 2147483647 h 942"/>
                  <a:gd name="T44" fmla="*/ 2147483647 w 1110"/>
                  <a:gd name="T45" fmla="*/ 2147483647 h 942"/>
                  <a:gd name="T46" fmla="*/ 2147483647 w 1110"/>
                  <a:gd name="T47" fmla="*/ 2147483647 h 942"/>
                  <a:gd name="T48" fmla="*/ 2147483647 w 1110"/>
                  <a:gd name="T49" fmla="*/ 2147483647 h 942"/>
                  <a:gd name="T50" fmla="*/ 2147483647 w 1110"/>
                  <a:gd name="T51" fmla="*/ 2147483647 h 942"/>
                  <a:gd name="T52" fmla="*/ 2147483647 w 1110"/>
                  <a:gd name="T53" fmla="*/ 2147483647 h 942"/>
                  <a:gd name="T54" fmla="*/ 2147483647 w 1110"/>
                  <a:gd name="T55" fmla="*/ 2147483647 h 942"/>
                  <a:gd name="T56" fmla="*/ 2147483647 w 1110"/>
                  <a:gd name="T57" fmla="*/ 2147483647 h 942"/>
                  <a:gd name="T58" fmla="*/ 2147483647 w 1110"/>
                  <a:gd name="T59" fmla="*/ 2147483647 h 942"/>
                  <a:gd name="T60" fmla="*/ 2147483647 w 1110"/>
                  <a:gd name="T61" fmla="*/ 2147483647 h 942"/>
                  <a:gd name="T62" fmla="*/ 2147483647 w 1110"/>
                  <a:gd name="T63" fmla="*/ 2147483647 h 942"/>
                  <a:gd name="T64" fmla="*/ 2147483647 w 1110"/>
                  <a:gd name="T65" fmla="*/ 2147483647 h 942"/>
                  <a:gd name="T66" fmla="*/ 2147483647 w 1110"/>
                  <a:gd name="T67" fmla="*/ 2147483647 h 942"/>
                  <a:gd name="T68" fmla="*/ 2147483647 w 1110"/>
                  <a:gd name="T69" fmla="*/ 2147483647 h 942"/>
                  <a:gd name="T70" fmla="*/ 2147483647 w 1110"/>
                  <a:gd name="T71" fmla="*/ 2147483647 h 942"/>
                  <a:gd name="T72" fmla="*/ 2147483647 w 1110"/>
                  <a:gd name="T73" fmla="*/ 2147483647 h 942"/>
                  <a:gd name="T74" fmla="*/ 2147483647 w 1110"/>
                  <a:gd name="T75" fmla="*/ 2147483647 h 942"/>
                  <a:gd name="T76" fmla="*/ 2147483647 w 1110"/>
                  <a:gd name="T77" fmla="*/ 2147483647 h 942"/>
                  <a:gd name="T78" fmla="*/ 2147483647 w 1110"/>
                  <a:gd name="T79" fmla="*/ 2147483647 h 942"/>
                  <a:gd name="T80" fmla="*/ 2147483647 w 1110"/>
                  <a:gd name="T81" fmla="*/ 2147483647 h 942"/>
                  <a:gd name="T82" fmla="*/ 2147483647 w 1110"/>
                  <a:gd name="T83" fmla="*/ 2147483647 h 942"/>
                  <a:gd name="T84" fmla="*/ 2147483647 w 1110"/>
                  <a:gd name="T85" fmla="*/ 2147483647 h 942"/>
                  <a:gd name="T86" fmla="*/ 2147483647 w 1110"/>
                  <a:gd name="T87" fmla="*/ 2147483647 h 942"/>
                  <a:gd name="T88" fmla="*/ 2147483647 w 1110"/>
                  <a:gd name="T89" fmla="*/ 2147483647 h 942"/>
                  <a:gd name="T90" fmla="*/ 2147483647 w 1110"/>
                  <a:gd name="T91" fmla="*/ 2147483647 h 942"/>
                  <a:gd name="T92" fmla="*/ 2147483647 w 1110"/>
                  <a:gd name="T93" fmla="*/ 2147483647 h 942"/>
                  <a:gd name="T94" fmla="*/ 2147483647 w 1110"/>
                  <a:gd name="T95" fmla="*/ 2147483647 h 942"/>
                  <a:gd name="T96" fmla="*/ 2147483647 w 1110"/>
                  <a:gd name="T97" fmla="*/ 2147483647 h 942"/>
                  <a:gd name="T98" fmla="*/ 0 w 1110"/>
                  <a:gd name="T99" fmla="*/ 2147483647 h 942"/>
                  <a:gd name="T100" fmla="*/ 2147483647 w 1110"/>
                  <a:gd name="T101" fmla="*/ 2147483647 h 9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0"/>
                  <a:gd name="T154" fmla="*/ 0 h 942"/>
                  <a:gd name="T155" fmla="*/ 1110 w 1110"/>
                  <a:gd name="T156" fmla="*/ 942 h 9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0" h="942">
                    <a:moveTo>
                      <a:pt x="54" y="792"/>
                    </a:moveTo>
                    <a:lnTo>
                      <a:pt x="54" y="810"/>
                    </a:lnTo>
                    <a:lnTo>
                      <a:pt x="66" y="810"/>
                    </a:lnTo>
                    <a:lnTo>
                      <a:pt x="48" y="828"/>
                    </a:lnTo>
                    <a:lnTo>
                      <a:pt x="48" y="834"/>
                    </a:lnTo>
                    <a:lnTo>
                      <a:pt x="72" y="858"/>
                    </a:lnTo>
                    <a:lnTo>
                      <a:pt x="84" y="864"/>
                    </a:lnTo>
                    <a:lnTo>
                      <a:pt x="90" y="876"/>
                    </a:lnTo>
                    <a:lnTo>
                      <a:pt x="108" y="876"/>
                    </a:lnTo>
                    <a:lnTo>
                      <a:pt x="120" y="864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0" y="888"/>
                    </a:lnTo>
                    <a:lnTo>
                      <a:pt x="126" y="894"/>
                    </a:lnTo>
                    <a:lnTo>
                      <a:pt x="150" y="930"/>
                    </a:lnTo>
                    <a:lnTo>
                      <a:pt x="150" y="906"/>
                    </a:lnTo>
                    <a:lnTo>
                      <a:pt x="180" y="894"/>
                    </a:lnTo>
                    <a:lnTo>
                      <a:pt x="192" y="906"/>
                    </a:lnTo>
                    <a:lnTo>
                      <a:pt x="198" y="918"/>
                    </a:lnTo>
                    <a:lnTo>
                      <a:pt x="204" y="924"/>
                    </a:lnTo>
                    <a:lnTo>
                      <a:pt x="210" y="924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40" y="942"/>
                    </a:lnTo>
                    <a:lnTo>
                      <a:pt x="240" y="888"/>
                    </a:lnTo>
                    <a:lnTo>
                      <a:pt x="246" y="888"/>
                    </a:lnTo>
                    <a:lnTo>
                      <a:pt x="252" y="882"/>
                    </a:lnTo>
                    <a:lnTo>
                      <a:pt x="258" y="870"/>
                    </a:lnTo>
                    <a:lnTo>
                      <a:pt x="264" y="864"/>
                    </a:lnTo>
                    <a:lnTo>
                      <a:pt x="270" y="852"/>
                    </a:lnTo>
                    <a:lnTo>
                      <a:pt x="276" y="834"/>
                    </a:lnTo>
                    <a:lnTo>
                      <a:pt x="276" y="810"/>
                    </a:lnTo>
                    <a:lnTo>
                      <a:pt x="300" y="786"/>
                    </a:lnTo>
                    <a:lnTo>
                      <a:pt x="354" y="786"/>
                    </a:lnTo>
                    <a:lnTo>
                      <a:pt x="354" y="780"/>
                    </a:lnTo>
                    <a:lnTo>
                      <a:pt x="360" y="780"/>
                    </a:lnTo>
                    <a:lnTo>
                      <a:pt x="372" y="774"/>
                    </a:lnTo>
                    <a:lnTo>
                      <a:pt x="384" y="774"/>
                    </a:lnTo>
                    <a:lnTo>
                      <a:pt x="396" y="786"/>
                    </a:lnTo>
                    <a:lnTo>
                      <a:pt x="396" y="792"/>
                    </a:lnTo>
                    <a:lnTo>
                      <a:pt x="432" y="792"/>
                    </a:lnTo>
                    <a:lnTo>
                      <a:pt x="456" y="816"/>
                    </a:lnTo>
                    <a:lnTo>
                      <a:pt x="456" y="822"/>
                    </a:lnTo>
                    <a:lnTo>
                      <a:pt x="462" y="828"/>
                    </a:lnTo>
                    <a:lnTo>
                      <a:pt x="462" y="834"/>
                    </a:lnTo>
                    <a:lnTo>
                      <a:pt x="468" y="840"/>
                    </a:lnTo>
                    <a:lnTo>
                      <a:pt x="480" y="846"/>
                    </a:lnTo>
                    <a:lnTo>
                      <a:pt x="486" y="846"/>
                    </a:lnTo>
                    <a:lnTo>
                      <a:pt x="498" y="840"/>
                    </a:lnTo>
                    <a:lnTo>
                      <a:pt x="510" y="828"/>
                    </a:lnTo>
                    <a:lnTo>
                      <a:pt x="534" y="816"/>
                    </a:lnTo>
                    <a:lnTo>
                      <a:pt x="546" y="816"/>
                    </a:lnTo>
                    <a:lnTo>
                      <a:pt x="558" y="822"/>
                    </a:lnTo>
                    <a:lnTo>
                      <a:pt x="564" y="828"/>
                    </a:lnTo>
                    <a:lnTo>
                      <a:pt x="576" y="834"/>
                    </a:lnTo>
                    <a:lnTo>
                      <a:pt x="588" y="846"/>
                    </a:lnTo>
                    <a:lnTo>
                      <a:pt x="612" y="858"/>
                    </a:lnTo>
                    <a:lnTo>
                      <a:pt x="642" y="858"/>
                    </a:lnTo>
                    <a:lnTo>
                      <a:pt x="654" y="864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78" y="834"/>
                    </a:lnTo>
                    <a:lnTo>
                      <a:pt x="690" y="828"/>
                    </a:lnTo>
                    <a:lnTo>
                      <a:pt x="702" y="816"/>
                    </a:lnTo>
                    <a:lnTo>
                      <a:pt x="720" y="810"/>
                    </a:lnTo>
                    <a:lnTo>
                      <a:pt x="774" y="810"/>
                    </a:lnTo>
                    <a:lnTo>
                      <a:pt x="810" y="822"/>
                    </a:lnTo>
                    <a:lnTo>
                      <a:pt x="822" y="828"/>
                    </a:lnTo>
                    <a:lnTo>
                      <a:pt x="828" y="834"/>
                    </a:lnTo>
                    <a:lnTo>
                      <a:pt x="858" y="834"/>
                    </a:lnTo>
                    <a:lnTo>
                      <a:pt x="870" y="828"/>
                    </a:lnTo>
                    <a:lnTo>
                      <a:pt x="876" y="822"/>
                    </a:lnTo>
                    <a:lnTo>
                      <a:pt x="888" y="816"/>
                    </a:lnTo>
                    <a:lnTo>
                      <a:pt x="894" y="810"/>
                    </a:lnTo>
                    <a:lnTo>
                      <a:pt x="918" y="810"/>
                    </a:lnTo>
                    <a:lnTo>
                      <a:pt x="918" y="804"/>
                    </a:lnTo>
                    <a:lnTo>
                      <a:pt x="924" y="798"/>
                    </a:lnTo>
                    <a:lnTo>
                      <a:pt x="924" y="792"/>
                    </a:lnTo>
                    <a:lnTo>
                      <a:pt x="930" y="786"/>
                    </a:lnTo>
                    <a:lnTo>
                      <a:pt x="936" y="786"/>
                    </a:lnTo>
                    <a:lnTo>
                      <a:pt x="930" y="726"/>
                    </a:lnTo>
                    <a:lnTo>
                      <a:pt x="948" y="720"/>
                    </a:lnTo>
                    <a:lnTo>
                      <a:pt x="948" y="714"/>
                    </a:lnTo>
                    <a:lnTo>
                      <a:pt x="954" y="708"/>
                    </a:lnTo>
                    <a:lnTo>
                      <a:pt x="954" y="696"/>
                    </a:lnTo>
                    <a:lnTo>
                      <a:pt x="960" y="678"/>
                    </a:lnTo>
                    <a:lnTo>
                      <a:pt x="966" y="666"/>
                    </a:lnTo>
                    <a:lnTo>
                      <a:pt x="978" y="648"/>
                    </a:lnTo>
                    <a:lnTo>
                      <a:pt x="984" y="636"/>
                    </a:lnTo>
                    <a:lnTo>
                      <a:pt x="1002" y="618"/>
                    </a:lnTo>
                    <a:lnTo>
                      <a:pt x="1026" y="588"/>
                    </a:lnTo>
                    <a:lnTo>
                      <a:pt x="1050" y="564"/>
                    </a:lnTo>
                    <a:lnTo>
                      <a:pt x="1068" y="540"/>
                    </a:lnTo>
                    <a:lnTo>
                      <a:pt x="1074" y="534"/>
                    </a:lnTo>
                    <a:lnTo>
                      <a:pt x="1092" y="288"/>
                    </a:lnTo>
                    <a:lnTo>
                      <a:pt x="1110" y="252"/>
                    </a:lnTo>
                    <a:lnTo>
                      <a:pt x="1080" y="216"/>
                    </a:lnTo>
                    <a:lnTo>
                      <a:pt x="1074" y="192"/>
                    </a:lnTo>
                    <a:lnTo>
                      <a:pt x="1044" y="156"/>
                    </a:lnTo>
                    <a:lnTo>
                      <a:pt x="1056" y="108"/>
                    </a:lnTo>
                    <a:lnTo>
                      <a:pt x="1038" y="42"/>
                    </a:lnTo>
                    <a:lnTo>
                      <a:pt x="1020" y="48"/>
                    </a:lnTo>
                    <a:lnTo>
                      <a:pt x="1002" y="60"/>
                    </a:lnTo>
                    <a:lnTo>
                      <a:pt x="990" y="66"/>
                    </a:lnTo>
                    <a:lnTo>
                      <a:pt x="984" y="66"/>
                    </a:lnTo>
                    <a:lnTo>
                      <a:pt x="978" y="60"/>
                    </a:lnTo>
                    <a:lnTo>
                      <a:pt x="966" y="54"/>
                    </a:lnTo>
                    <a:lnTo>
                      <a:pt x="960" y="42"/>
                    </a:lnTo>
                    <a:lnTo>
                      <a:pt x="954" y="36"/>
                    </a:lnTo>
                    <a:lnTo>
                      <a:pt x="942" y="30"/>
                    </a:lnTo>
                    <a:lnTo>
                      <a:pt x="936" y="24"/>
                    </a:lnTo>
                    <a:lnTo>
                      <a:pt x="930" y="24"/>
                    </a:lnTo>
                    <a:lnTo>
                      <a:pt x="918" y="18"/>
                    </a:lnTo>
                    <a:lnTo>
                      <a:pt x="900" y="12"/>
                    </a:lnTo>
                    <a:lnTo>
                      <a:pt x="888" y="12"/>
                    </a:lnTo>
                    <a:lnTo>
                      <a:pt x="876" y="6"/>
                    </a:lnTo>
                    <a:lnTo>
                      <a:pt x="864" y="6"/>
                    </a:lnTo>
                    <a:lnTo>
                      <a:pt x="828" y="0"/>
                    </a:lnTo>
                    <a:lnTo>
                      <a:pt x="816" y="6"/>
                    </a:lnTo>
                    <a:lnTo>
                      <a:pt x="786" y="30"/>
                    </a:lnTo>
                    <a:lnTo>
                      <a:pt x="738" y="66"/>
                    </a:lnTo>
                    <a:lnTo>
                      <a:pt x="684" y="102"/>
                    </a:lnTo>
                    <a:lnTo>
                      <a:pt x="624" y="144"/>
                    </a:lnTo>
                    <a:lnTo>
                      <a:pt x="576" y="180"/>
                    </a:lnTo>
                    <a:lnTo>
                      <a:pt x="534" y="210"/>
                    </a:lnTo>
                    <a:lnTo>
                      <a:pt x="510" y="222"/>
                    </a:lnTo>
                    <a:lnTo>
                      <a:pt x="480" y="246"/>
                    </a:lnTo>
                    <a:lnTo>
                      <a:pt x="450" y="282"/>
                    </a:lnTo>
                    <a:lnTo>
                      <a:pt x="414" y="312"/>
                    </a:lnTo>
                    <a:lnTo>
                      <a:pt x="390" y="330"/>
                    </a:lnTo>
                    <a:lnTo>
                      <a:pt x="366" y="336"/>
                    </a:lnTo>
                    <a:lnTo>
                      <a:pt x="324" y="342"/>
                    </a:lnTo>
                    <a:lnTo>
                      <a:pt x="282" y="354"/>
                    </a:lnTo>
                    <a:lnTo>
                      <a:pt x="282" y="558"/>
                    </a:lnTo>
                    <a:lnTo>
                      <a:pt x="264" y="582"/>
                    </a:lnTo>
                    <a:lnTo>
                      <a:pt x="264" y="594"/>
                    </a:lnTo>
                    <a:lnTo>
                      <a:pt x="258" y="606"/>
                    </a:lnTo>
                    <a:lnTo>
                      <a:pt x="258" y="624"/>
                    </a:lnTo>
                    <a:lnTo>
                      <a:pt x="252" y="636"/>
                    </a:lnTo>
                    <a:lnTo>
                      <a:pt x="240" y="642"/>
                    </a:lnTo>
                    <a:lnTo>
                      <a:pt x="222" y="648"/>
                    </a:lnTo>
                    <a:lnTo>
                      <a:pt x="198" y="648"/>
                    </a:lnTo>
                    <a:lnTo>
                      <a:pt x="186" y="654"/>
                    </a:lnTo>
                    <a:lnTo>
                      <a:pt x="138" y="648"/>
                    </a:lnTo>
                    <a:lnTo>
                      <a:pt x="138" y="666"/>
                    </a:lnTo>
                    <a:lnTo>
                      <a:pt x="72" y="660"/>
                    </a:lnTo>
                    <a:lnTo>
                      <a:pt x="48" y="678"/>
                    </a:lnTo>
                    <a:lnTo>
                      <a:pt x="0" y="690"/>
                    </a:lnTo>
                    <a:lnTo>
                      <a:pt x="0" y="726"/>
                    </a:lnTo>
                    <a:lnTo>
                      <a:pt x="6" y="738"/>
                    </a:lnTo>
                    <a:lnTo>
                      <a:pt x="6" y="762"/>
                    </a:lnTo>
                    <a:lnTo>
                      <a:pt x="18" y="786"/>
                    </a:lnTo>
                    <a:lnTo>
                      <a:pt x="30" y="792"/>
                    </a:lnTo>
                    <a:lnTo>
                      <a:pt x="54" y="79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7" name="Nicaragu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070" y="2004"/>
                <a:ext cx="83" cy="85"/>
              </a:xfrm>
              <a:custGeom>
                <a:avLst/>
                <a:gdLst>
                  <a:gd name="T0" fmla="*/ 2147483647 w 324"/>
                  <a:gd name="T1" fmla="*/ 2147483647 h 330"/>
                  <a:gd name="T2" fmla="*/ 2147483647 w 324"/>
                  <a:gd name="T3" fmla="*/ 0 h 330"/>
                  <a:gd name="T4" fmla="*/ 2147483647 w 324"/>
                  <a:gd name="T5" fmla="*/ 2147483647 h 330"/>
                  <a:gd name="T6" fmla="*/ 2147483647 w 324"/>
                  <a:gd name="T7" fmla="*/ 2147483647 h 330"/>
                  <a:gd name="T8" fmla="*/ 2147483647 w 324"/>
                  <a:gd name="T9" fmla="*/ 0 h 330"/>
                  <a:gd name="T10" fmla="*/ 2147483647 w 324"/>
                  <a:gd name="T11" fmla="*/ 2147483647 h 330"/>
                  <a:gd name="T12" fmla="*/ 2147483647 w 324"/>
                  <a:gd name="T13" fmla="*/ 2147483647 h 330"/>
                  <a:gd name="T14" fmla="*/ 2147483647 w 324"/>
                  <a:gd name="T15" fmla="*/ 2147483647 h 330"/>
                  <a:gd name="T16" fmla="*/ 2147483647 w 324"/>
                  <a:gd name="T17" fmla="*/ 2147483647 h 330"/>
                  <a:gd name="T18" fmla="*/ 2147483647 w 324"/>
                  <a:gd name="T19" fmla="*/ 2147483647 h 330"/>
                  <a:gd name="T20" fmla="*/ 2147483647 w 324"/>
                  <a:gd name="T21" fmla="*/ 2147483647 h 330"/>
                  <a:gd name="T22" fmla="*/ 2147483647 w 324"/>
                  <a:gd name="T23" fmla="*/ 2147483647 h 330"/>
                  <a:gd name="T24" fmla="*/ 2147483647 w 324"/>
                  <a:gd name="T25" fmla="*/ 2147483647 h 330"/>
                  <a:gd name="T26" fmla="*/ 2147483647 w 324"/>
                  <a:gd name="T27" fmla="*/ 2147483647 h 330"/>
                  <a:gd name="T28" fmla="*/ 2147483647 w 324"/>
                  <a:gd name="T29" fmla="*/ 2147483647 h 330"/>
                  <a:gd name="T30" fmla="*/ 2147483647 w 324"/>
                  <a:gd name="T31" fmla="*/ 2147483647 h 330"/>
                  <a:gd name="T32" fmla="*/ 2147483647 w 324"/>
                  <a:gd name="T33" fmla="*/ 2147483647 h 330"/>
                  <a:gd name="T34" fmla="*/ 2147483647 w 324"/>
                  <a:gd name="T35" fmla="*/ 2147483647 h 330"/>
                  <a:gd name="T36" fmla="*/ 2147483647 w 324"/>
                  <a:gd name="T37" fmla="*/ 2147483647 h 330"/>
                  <a:gd name="T38" fmla="*/ 2147483647 w 324"/>
                  <a:gd name="T39" fmla="*/ 2147483647 h 330"/>
                  <a:gd name="T40" fmla="*/ 2147483647 w 324"/>
                  <a:gd name="T41" fmla="*/ 2147483647 h 330"/>
                  <a:gd name="T42" fmla="*/ 2147483647 w 324"/>
                  <a:gd name="T43" fmla="*/ 2147483647 h 330"/>
                  <a:gd name="T44" fmla="*/ 2147483647 w 324"/>
                  <a:gd name="T45" fmla="*/ 2147483647 h 330"/>
                  <a:gd name="T46" fmla="*/ 2147483647 w 324"/>
                  <a:gd name="T47" fmla="*/ 2147483647 h 330"/>
                  <a:gd name="T48" fmla="*/ 2147483647 w 324"/>
                  <a:gd name="T49" fmla="*/ 2147483647 h 330"/>
                  <a:gd name="T50" fmla="*/ 2147483647 w 324"/>
                  <a:gd name="T51" fmla="*/ 2147483647 h 330"/>
                  <a:gd name="T52" fmla="*/ 2147483647 w 324"/>
                  <a:gd name="T53" fmla="*/ 2147483647 h 330"/>
                  <a:gd name="T54" fmla="*/ 2147483647 w 324"/>
                  <a:gd name="T55" fmla="*/ 2147483647 h 330"/>
                  <a:gd name="T56" fmla="*/ 2147483647 w 324"/>
                  <a:gd name="T57" fmla="*/ 2147483647 h 330"/>
                  <a:gd name="T58" fmla="*/ 2147483647 w 324"/>
                  <a:gd name="T59" fmla="*/ 2147483647 h 330"/>
                  <a:gd name="T60" fmla="*/ 2147483647 w 324"/>
                  <a:gd name="T61" fmla="*/ 2147483647 h 330"/>
                  <a:gd name="T62" fmla="*/ 2147483647 w 324"/>
                  <a:gd name="T63" fmla="*/ 2147483647 h 330"/>
                  <a:gd name="T64" fmla="*/ 2147483647 w 324"/>
                  <a:gd name="T65" fmla="*/ 2147483647 h 330"/>
                  <a:gd name="T66" fmla="*/ 2147483647 w 324"/>
                  <a:gd name="T67" fmla="*/ 2147483647 h 330"/>
                  <a:gd name="T68" fmla="*/ 2147483647 w 324"/>
                  <a:gd name="T69" fmla="*/ 2147483647 h 330"/>
                  <a:gd name="T70" fmla="*/ 2147483647 w 324"/>
                  <a:gd name="T71" fmla="*/ 2147483647 h 330"/>
                  <a:gd name="T72" fmla="*/ 2147483647 w 324"/>
                  <a:gd name="T73" fmla="*/ 2147483647 h 330"/>
                  <a:gd name="T74" fmla="*/ 2147483647 w 324"/>
                  <a:gd name="T75" fmla="*/ 2147483647 h 330"/>
                  <a:gd name="T76" fmla="*/ 2147483647 w 324"/>
                  <a:gd name="T77" fmla="*/ 2147483647 h 330"/>
                  <a:gd name="T78" fmla="*/ 2147483647 w 324"/>
                  <a:gd name="T79" fmla="*/ 2147483647 h 330"/>
                  <a:gd name="T80" fmla="*/ 2147483647 w 324"/>
                  <a:gd name="T81" fmla="*/ 2147483647 h 3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4"/>
                  <a:gd name="T124" fmla="*/ 0 h 330"/>
                  <a:gd name="T125" fmla="*/ 324 w 324"/>
                  <a:gd name="T126" fmla="*/ 330 h 3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4" h="330">
                    <a:moveTo>
                      <a:pt x="324" y="18"/>
                    </a:moveTo>
                    <a:lnTo>
                      <a:pt x="318" y="12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264" y="0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40" y="18"/>
                    </a:lnTo>
                    <a:lnTo>
                      <a:pt x="222" y="0"/>
                    </a:lnTo>
                    <a:lnTo>
                      <a:pt x="210" y="0"/>
                    </a:lnTo>
                    <a:lnTo>
                      <a:pt x="198" y="12"/>
                    </a:lnTo>
                    <a:lnTo>
                      <a:pt x="198" y="30"/>
                    </a:lnTo>
                    <a:lnTo>
                      <a:pt x="180" y="30"/>
                    </a:lnTo>
                    <a:lnTo>
                      <a:pt x="168" y="54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20" y="72"/>
                    </a:lnTo>
                    <a:lnTo>
                      <a:pt x="120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6" y="84"/>
                    </a:lnTo>
                    <a:lnTo>
                      <a:pt x="60" y="84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48" y="126"/>
                    </a:lnTo>
                    <a:lnTo>
                      <a:pt x="48" y="144"/>
                    </a:lnTo>
                    <a:lnTo>
                      <a:pt x="36" y="150"/>
                    </a:lnTo>
                    <a:lnTo>
                      <a:pt x="0" y="150"/>
                    </a:lnTo>
                    <a:lnTo>
                      <a:pt x="48" y="204"/>
                    </a:lnTo>
                    <a:lnTo>
                      <a:pt x="48" y="210"/>
                    </a:lnTo>
                    <a:lnTo>
                      <a:pt x="54" y="216"/>
                    </a:lnTo>
                    <a:lnTo>
                      <a:pt x="54" y="228"/>
                    </a:lnTo>
                    <a:lnTo>
                      <a:pt x="66" y="252"/>
                    </a:lnTo>
                    <a:lnTo>
                      <a:pt x="72" y="258"/>
                    </a:lnTo>
                    <a:lnTo>
                      <a:pt x="96" y="270"/>
                    </a:lnTo>
                    <a:lnTo>
                      <a:pt x="108" y="282"/>
                    </a:lnTo>
                    <a:lnTo>
                      <a:pt x="114" y="294"/>
                    </a:lnTo>
                    <a:lnTo>
                      <a:pt x="138" y="294"/>
                    </a:lnTo>
                    <a:lnTo>
                      <a:pt x="132" y="294"/>
                    </a:lnTo>
                    <a:lnTo>
                      <a:pt x="120" y="282"/>
                    </a:lnTo>
                    <a:lnTo>
                      <a:pt x="120" y="276"/>
                    </a:lnTo>
                    <a:lnTo>
                      <a:pt x="126" y="270"/>
                    </a:lnTo>
                    <a:lnTo>
                      <a:pt x="138" y="270"/>
                    </a:lnTo>
                    <a:lnTo>
                      <a:pt x="138" y="264"/>
                    </a:lnTo>
                    <a:lnTo>
                      <a:pt x="132" y="258"/>
                    </a:lnTo>
                    <a:lnTo>
                      <a:pt x="126" y="258"/>
                    </a:lnTo>
                    <a:lnTo>
                      <a:pt x="120" y="264"/>
                    </a:lnTo>
                    <a:lnTo>
                      <a:pt x="114" y="264"/>
                    </a:lnTo>
                    <a:lnTo>
                      <a:pt x="114" y="222"/>
                    </a:lnTo>
                    <a:lnTo>
                      <a:pt x="120" y="222"/>
                    </a:lnTo>
                    <a:lnTo>
                      <a:pt x="132" y="228"/>
                    </a:lnTo>
                    <a:lnTo>
                      <a:pt x="144" y="240"/>
                    </a:lnTo>
                    <a:lnTo>
                      <a:pt x="156" y="246"/>
                    </a:lnTo>
                    <a:lnTo>
                      <a:pt x="180" y="270"/>
                    </a:lnTo>
                    <a:lnTo>
                      <a:pt x="192" y="306"/>
                    </a:lnTo>
                    <a:lnTo>
                      <a:pt x="210" y="306"/>
                    </a:lnTo>
                    <a:lnTo>
                      <a:pt x="216" y="312"/>
                    </a:lnTo>
                    <a:lnTo>
                      <a:pt x="222" y="312"/>
                    </a:lnTo>
                    <a:lnTo>
                      <a:pt x="222" y="318"/>
                    </a:lnTo>
                    <a:lnTo>
                      <a:pt x="234" y="330"/>
                    </a:lnTo>
                    <a:lnTo>
                      <a:pt x="270" y="330"/>
                    </a:lnTo>
                    <a:lnTo>
                      <a:pt x="270" y="324"/>
                    </a:lnTo>
                    <a:lnTo>
                      <a:pt x="258" y="312"/>
                    </a:lnTo>
                    <a:lnTo>
                      <a:pt x="252" y="300"/>
                    </a:lnTo>
                    <a:lnTo>
                      <a:pt x="252" y="276"/>
                    </a:lnTo>
                    <a:lnTo>
                      <a:pt x="264" y="264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64" y="222"/>
                    </a:lnTo>
                    <a:lnTo>
                      <a:pt x="270" y="174"/>
                    </a:lnTo>
                    <a:lnTo>
                      <a:pt x="282" y="192"/>
                    </a:lnTo>
                    <a:lnTo>
                      <a:pt x="288" y="108"/>
                    </a:lnTo>
                    <a:lnTo>
                      <a:pt x="288" y="102"/>
                    </a:lnTo>
                    <a:lnTo>
                      <a:pt x="294" y="96"/>
                    </a:lnTo>
                    <a:lnTo>
                      <a:pt x="306" y="72"/>
                    </a:lnTo>
                    <a:lnTo>
                      <a:pt x="312" y="66"/>
                    </a:lnTo>
                    <a:lnTo>
                      <a:pt x="324" y="42"/>
                    </a:lnTo>
                    <a:lnTo>
                      <a:pt x="324" y="1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8" name="New Zealand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368" y="3017"/>
                <a:ext cx="325" cy="251"/>
              </a:xfrm>
              <a:custGeom>
                <a:avLst/>
                <a:gdLst>
                  <a:gd name="T0" fmla="*/ 2147483647 w 1272"/>
                  <a:gd name="T1" fmla="*/ 2147483647 h 984"/>
                  <a:gd name="T2" fmla="*/ 2147483647 w 1272"/>
                  <a:gd name="T3" fmla="*/ 2147483647 h 984"/>
                  <a:gd name="T4" fmla="*/ 2147483647 w 1272"/>
                  <a:gd name="T5" fmla="*/ 2147483647 h 984"/>
                  <a:gd name="T6" fmla="*/ 2147483647 w 1272"/>
                  <a:gd name="T7" fmla="*/ 2147483647 h 984"/>
                  <a:gd name="T8" fmla="*/ 2147483647 w 1272"/>
                  <a:gd name="T9" fmla="*/ 2147483647 h 984"/>
                  <a:gd name="T10" fmla="*/ 2147483647 w 1272"/>
                  <a:gd name="T11" fmla="*/ 2147483647 h 984"/>
                  <a:gd name="T12" fmla="*/ 2147483647 w 1272"/>
                  <a:gd name="T13" fmla="*/ 2147483647 h 984"/>
                  <a:gd name="T14" fmla="*/ 2147483647 w 1272"/>
                  <a:gd name="T15" fmla="*/ 2147483647 h 984"/>
                  <a:gd name="T16" fmla="*/ 2147483647 w 1272"/>
                  <a:gd name="T17" fmla="*/ 2147483647 h 984"/>
                  <a:gd name="T18" fmla="*/ 2147483647 w 1272"/>
                  <a:gd name="T19" fmla="*/ 2147483647 h 984"/>
                  <a:gd name="T20" fmla="*/ 2147483647 w 1272"/>
                  <a:gd name="T21" fmla="*/ 2147483647 h 984"/>
                  <a:gd name="T22" fmla="*/ 2147483647 w 1272"/>
                  <a:gd name="T23" fmla="*/ 2147483647 h 984"/>
                  <a:gd name="T24" fmla="*/ 2147483647 w 1272"/>
                  <a:gd name="T25" fmla="*/ 2147483647 h 984"/>
                  <a:gd name="T26" fmla="*/ 2147483647 w 1272"/>
                  <a:gd name="T27" fmla="*/ 2147483647 h 984"/>
                  <a:gd name="T28" fmla="*/ 2147483647 w 1272"/>
                  <a:gd name="T29" fmla="*/ 2147483647 h 984"/>
                  <a:gd name="T30" fmla="*/ 2147483647 w 1272"/>
                  <a:gd name="T31" fmla="*/ 2147483647 h 984"/>
                  <a:gd name="T32" fmla="*/ 2147483647 w 1272"/>
                  <a:gd name="T33" fmla="*/ 2147483647 h 984"/>
                  <a:gd name="T34" fmla="*/ 2147483647 w 1272"/>
                  <a:gd name="T35" fmla="*/ 2147483647 h 984"/>
                  <a:gd name="T36" fmla="*/ 2147483647 w 1272"/>
                  <a:gd name="T37" fmla="*/ 2147483647 h 984"/>
                  <a:gd name="T38" fmla="*/ 2147483647 w 1272"/>
                  <a:gd name="T39" fmla="*/ 2147483647 h 984"/>
                  <a:gd name="T40" fmla="*/ 2147483647 w 1272"/>
                  <a:gd name="T41" fmla="*/ 2147483647 h 984"/>
                  <a:gd name="T42" fmla="*/ 2147483647 w 1272"/>
                  <a:gd name="T43" fmla="*/ 2147483647 h 984"/>
                  <a:gd name="T44" fmla="*/ 2147483647 w 1272"/>
                  <a:gd name="T45" fmla="*/ 2147483647 h 984"/>
                  <a:gd name="T46" fmla="*/ 2147483647 w 1272"/>
                  <a:gd name="T47" fmla="*/ 2147483647 h 984"/>
                  <a:gd name="T48" fmla="*/ 2147483647 w 1272"/>
                  <a:gd name="T49" fmla="*/ 2147483647 h 984"/>
                  <a:gd name="T50" fmla="*/ 2147483647 w 1272"/>
                  <a:gd name="T51" fmla="*/ 2147483647 h 984"/>
                  <a:gd name="T52" fmla="*/ 2147483647 w 1272"/>
                  <a:gd name="T53" fmla="*/ 2147483647 h 984"/>
                  <a:gd name="T54" fmla="*/ 2147483647 w 1272"/>
                  <a:gd name="T55" fmla="*/ 2147483647 h 984"/>
                  <a:gd name="T56" fmla="*/ 2147483647 w 1272"/>
                  <a:gd name="T57" fmla="*/ 2147483647 h 984"/>
                  <a:gd name="T58" fmla="*/ 2147483647 w 1272"/>
                  <a:gd name="T59" fmla="*/ 2147483647 h 984"/>
                  <a:gd name="T60" fmla="*/ 2147483647 w 1272"/>
                  <a:gd name="T61" fmla="*/ 2147483647 h 984"/>
                  <a:gd name="T62" fmla="*/ 2147483647 w 1272"/>
                  <a:gd name="T63" fmla="*/ 2147483647 h 984"/>
                  <a:gd name="T64" fmla="*/ 2147483647 w 1272"/>
                  <a:gd name="T65" fmla="*/ 2147483647 h 984"/>
                  <a:gd name="T66" fmla="*/ 2147483647 w 1272"/>
                  <a:gd name="T67" fmla="*/ 2147483647 h 984"/>
                  <a:gd name="T68" fmla="*/ 2147483647 w 1272"/>
                  <a:gd name="T69" fmla="*/ 2147483647 h 984"/>
                  <a:gd name="T70" fmla="*/ 2147483647 w 1272"/>
                  <a:gd name="T71" fmla="*/ 2147483647 h 984"/>
                  <a:gd name="T72" fmla="*/ 2147483647 w 1272"/>
                  <a:gd name="T73" fmla="*/ 2147483647 h 984"/>
                  <a:gd name="T74" fmla="*/ 2147483647 w 1272"/>
                  <a:gd name="T75" fmla="*/ 2147483647 h 984"/>
                  <a:gd name="T76" fmla="*/ 2147483647 w 1272"/>
                  <a:gd name="T77" fmla="*/ 2147483647 h 984"/>
                  <a:gd name="T78" fmla="*/ 2147483647 w 1272"/>
                  <a:gd name="T79" fmla="*/ 2147483647 h 984"/>
                  <a:gd name="T80" fmla="*/ 2147483647 w 1272"/>
                  <a:gd name="T81" fmla="*/ 2147483647 h 984"/>
                  <a:gd name="T82" fmla="*/ 2147483647 w 1272"/>
                  <a:gd name="T83" fmla="*/ 2147483647 h 984"/>
                  <a:gd name="T84" fmla="*/ 2147483647 w 1272"/>
                  <a:gd name="T85" fmla="*/ 2147483647 h 984"/>
                  <a:gd name="T86" fmla="*/ 2147483647 w 1272"/>
                  <a:gd name="T87" fmla="*/ 2147483647 h 984"/>
                  <a:gd name="T88" fmla="*/ 2147483647 w 1272"/>
                  <a:gd name="T89" fmla="*/ 2147483647 h 984"/>
                  <a:gd name="T90" fmla="*/ 2147483647 w 1272"/>
                  <a:gd name="T91" fmla="*/ 2147483647 h 984"/>
                  <a:gd name="T92" fmla="*/ 2147483647 w 1272"/>
                  <a:gd name="T93" fmla="*/ 2147483647 h 984"/>
                  <a:gd name="T94" fmla="*/ 2147483647 w 1272"/>
                  <a:gd name="T95" fmla="*/ 2147483647 h 984"/>
                  <a:gd name="T96" fmla="*/ 2147483647 w 1272"/>
                  <a:gd name="T97" fmla="*/ 2147483647 h 984"/>
                  <a:gd name="T98" fmla="*/ 2147483647 w 1272"/>
                  <a:gd name="T99" fmla="*/ 2147483647 h 984"/>
                  <a:gd name="T100" fmla="*/ 2147483647 w 1272"/>
                  <a:gd name="T101" fmla="*/ 2147483647 h 984"/>
                  <a:gd name="T102" fmla="*/ 2147483647 w 1272"/>
                  <a:gd name="T103" fmla="*/ 2147483647 h 984"/>
                  <a:gd name="T104" fmla="*/ 2147483647 w 1272"/>
                  <a:gd name="T105" fmla="*/ 2147483647 h 984"/>
                  <a:gd name="T106" fmla="*/ 2147483647 w 1272"/>
                  <a:gd name="T107" fmla="*/ 2147483647 h 984"/>
                  <a:gd name="T108" fmla="*/ 2147483647 w 1272"/>
                  <a:gd name="T109" fmla="*/ 2147483647 h 984"/>
                  <a:gd name="T110" fmla="*/ 2147483647 w 1272"/>
                  <a:gd name="T111" fmla="*/ 2147483647 h 984"/>
                  <a:gd name="T112" fmla="*/ 2147483647 w 1272"/>
                  <a:gd name="T113" fmla="*/ 2147483647 h 984"/>
                  <a:gd name="T114" fmla="*/ 2147483647 w 1272"/>
                  <a:gd name="T115" fmla="*/ 2147483647 h 984"/>
                  <a:gd name="T116" fmla="*/ 2147483647 w 1272"/>
                  <a:gd name="T117" fmla="*/ 2147483647 h 984"/>
                  <a:gd name="T118" fmla="*/ 2147483647 w 1272"/>
                  <a:gd name="T119" fmla="*/ 2147483647 h 984"/>
                  <a:gd name="T120" fmla="*/ 2147483647 w 1272"/>
                  <a:gd name="T121" fmla="*/ 2147483647 h 9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72"/>
                  <a:gd name="T184" fmla="*/ 0 h 984"/>
                  <a:gd name="T185" fmla="*/ 1272 w 1272"/>
                  <a:gd name="T186" fmla="*/ 984 h 9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72" h="984">
                    <a:moveTo>
                      <a:pt x="750" y="564"/>
                    </a:moveTo>
                    <a:lnTo>
                      <a:pt x="738" y="564"/>
                    </a:lnTo>
                    <a:lnTo>
                      <a:pt x="744" y="528"/>
                    </a:lnTo>
                    <a:lnTo>
                      <a:pt x="720" y="546"/>
                    </a:lnTo>
                    <a:lnTo>
                      <a:pt x="726" y="540"/>
                    </a:lnTo>
                    <a:lnTo>
                      <a:pt x="726" y="504"/>
                    </a:lnTo>
                    <a:lnTo>
                      <a:pt x="708" y="504"/>
                    </a:lnTo>
                    <a:lnTo>
                      <a:pt x="702" y="510"/>
                    </a:lnTo>
                    <a:lnTo>
                      <a:pt x="696" y="522"/>
                    </a:lnTo>
                    <a:lnTo>
                      <a:pt x="690" y="528"/>
                    </a:lnTo>
                    <a:lnTo>
                      <a:pt x="672" y="540"/>
                    </a:lnTo>
                    <a:lnTo>
                      <a:pt x="660" y="546"/>
                    </a:lnTo>
                    <a:lnTo>
                      <a:pt x="654" y="558"/>
                    </a:lnTo>
                    <a:lnTo>
                      <a:pt x="642" y="570"/>
                    </a:lnTo>
                    <a:lnTo>
                      <a:pt x="630" y="576"/>
                    </a:lnTo>
                    <a:lnTo>
                      <a:pt x="618" y="588"/>
                    </a:lnTo>
                    <a:lnTo>
                      <a:pt x="606" y="588"/>
                    </a:lnTo>
                    <a:lnTo>
                      <a:pt x="588" y="600"/>
                    </a:lnTo>
                    <a:lnTo>
                      <a:pt x="576" y="606"/>
                    </a:lnTo>
                    <a:lnTo>
                      <a:pt x="546" y="636"/>
                    </a:lnTo>
                    <a:lnTo>
                      <a:pt x="540" y="648"/>
                    </a:lnTo>
                    <a:lnTo>
                      <a:pt x="534" y="648"/>
                    </a:lnTo>
                    <a:lnTo>
                      <a:pt x="528" y="654"/>
                    </a:lnTo>
                    <a:lnTo>
                      <a:pt x="510" y="660"/>
                    </a:lnTo>
                    <a:lnTo>
                      <a:pt x="498" y="666"/>
                    </a:lnTo>
                    <a:lnTo>
                      <a:pt x="462" y="678"/>
                    </a:lnTo>
                    <a:lnTo>
                      <a:pt x="438" y="690"/>
                    </a:lnTo>
                    <a:lnTo>
                      <a:pt x="426" y="702"/>
                    </a:lnTo>
                    <a:lnTo>
                      <a:pt x="414" y="708"/>
                    </a:lnTo>
                    <a:lnTo>
                      <a:pt x="408" y="720"/>
                    </a:lnTo>
                    <a:lnTo>
                      <a:pt x="396" y="726"/>
                    </a:lnTo>
                    <a:lnTo>
                      <a:pt x="378" y="726"/>
                    </a:lnTo>
                    <a:lnTo>
                      <a:pt x="366" y="732"/>
                    </a:lnTo>
                    <a:lnTo>
                      <a:pt x="312" y="750"/>
                    </a:lnTo>
                    <a:lnTo>
                      <a:pt x="288" y="762"/>
                    </a:lnTo>
                    <a:lnTo>
                      <a:pt x="270" y="774"/>
                    </a:lnTo>
                    <a:lnTo>
                      <a:pt x="246" y="786"/>
                    </a:lnTo>
                    <a:lnTo>
                      <a:pt x="222" y="792"/>
                    </a:lnTo>
                    <a:lnTo>
                      <a:pt x="198" y="804"/>
                    </a:lnTo>
                    <a:lnTo>
                      <a:pt x="180" y="810"/>
                    </a:lnTo>
                    <a:lnTo>
                      <a:pt x="174" y="816"/>
                    </a:lnTo>
                    <a:lnTo>
                      <a:pt x="168" y="828"/>
                    </a:lnTo>
                    <a:lnTo>
                      <a:pt x="168" y="846"/>
                    </a:lnTo>
                    <a:lnTo>
                      <a:pt x="156" y="834"/>
                    </a:lnTo>
                    <a:lnTo>
                      <a:pt x="150" y="834"/>
                    </a:lnTo>
                    <a:lnTo>
                      <a:pt x="144" y="840"/>
                    </a:lnTo>
                    <a:lnTo>
                      <a:pt x="120" y="852"/>
                    </a:lnTo>
                    <a:lnTo>
                      <a:pt x="108" y="864"/>
                    </a:lnTo>
                    <a:lnTo>
                      <a:pt x="72" y="882"/>
                    </a:lnTo>
                    <a:lnTo>
                      <a:pt x="66" y="882"/>
                    </a:lnTo>
                    <a:lnTo>
                      <a:pt x="54" y="888"/>
                    </a:lnTo>
                    <a:lnTo>
                      <a:pt x="36" y="888"/>
                    </a:lnTo>
                    <a:lnTo>
                      <a:pt x="18" y="894"/>
                    </a:lnTo>
                    <a:lnTo>
                      <a:pt x="12" y="906"/>
                    </a:lnTo>
                    <a:lnTo>
                      <a:pt x="0" y="912"/>
                    </a:lnTo>
                    <a:lnTo>
                      <a:pt x="18" y="912"/>
                    </a:lnTo>
                    <a:lnTo>
                      <a:pt x="24" y="918"/>
                    </a:lnTo>
                    <a:lnTo>
                      <a:pt x="30" y="918"/>
                    </a:lnTo>
                    <a:lnTo>
                      <a:pt x="24" y="924"/>
                    </a:lnTo>
                    <a:lnTo>
                      <a:pt x="24" y="942"/>
                    </a:lnTo>
                    <a:lnTo>
                      <a:pt x="30" y="948"/>
                    </a:lnTo>
                    <a:lnTo>
                      <a:pt x="42" y="948"/>
                    </a:lnTo>
                    <a:lnTo>
                      <a:pt x="54" y="942"/>
                    </a:lnTo>
                    <a:lnTo>
                      <a:pt x="60" y="936"/>
                    </a:lnTo>
                    <a:lnTo>
                      <a:pt x="72" y="948"/>
                    </a:lnTo>
                    <a:lnTo>
                      <a:pt x="96" y="948"/>
                    </a:lnTo>
                    <a:lnTo>
                      <a:pt x="102" y="954"/>
                    </a:lnTo>
                    <a:lnTo>
                      <a:pt x="132" y="954"/>
                    </a:lnTo>
                    <a:lnTo>
                      <a:pt x="150" y="972"/>
                    </a:lnTo>
                    <a:lnTo>
                      <a:pt x="180" y="966"/>
                    </a:lnTo>
                    <a:lnTo>
                      <a:pt x="192" y="972"/>
                    </a:lnTo>
                    <a:lnTo>
                      <a:pt x="198" y="978"/>
                    </a:lnTo>
                    <a:lnTo>
                      <a:pt x="216" y="984"/>
                    </a:lnTo>
                    <a:lnTo>
                      <a:pt x="228" y="984"/>
                    </a:lnTo>
                    <a:lnTo>
                      <a:pt x="252" y="972"/>
                    </a:lnTo>
                    <a:lnTo>
                      <a:pt x="264" y="948"/>
                    </a:lnTo>
                    <a:lnTo>
                      <a:pt x="288" y="936"/>
                    </a:lnTo>
                    <a:lnTo>
                      <a:pt x="312" y="936"/>
                    </a:lnTo>
                    <a:lnTo>
                      <a:pt x="336" y="924"/>
                    </a:lnTo>
                    <a:lnTo>
                      <a:pt x="342" y="912"/>
                    </a:lnTo>
                    <a:lnTo>
                      <a:pt x="342" y="894"/>
                    </a:lnTo>
                    <a:lnTo>
                      <a:pt x="348" y="882"/>
                    </a:lnTo>
                    <a:lnTo>
                      <a:pt x="372" y="870"/>
                    </a:lnTo>
                    <a:lnTo>
                      <a:pt x="396" y="870"/>
                    </a:lnTo>
                    <a:lnTo>
                      <a:pt x="408" y="858"/>
                    </a:lnTo>
                    <a:lnTo>
                      <a:pt x="408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80" y="792"/>
                    </a:lnTo>
                    <a:lnTo>
                      <a:pt x="462" y="774"/>
                    </a:lnTo>
                    <a:lnTo>
                      <a:pt x="504" y="792"/>
                    </a:lnTo>
                    <a:lnTo>
                      <a:pt x="504" y="774"/>
                    </a:lnTo>
                    <a:lnTo>
                      <a:pt x="510" y="768"/>
                    </a:lnTo>
                    <a:lnTo>
                      <a:pt x="540" y="768"/>
                    </a:lnTo>
                    <a:lnTo>
                      <a:pt x="546" y="774"/>
                    </a:lnTo>
                    <a:lnTo>
                      <a:pt x="558" y="780"/>
                    </a:lnTo>
                    <a:lnTo>
                      <a:pt x="570" y="780"/>
                    </a:lnTo>
                    <a:lnTo>
                      <a:pt x="576" y="774"/>
                    </a:lnTo>
                    <a:lnTo>
                      <a:pt x="576" y="768"/>
                    </a:lnTo>
                    <a:lnTo>
                      <a:pt x="582" y="762"/>
                    </a:lnTo>
                    <a:lnTo>
                      <a:pt x="582" y="756"/>
                    </a:lnTo>
                    <a:lnTo>
                      <a:pt x="570" y="744"/>
                    </a:lnTo>
                    <a:lnTo>
                      <a:pt x="612" y="702"/>
                    </a:lnTo>
                    <a:lnTo>
                      <a:pt x="618" y="702"/>
                    </a:lnTo>
                    <a:lnTo>
                      <a:pt x="624" y="696"/>
                    </a:lnTo>
                    <a:lnTo>
                      <a:pt x="660" y="678"/>
                    </a:lnTo>
                    <a:lnTo>
                      <a:pt x="666" y="666"/>
                    </a:lnTo>
                    <a:lnTo>
                      <a:pt x="672" y="660"/>
                    </a:lnTo>
                    <a:lnTo>
                      <a:pt x="672" y="654"/>
                    </a:lnTo>
                    <a:lnTo>
                      <a:pt x="696" y="654"/>
                    </a:lnTo>
                    <a:lnTo>
                      <a:pt x="708" y="648"/>
                    </a:lnTo>
                    <a:lnTo>
                      <a:pt x="738" y="618"/>
                    </a:lnTo>
                    <a:lnTo>
                      <a:pt x="738" y="612"/>
                    </a:lnTo>
                    <a:lnTo>
                      <a:pt x="744" y="612"/>
                    </a:lnTo>
                    <a:lnTo>
                      <a:pt x="750" y="606"/>
                    </a:lnTo>
                    <a:lnTo>
                      <a:pt x="768" y="594"/>
                    </a:lnTo>
                    <a:lnTo>
                      <a:pt x="780" y="582"/>
                    </a:lnTo>
                    <a:lnTo>
                      <a:pt x="786" y="570"/>
                    </a:lnTo>
                    <a:lnTo>
                      <a:pt x="786" y="546"/>
                    </a:lnTo>
                    <a:lnTo>
                      <a:pt x="780" y="540"/>
                    </a:lnTo>
                    <a:lnTo>
                      <a:pt x="780" y="534"/>
                    </a:lnTo>
                    <a:lnTo>
                      <a:pt x="750" y="564"/>
                    </a:lnTo>
                    <a:close/>
                    <a:moveTo>
                      <a:pt x="1224" y="324"/>
                    </a:moveTo>
                    <a:lnTo>
                      <a:pt x="1236" y="318"/>
                    </a:lnTo>
                    <a:lnTo>
                      <a:pt x="1242" y="318"/>
                    </a:lnTo>
                    <a:lnTo>
                      <a:pt x="1266" y="306"/>
                    </a:lnTo>
                    <a:lnTo>
                      <a:pt x="1272" y="300"/>
                    </a:lnTo>
                    <a:lnTo>
                      <a:pt x="1272" y="282"/>
                    </a:lnTo>
                    <a:lnTo>
                      <a:pt x="1266" y="270"/>
                    </a:lnTo>
                    <a:lnTo>
                      <a:pt x="1260" y="264"/>
                    </a:lnTo>
                    <a:lnTo>
                      <a:pt x="1248" y="264"/>
                    </a:lnTo>
                    <a:lnTo>
                      <a:pt x="1236" y="276"/>
                    </a:lnTo>
                    <a:lnTo>
                      <a:pt x="1236" y="282"/>
                    </a:lnTo>
                    <a:lnTo>
                      <a:pt x="1224" y="282"/>
                    </a:lnTo>
                    <a:lnTo>
                      <a:pt x="1212" y="276"/>
                    </a:lnTo>
                    <a:lnTo>
                      <a:pt x="1200" y="276"/>
                    </a:lnTo>
                    <a:lnTo>
                      <a:pt x="1194" y="282"/>
                    </a:lnTo>
                    <a:lnTo>
                      <a:pt x="1176" y="288"/>
                    </a:lnTo>
                    <a:lnTo>
                      <a:pt x="1158" y="288"/>
                    </a:lnTo>
                    <a:lnTo>
                      <a:pt x="1146" y="276"/>
                    </a:lnTo>
                    <a:lnTo>
                      <a:pt x="1146" y="222"/>
                    </a:lnTo>
                    <a:lnTo>
                      <a:pt x="1170" y="180"/>
                    </a:lnTo>
                    <a:lnTo>
                      <a:pt x="1170" y="174"/>
                    </a:lnTo>
                    <a:lnTo>
                      <a:pt x="1164" y="162"/>
                    </a:lnTo>
                    <a:lnTo>
                      <a:pt x="1158" y="156"/>
                    </a:lnTo>
                    <a:lnTo>
                      <a:pt x="1146" y="156"/>
                    </a:lnTo>
                    <a:lnTo>
                      <a:pt x="1140" y="168"/>
                    </a:lnTo>
                    <a:lnTo>
                      <a:pt x="1134" y="174"/>
                    </a:lnTo>
                    <a:lnTo>
                      <a:pt x="1134" y="204"/>
                    </a:lnTo>
                    <a:lnTo>
                      <a:pt x="1128" y="216"/>
                    </a:lnTo>
                    <a:lnTo>
                      <a:pt x="1116" y="222"/>
                    </a:lnTo>
                    <a:lnTo>
                      <a:pt x="1116" y="192"/>
                    </a:lnTo>
                    <a:lnTo>
                      <a:pt x="1092" y="174"/>
                    </a:lnTo>
                    <a:lnTo>
                      <a:pt x="1104" y="150"/>
                    </a:lnTo>
                    <a:lnTo>
                      <a:pt x="1116" y="138"/>
                    </a:lnTo>
                    <a:lnTo>
                      <a:pt x="1122" y="126"/>
                    </a:lnTo>
                    <a:lnTo>
                      <a:pt x="1128" y="108"/>
                    </a:lnTo>
                    <a:lnTo>
                      <a:pt x="1128" y="84"/>
                    </a:lnTo>
                    <a:lnTo>
                      <a:pt x="1116" y="78"/>
                    </a:lnTo>
                    <a:lnTo>
                      <a:pt x="1110" y="72"/>
                    </a:lnTo>
                    <a:lnTo>
                      <a:pt x="1098" y="66"/>
                    </a:lnTo>
                    <a:lnTo>
                      <a:pt x="1092" y="60"/>
                    </a:lnTo>
                    <a:lnTo>
                      <a:pt x="1080" y="60"/>
                    </a:lnTo>
                    <a:lnTo>
                      <a:pt x="1086" y="42"/>
                    </a:lnTo>
                    <a:lnTo>
                      <a:pt x="1062" y="42"/>
                    </a:lnTo>
                    <a:lnTo>
                      <a:pt x="1044" y="18"/>
                    </a:lnTo>
                    <a:lnTo>
                      <a:pt x="1050" y="0"/>
                    </a:lnTo>
                    <a:lnTo>
                      <a:pt x="1020" y="18"/>
                    </a:lnTo>
                    <a:lnTo>
                      <a:pt x="1044" y="54"/>
                    </a:lnTo>
                    <a:lnTo>
                      <a:pt x="1032" y="90"/>
                    </a:lnTo>
                    <a:lnTo>
                      <a:pt x="1056" y="102"/>
                    </a:lnTo>
                    <a:lnTo>
                      <a:pt x="1044" y="108"/>
                    </a:lnTo>
                    <a:lnTo>
                      <a:pt x="1044" y="126"/>
                    </a:lnTo>
                    <a:lnTo>
                      <a:pt x="1068" y="132"/>
                    </a:lnTo>
                    <a:lnTo>
                      <a:pt x="1044" y="150"/>
                    </a:lnTo>
                    <a:lnTo>
                      <a:pt x="1062" y="156"/>
                    </a:lnTo>
                    <a:lnTo>
                      <a:pt x="1062" y="168"/>
                    </a:lnTo>
                    <a:lnTo>
                      <a:pt x="1056" y="174"/>
                    </a:lnTo>
                    <a:lnTo>
                      <a:pt x="1056" y="192"/>
                    </a:lnTo>
                    <a:lnTo>
                      <a:pt x="1068" y="198"/>
                    </a:lnTo>
                    <a:lnTo>
                      <a:pt x="1074" y="204"/>
                    </a:lnTo>
                    <a:lnTo>
                      <a:pt x="1056" y="210"/>
                    </a:lnTo>
                    <a:lnTo>
                      <a:pt x="1044" y="222"/>
                    </a:lnTo>
                    <a:lnTo>
                      <a:pt x="1062" y="234"/>
                    </a:lnTo>
                    <a:lnTo>
                      <a:pt x="1038" y="258"/>
                    </a:lnTo>
                    <a:lnTo>
                      <a:pt x="1032" y="270"/>
                    </a:lnTo>
                    <a:lnTo>
                      <a:pt x="1026" y="276"/>
                    </a:lnTo>
                    <a:lnTo>
                      <a:pt x="1026" y="288"/>
                    </a:lnTo>
                    <a:lnTo>
                      <a:pt x="1038" y="300"/>
                    </a:lnTo>
                    <a:lnTo>
                      <a:pt x="1026" y="300"/>
                    </a:lnTo>
                    <a:lnTo>
                      <a:pt x="1014" y="306"/>
                    </a:lnTo>
                    <a:lnTo>
                      <a:pt x="1002" y="306"/>
                    </a:lnTo>
                    <a:lnTo>
                      <a:pt x="978" y="318"/>
                    </a:lnTo>
                    <a:lnTo>
                      <a:pt x="948" y="348"/>
                    </a:lnTo>
                    <a:lnTo>
                      <a:pt x="930" y="360"/>
                    </a:lnTo>
                    <a:lnTo>
                      <a:pt x="894" y="372"/>
                    </a:lnTo>
                    <a:lnTo>
                      <a:pt x="870" y="384"/>
                    </a:lnTo>
                    <a:lnTo>
                      <a:pt x="858" y="396"/>
                    </a:lnTo>
                    <a:lnTo>
                      <a:pt x="858" y="432"/>
                    </a:lnTo>
                    <a:lnTo>
                      <a:pt x="864" y="444"/>
                    </a:lnTo>
                    <a:lnTo>
                      <a:pt x="870" y="450"/>
                    </a:lnTo>
                    <a:lnTo>
                      <a:pt x="870" y="456"/>
                    </a:lnTo>
                    <a:lnTo>
                      <a:pt x="924" y="456"/>
                    </a:lnTo>
                    <a:lnTo>
                      <a:pt x="924" y="474"/>
                    </a:lnTo>
                    <a:lnTo>
                      <a:pt x="918" y="486"/>
                    </a:lnTo>
                    <a:lnTo>
                      <a:pt x="918" y="522"/>
                    </a:lnTo>
                    <a:lnTo>
                      <a:pt x="894" y="534"/>
                    </a:lnTo>
                    <a:lnTo>
                      <a:pt x="882" y="534"/>
                    </a:lnTo>
                    <a:lnTo>
                      <a:pt x="864" y="540"/>
                    </a:lnTo>
                    <a:lnTo>
                      <a:pt x="852" y="546"/>
                    </a:lnTo>
                    <a:lnTo>
                      <a:pt x="852" y="558"/>
                    </a:lnTo>
                    <a:lnTo>
                      <a:pt x="840" y="570"/>
                    </a:lnTo>
                    <a:lnTo>
                      <a:pt x="852" y="576"/>
                    </a:lnTo>
                    <a:lnTo>
                      <a:pt x="858" y="582"/>
                    </a:lnTo>
                    <a:lnTo>
                      <a:pt x="876" y="588"/>
                    </a:lnTo>
                    <a:lnTo>
                      <a:pt x="888" y="588"/>
                    </a:lnTo>
                    <a:lnTo>
                      <a:pt x="912" y="576"/>
                    </a:lnTo>
                    <a:lnTo>
                      <a:pt x="924" y="558"/>
                    </a:lnTo>
                    <a:lnTo>
                      <a:pt x="972" y="510"/>
                    </a:lnTo>
                    <a:lnTo>
                      <a:pt x="996" y="498"/>
                    </a:lnTo>
                    <a:lnTo>
                      <a:pt x="1014" y="492"/>
                    </a:lnTo>
                    <a:lnTo>
                      <a:pt x="1026" y="486"/>
                    </a:lnTo>
                    <a:lnTo>
                      <a:pt x="1032" y="480"/>
                    </a:lnTo>
                    <a:lnTo>
                      <a:pt x="1038" y="480"/>
                    </a:lnTo>
                    <a:lnTo>
                      <a:pt x="1044" y="474"/>
                    </a:lnTo>
                    <a:lnTo>
                      <a:pt x="1050" y="462"/>
                    </a:lnTo>
                    <a:lnTo>
                      <a:pt x="1056" y="462"/>
                    </a:lnTo>
                    <a:lnTo>
                      <a:pt x="1062" y="456"/>
                    </a:lnTo>
                    <a:lnTo>
                      <a:pt x="1074" y="450"/>
                    </a:lnTo>
                    <a:lnTo>
                      <a:pt x="1080" y="444"/>
                    </a:lnTo>
                    <a:lnTo>
                      <a:pt x="1080" y="420"/>
                    </a:lnTo>
                    <a:lnTo>
                      <a:pt x="1074" y="414"/>
                    </a:lnTo>
                    <a:lnTo>
                      <a:pt x="1080" y="414"/>
                    </a:lnTo>
                    <a:lnTo>
                      <a:pt x="1086" y="408"/>
                    </a:lnTo>
                    <a:lnTo>
                      <a:pt x="1110" y="396"/>
                    </a:lnTo>
                    <a:lnTo>
                      <a:pt x="1140" y="396"/>
                    </a:lnTo>
                    <a:lnTo>
                      <a:pt x="1152" y="402"/>
                    </a:lnTo>
                    <a:lnTo>
                      <a:pt x="1164" y="402"/>
                    </a:lnTo>
                    <a:lnTo>
                      <a:pt x="1176" y="390"/>
                    </a:lnTo>
                    <a:lnTo>
                      <a:pt x="1176" y="360"/>
                    </a:lnTo>
                    <a:lnTo>
                      <a:pt x="1200" y="360"/>
                    </a:lnTo>
                    <a:lnTo>
                      <a:pt x="1212" y="354"/>
                    </a:lnTo>
                    <a:lnTo>
                      <a:pt x="1218" y="354"/>
                    </a:lnTo>
                    <a:lnTo>
                      <a:pt x="1224" y="348"/>
                    </a:lnTo>
                    <a:lnTo>
                      <a:pt x="1224" y="32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9" name="Newfound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722" y="1254"/>
                <a:ext cx="109" cy="98"/>
              </a:xfrm>
              <a:custGeom>
                <a:avLst/>
                <a:gdLst>
                  <a:gd name="T0" fmla="*/ 2147483647 w 426"/>
                  <a:gd name="T1" fmla="*/ 2147483647 h 384"/>
                  <a:gd name="T2" fmla="*/ 2147483647 w 426"/>
                  <a:gd name="T3" fmla="*/ 2147483647 h 384"/>
                  <a:gd name="T4" fmla="*/ 2147483647 w 426"/>
                  <a:gd name="T5" fmla="*/ 0 h 384"/>
                  <a:gd name="T6" fmla="*/ 2147483647 w 426"/>
                  <a:gd name="T7" fmla="*/ 2147483647 h 384"/>
                  <a:gd name="T8" fmla="*/ 2147483647 w 426"/>
                  <a:gd name="T9" fmla="*/ 2147483647 h 384"/>
                  <a:gd name="T10" fmla="*/ 2147483647 w 426"/>
                  <a:gd name="T11" fmla="*/ 2147483647 h 384"/>
                  <a:gd name="T12" fmla="*/ 2147483647 w 426"/>
                  <a:gd name="T13" fmla="*/ 2147483647 h 384"/>
                  <a:gd name="T14" fmla="*/ 2147483647 w 426"/>
                  <a:gd name="T15" fmla="*/ 2147483647 h 384"/>
                  <a:gd name="T16" fmla="*/ 2147483647 w 426"/>
                  <a:gd name="T17" fmla="*/ 2147483647 h 384"/>
                  <a:gd name="T18" fmla="*/ 2147483647 w 426"/>
                  <a:gd name="T19" fmla="*/ 2147483647 h 384"/>
                  <a:gd name="T20" fmla="*/ 2147483647 w 426"/>
                  <a:gd name="T21" fmla="*/ 2147483647 h 384"/>
                  <a:gd name="T22" fmla="*/ 2147483647 w 426"/>
                  <a:gd name="T23" fmla="*/ 2147483647 h 384"/>
                  <a:gd name="T24" fmla="*/ 2147483647 w 426"/>
                  <a:gd name="T25" fmla="*/ 2147483647 h 384"/>
                  <a:gd name="T26" fmla="*/ 2147483647 w 426"/>
                  <a:gd name="T27" fmla="*/ 2147483647 h 384"/>
                  <a:gd name="T28" fmla="*/ 2147483647 w 426"/>
                  <a:gd name="T29" fmla="*/ 2147483647 h 384"/>
                  <a:gd name="T30" fmla="*/ 2147483647 w 426"/>
                  <a:gd name="T31" fmla="*/ 2147483647 h 384"/>
                  <a:gd name="T32" fmla="*/ 2147483647 w 426"/>
                  <a:gd name="T33" fmla="*/ 2147483647 h 384"/>
                  <a:gd name="T34" fmla="*/ 2147483647 w 426"/>
                  <a:gd name="T35" fmla="*/ 2147483647 h 384"/>
                  <a:gd name="T36" fmla="*/ 2147483647 w 426"/>
                  <a:gd name="T37" fmla="*/ 2147483647 h 384"/>
                  <a:gd name="T38" fmla="*/ 2147483647 w 426"/>
                  <a:gd name="T39" fmla="*/ 2147483647 h 384"/>
                  <a:gd name="T40" fmla="*/ 2147483647 w 426"/>
                  <a:gd name="T41" fmla="*/ 2147483647 h 384"/>
                  <a:gd name="T42" fmla="*/ 2147483647 w 426"/>
                  <a:gd name="T43" fmla="*/ 2147483647 h 384"/>
                  <a:gd name="T44" fmla="*/ 2147483647 w 426"/>
                  <a:gd name="T45" fmla="*/ 2147483647 h 384"/>
                  <a:gd name="T46" fmla="*/ 2147483647 w 426"/>
                  <a:gd name="T47" fmla="*/ 2147483647 h 384"/>
                  <a:gd name="T48" fmla="*/ 2147483647 w 426"/>
                  <a:gd name="T49" fmla="*/ 2147483647 h 384"/>
                  <a:gd name="T50" fmla="*/ 2147483647 w 426"/>
                  <a:gd name="T51" fmla="*/ 2147483647 h 384"/>
                  <a:gd name="T52" fmla="*/ 2147483647 w 426"/>
                  <a:gd name="T53" fmla="*/ 2147483647 h 384"/>
                  <a:gd name="T54" fmla="*/ 2147483647 w 426"/>
                  <a:gd name="T55" fmla="*/ 2147483647 h 384"/>
                  <a:gd name="T56" fmla="*/ 2147483647 w 426"/>
                  <a:gd name="T57" fmla="*/ 2147483647 h 384"/>
                  <a:gd name="T58" fmla="*/ 2147483647 w 426"/>
                  <a:gd name="T59" fmla="*/ 2147483647 h 384"/>
                  <a:gd name="T60" fmla="*/ 2147483647 w 426"/>
                  <a:gd name="T61" fmla="*/ 2147483647 h 384"/>
                  <a:gd name="T62" fmla="*/ 2147483647 w 426"/>
                  <a:gd name="T63" fmla="*/ 2147483647 h 384"/>
                  <a:gd name="T64" fmla="*/ 2147483647 w 426"/>
                  <a:gd name="T65" fmla="*/ 2147483647 h 384"/>
                  <a:gd name="T66" fmla="*/ 2147483647 w 426"/>
                  <a:gd name="T67" fmla="*/ 2147483647 h 384"/>
                  <a:gd name="T68" fmla="*/ 2147483647 w 426"/>
                  <a:gd name="T69" fmla="*/ 2147483647 h 384"/>
                  <a:gd name="T70" fmla="*/ 2147483647 w 426"/>
                  <a:gd name="T71" fmla="*/ 2147483647 h 384"/>
                  <a:gd name="T72" fmla="*/ 2147483647 w 426"/>
                  <a:gd name="T73" fmla="*/ 2147483647 h 384"/>
                  <a:gd name="T74" fmla="*/ 2147483647 w 426"/>
                  <a:gd name="T75" fmla="*/ 2147483647 h 384"/>
                  <a:gd name="T76" fmla="*/ 2147483647 w 426"/>
                  <a:gd name="T77" fmla="*/ 2147483647 h 384"/>
                  <a:gd name="T78" fmla="*/ 2147483647 w 426"/>
                  <a:gd name="T79" fmla="*/ 2147483647 h 384"/>
                  <a:gd name="T80" fmla="*/ 2147483647 w 426"/>
                  <a:gd name="T81" fmla="*/ 2147483647 h 384"/>
                  <a:gd name="T82" fmla="*/ 2147483647 w 426"/>
                  <a:gd name="T83" fmla="*/ 2147483647 h 3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6"/>
                  <a:gd name="T127" fmla="*/ 0 h 384"/>
                  <a:gd name="T128" fmla="*/ 426 w 426"/>
                  <a:gd name="T129" fmla="*/ 384 h 3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6" h="384">
                    <a:moveTo>
                      <a:pt x="258" y="18"/>
                    </a:moveTo>
                    <a:lnTo>
                      <a:pt x="270" y="12"/>
                    </a:lnTo>
                    <a:lnTo>
                      <a:pt x="276" y="12"/>
                    </a:lnTo>
                    <a:lnTo>
                      <a:pt x="294" y="6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42" y="6"/>
                    </a:lnTo>
                    <a:lnTo>
                      <a:pt x="342" y="18"/>
                    </a:lnTo>
                    <a:lnTo>
                      <a:pt x="336" y="24"/>
                    </a:lnTo>
                    <a:lnTo>
                      <a:pt x="312" y="42"/>
                    </a:lnTo>
                    <a:lnTo>
                      <a:pt x="312" y="48"/>
                    </a:lnTo>
                    <a:lnTo>
                      <a:pt x="306" y="54"/>
                    </a:lnTo>
                    <a:lnTo>
                      <a:pt x="300" y="72"/>
                    </a:lnTo>
                    <a:lnTo>
                      <a:pt x="276" y="96"/>
                    </a:lnTo>
                    <a:lnTo>
                      <a:pt x="258" y="102"/>
                    </a:lnTo>
                    <a:lnTo>
                      <a:pt x="246" y="102"/>
                    </a:lnTo>
                    <a:lnTo>
                      <a:pt x="210" y="150"/>
                    </a:lnTo>
                    <a:lnTo>
                      <a:pt x="210" y="174"/>
                    </a:lnTo>
                    <a:lnTo>
                      <a:pt x="234" y="156"/>
                    </a:lnTo>
                    <a:lnTo>
                      <a:pt x="264" y="108"/>
                    </a:lnTo>
                    <a:lnTo>
                      <a:pt x="282" y="126"/>
                    </a:lnTo>
                    <a:lnTo>
                      <a:pt x="306" y="138"/>
                    </a:lnTo>
                    <a:lnTo>
                      <a:pt x="294" y="168"/>
                    </a:lnTo>
                    <a:lnTo>
                      <a:pt x="324" y="168"/>
                    </a:lnTo>
                    <a:lnTo>
                      <a:pt x="330" y="192"/>
                    </a:lnTo>
                    <a:lnTo>
                      <a:pt x="384" y="162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90" y="192"/>
                    </a:lnTo>
                    <a:lnTo>
                      <a:pt x="378" y="204"/>
                    </a:lnTo>
                    <a:lnTo>
                      <a:pt x="372" y="204"/>
                    </a:lnTo>
                    <a:lnTo>
                      <a:pt x="384" y="204"/>
                    </a:lnTo>
                    <a:lnTo>
                      <a:pt x="396" y="210"/>
                    </a:lnTo>
                    <a:lnTo>
                      <a:pt x="408" y="210"/>
                    </a:lnTo>
                    <a:lnTo>
                      <a:pt x="408" y="216"/>
                    </a:lnTo>
                    <a:lnTo>
                      <a:pt x="396" y="240"/>
                    </a:lnTo>
                    <a:lnTo>
                      <a:pt x="384" y="252"/>
                    </a:lnTo>
                    <a:lnTo>
                      <a:pt x="378" y="264"/>
                    </a:lnTo>
                    <a:lnTo>
                      <a:pt x="366" y="276"/>
                    </a:lnTo>
                    <a:lnTo>
                      <a:pt x="360" y="288"/>
                    </a:lnTo>
                    <a:lnTo>
                      <a:pt x="354" y="294"/>
                    </a:lnTo>
                    <a:lnTo>
                      <a:pt x="390" y="294"/>
                    </a:lnTo>
                    <a:lnTo>
                      <a:pt x="354" y="312"/>
                    </a:lnTo>
                    <a:lnTo>
                      <a:pt x="384" y="312"/>
                    </a:lnTo>
                    <a:lnTo>
                      <a:pt x="420" y="300"/>
                    </a:lnTo>
                    <a:lnTo>
                      <a:pt x="426" y="324"/>
                    </a:lnTo>
                    <a:lnTo>
                      <a:pt x="360" y="384"/>
                    </a:lnTo>
                    <a:lnTo>
                      <a:pt x="318" y="378"/>
                    </a:lnTo>
                    <a:lnTo>
                      <a:pt x="336" y="354"/>
                    </a:lnTo>
                    <a:lnTo>
                      <a:pt x="306" y="360"/>
                    </a:lnTo>
                    <a:lnTo>
                      <a:pt x="300" y="348"/>
                    </a:lnTo>
                    <a:lnTo>
                      <a:pt x="228" y="360"/>
                    </a:lnTo>
                    <a:lnTo>
                      <a:pt x="192" y="354"/>
                    </a:lnTo>
                    <a:lnTo>
                      <a:pt x="186" y="348"/>
                    </a:lnTo>
                    <a:lnTo>
                      <a:pt x="228" y="336"/>
                    </a:lnTo>
                    <a:lnTo>
                      <a:pt x="234" y="330"/>
                    </a:lnTo>
                    <a:lnTo>
                      <a:pt x="234" y="324"/>
                    </a:lnTo>
                    <a:lnTo>
                      <a:pt x="228" y="324"/>
                    </a:lnTo>
                    <a:lnTo>
                      <a:pt x="222" y="318"/>
                    </a:lnTo>
                    <a:lnTo>
                      <a:pt x="198" y="318"/>
                    </a:lnTo>
                    <a:lnTo>
                      <a:pt x="162" y="312"/>
                    </a:lnTo>
                    <a:lnTo>
                      <a:pt x="126" y="300"/>
                    </a:lnTo>
                    <a:lnTo>
                      <a:pt x="96" y="294"/>
                    </a:lnTo>
                    <a:lnTo>
                      <a:pt x="78" y="294"/>
                    </a:lnTo>
                    <a:lnTo>
                      <a:pt x="72" y="300"/>
                    </a:lnTo>
                    <a:lnTo>
                      <a:pt x="48" y="300"/>
                    </a:lnTo>
                    <a:lnTo>
                      <a:pt x="36" y="30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6" y="294"/>
                    </a:lnTo>
                    <a:lnTo>
                      <a:pt x="18" y="282"/>
                    </a:lnTo>
                    <a:lnTo>
                      <a:pt x="24" y="282"/>
                    </a:lnTo>
                    <a:lnTo>
                      <a:pt x="30" y="276"/>
                    </a:lnTo>
                    <a:lnTo>
                      <a:pt x="42" y="276"/>
                    </a:lnTo>
                    <a:lnTo>
                      <a:pt x="30" y="276"/>
                    </a:lnTo>
                    <a:lnTo>
                      <a:pt x="12" y="270"/>
                    </a:lnTo>
                    <a:lnTo>
                      <a:pt x="0" y="258"/>
                    </a:lnTo>
                    <a:lnTo>
                      <a:pt x="6" y="252"/>
                    </a:lnTo>
                    <a:lnTo>
                      <a:pt x="18" y="252"/>
                    </a:lnTo>
                    <a:lnTo>
                      <a:pt x="54" y="234"/>
                    </a:lnTo>
                    <a:lnTo>
                      <a:pt x="60" y="228"/>
                    </a:lnTo>
                    <a:lnTo>
                      <a:pt x="66" y="228"/>
                    </a:lnTo>
                    <a:lnTo>
                      <a:pt x="204" y="90"/>
                    </a:lnTo>
                    <a:lnTo>
                      <a:pt x="258" y="1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0" name="Netherland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724" y="1215"/>
                <a:ext cx="69" cy="54"/>
              </a:xfrm>
              <a:custGeom>
                <a:avLst/>
                <a:gdLst>
                  <a:gd name="T0" fmla="*/ 0 w 270"/>
                  <a:gd name="T1" fmla="*/ 2147483647 h 210"/>
                  <a:gd name="T2" fmla="*/ 2147483647 w 270"/>
                  <a:gd name="T3" fmla="*/ 2147483647 h 210"/>
                  <a:gd name="T4" fmla="*/ 2147483647 w 270"/>
                  <a:gd name="T5" fmla="*/ 2147483647 h 210"/>
                  <a:gd name="T6" fmla="*/ 2147483647 w 270"/>
                  <a:gd name="T7" fmla="*/ 2147483647 h 210"/>
                  <a:gd name="T8" fmla="*/ 2147483647 w 270"/>
                  <a:gd name="T9" fmla="*/ 2147483647 h 210"/>
                  <a:gd name="T10" fmla="*/ 2147483647 w 270"/>
                  <a:gd name="T11" fmla="*/ 2147483647 h 210"/>
                  <a:gd name="T12" fmla="*/ 2147483647 w 270"/>
                  <a:gd name="T13" fmla="*/ 2147483647 h 210"/>
                  <a:gd name="T14" fmla="*/ 2147483647 w 270"/>
                  <a:gd name="T15" fmla="*/ 2147483647 h 210"/>
                  <a:gd name="T16" fmla="*/ 2147483647 w 270"/>
                  <a:gd name="T17" fmla="*/ 2147483647 h 210"/>
                  <a:gd name="T18" fmla="*/ 2147483647 w 270"/>
                  <a:gd name="T19" fmla="*/ 2147483647 h 210"/>
                  <a:gd name="T20" fmla="*/ 2147483647 w 270"/>
                  <a:gd name="T21" fmla="*/ 2147483647 h 210"/>
                  <a:gd name="T22" fmla="*/ 2147483647 w 270"/>
                  <a:gd name="T23" fmla="*/ 2147483647 h 210"/>
                  <a:gd name="T24" fmla="*/ 2147483647 w 270"/>
                  <a:gd name="T25" fmla="*/ 2147483647 h 210"/>
                  <a:gd name="T26" fmla="*/ 2147483647 w 270"/>
                  <a:gd name="T27" fmla="*/ 2147483647 h 210"/>
                  <a:gd name="T28" fmla="*/ 2147483647 w 270"/>
                  <a:gd name="T29" fmla="*/ 2147483647 h 210"/>
                  <a:gd name="T30" fmla="*/ 2147483647 w 270"/>
                  <a:gd name="T31" fmla="*/ 2147483647 h 210"/>
                  <a:gd name="T32" fmla="*/ 2147483647 w 270"/>
                  <a:gd name="T33" fmla="*/ 2147483647 h 210"/>
                  <a:gd name="T34" fmla="*/ 2147483647 w 270"/>
                  <a:gd name="T35" fmla="*/ 2147483647 h 210"/>
                  <a:gd name="T36" fmla="*/ 2147483647 w 270"/>
                  <a:gd name="T37" fmla="*/ 2147483647 h 210"/>
                  <a:gd name="T38" fmla="*/ 2147483647 w 270"/>
                  <a:gd name="T39" fmla="*/ 2147483647 h 210"/>
                  <a:gd name="T40" fmla="*/ 2147483647 w 270"/>
                  <a:gd name="T41" fmla="*/ 2147483647 h 210"/>
                  <a:gd name="T42" fmla="*/ 2147483647 w 270"/>
                  <a:gd name="T43" fmla="*/ 2147483647 h 210"/>
                  <a:gd name="T44" fmla="*/ 2147483647 w 270"/>
                  <a:gd name="T45" fmla="*/ 2147483647 h 210"/>
                  <a:gd name="T46" fmla="*/ 2147483647 w 270"/>
                  <a:gd name="T47" fmla="*/ 2147483647 h 210"/>
                  <a:gd name="T48" fmla="*/ 2147483647 w 270"/>
                  <a:gd name="T49" fmla="*/ 2147483647 h 210"/>
                  <a:gd name="T50" fmla="*/ 2147483647 w 270"/>
                  <a:gd name="T51" fmla="*/ 2147483647 h 210"/>
                  <a:gd name="T52" fmla="*/ 2147483647 w 270"/>
                  <a:gd name="T53" fmla="*/ 2147483647 h 210"/>
                  <a:gd name="T54" fmla="*/ 2147483647 w 270"/>
                  <a:gd name="T55" fmla="*/ 2147483647 h 210"/>
                  <a:gd name="T56" fmla="*/ 2147483647 w 270"/>
                  <a:gd name="T57" fmla="*/ 2147483647 h 210"/>
                  <a:gd name="T58" fmla="*/ 2147483647 w 270"/>
                  <a:gd name="T59" fmla="*/ 0 h 210"/>
                  <a:gd name="T60" fmla="*/ 2147483647 w 270"/>
                  <a:gd name="T61" fmla="*/ 2147483647 h 210"/>
                  <a:gd name="T62" fmla="*/ 2147483647 w 270"/>
                  <a:gd name="T63" fmla="*/ 2147483647 h 210"/>
                  <a:gd name="T64" fmla="*/ 2147483647 w 270"/>
                  <a:gd name="T65" fmla="*/ 2147483647 h 210"/>
                  <a:gd name="T66" fmla="*/ 2147483647 w 270"/>
                  <a:gd name="T67" fmla="*/ 2147483647 h 210"/>
                  <a:gd name="T68" fmla="*/ 2147483647 w 270"/>
                  <a:gd name="T69" fmla="*/ 2147483647 h 210"/>
                  <a:gd name="T70" fmla="*/ 2147483647 w 270"/>
                  <a:gd name="T71" fmla="*/ 2147483647 h 210"/>
                  <a:gd name="T72" fmla="*/ 2147483647 w 270"/>
                  <a:gd name="T73" fmla="*/ 2147483647 h 210"/>
                  <a:gd name="T74" fmla="*/ 2147483647 w 270"/>
                  <a:gd name="T75" fmla="*/ 2147483647 h 210"/>
                  <a:gd name="T76" fmla="*/ 2147483647 w 270"/>
                  <a:gd name="T77" fmla="*/ 2147483647 h 210"/>
                  <a:gd name="T78" fmla="*/ 2147483647 w 270"/>
                  <a:gd name="T79" fmla="*/ 2147483647 h 210"/>
                  <a:gd name="T80" fmla="*/ 2147483647 w 270"/>
                  <a:gd name="T81" fmla="*/ 2147483647 h 210"/>
                  <a:gd name="T82" fmla="*/ 2147483647 w 270"/>
                  <a:gd name="T83" fmla="*/ 2147483647 h 210"/>
                  <a:gd name="T84" fmla="*/ 2147483647 w 270"/>
                  <a:gd name="T85" fmla="*/ 2147483647 h 210"/>
                  <a:gd name="T86" fmla="*/ 2147483647 w 270"/>
                  <a:gd name="T87" fmla="*/ 2147483647 h 210"/>
                  <a:gd name="T88" fmla="*/ 2147483647 w 270"/>
                  <a:gd name="T89" fmla="*/ 2147483647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1" name="Nepal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064" y="1682"/>
                <a:ext cx="150" cy="84"/>
              </a:xfrm>
              <a:custGeom>
                <a:avLst/>
                <a:gdLst>
                  <a:gd name="T0" fmla="*/ 2147483647 w 588"/>
                  <a:gd name="T1" fmla="*/ 2147483647 h 330"/>
                  <a:gd name="T2" fmla="*/ 2147483647 w 588"/>
                  <a:gd name="T3" fmla="*/ 2147483647 h 330"/>
                  <a:gd name="T4" fmla="*/ 2147483647 w 588"/>
                  <a:gd name="T5" fmla="*/ 2147483647 h 330"/>
                  <a:gd name="T6" fmla="*/ 2147483647 w 588"/>
                  <a:gd name="T7" fmla="*/ 2147483647 h 330"/>
                  <a:gd name="T8" fmla="*/ 2147483647 w 588"/>
                  <a:gd name="T9" fmla="*/ 2147483647 h 330"/>
                  <a:gd name="T10" fmla="*/ 2147483647 w 588"/>
                  <a:gd name="T11" fmla="*/ 2147483647 h 330"/>
                  <a:gd name="T12" fmla="*/ 2147483647 w 588"/>
                  <a:gd name="T13" fmla="*/ 2147483647 h 330"/>
                  <a:gd name="T14" fmla="*/ 2147483647 w 588"/>
                  <a:gd name="T15" fmla="*/ 2147483647 h 330"/>
                  <a:gd name="T16" fmla="*/ 2147483647 w 588"/>
                  <a:gd name="T17" fmla="*/ 2147483647 h 330"/>
                  <a:gd name="T18" fmla="*/ 2147483647 w 588"/>
                  <a:gd name="T19" fmla="*/ 2147483647 h 330"/>
                  <a:gd name="T20" fmla="*/ 2147483647 w 588"/>
                  <a:gd name="T21" fmla="*/ 2147483647 h 330"/>
                  <a:gd name="T22" fmla="*/ 2147483647 w 588"/>
                  <a:gd name="T23" fmla="*/ 2147483647 h 330"/>
                  <a:gd name="T24" fmla="*/ 2147483647 w 588"/>
                  <a:gd name="T25" fmla="*/ 2147483647 h 330"/>
                  <a:gd name="T26" fmla="*/ 2147483647 w 588"/>
                  <a:gd name="T27" fmla="*/ 2147483647 h 330"/>
                  <a:gd name="T28" fmla="*/ 2147483647 w 588"/>
                  <a:gd name="T29" fmla="*/ 2147483647 h 330"/>
                  <a:gd name="T30" fmla="*/ 2147483647 w 588"/>
                  <a:gd name="T31" fmla="*/ 2147483647 h 330"/>
                  <a:gd name="T32" fmla="*/ 2147483647 w 588"/>
                  <a:gd name="T33" fmla="*/ 2147483647 h 330"/>
                  <a:gd name="T34" fmla="*/ 2147483647 w 588"/>
                  <a:gd name="T35" fmla="*/ 2147483647 h 330"/>
                  <a:gd name="T36" fmla="*/ 2147483647 w 588"/>
                  <a:gd name="T37" fmla="*/ 2147483647 h 330"/>
                  <a:gd name="T38" fmla="*/ 2147483647 w 588"/>
                  <a:gd name="T39" fmla="*/ 2147483647 h 330"/>
                  <a:gd name="T40" fmla="*/ 2147483647 w 588"/>
                  <a:gd name="T41" fmla="*/ 2147483647 h 330"/>
                  <a:gd name="T42" fmla="*/ 2147483647 w 588"/>
                  <a:gd name="T43" fmla="*/ 2147483647 h 330"/>
                  <a:gd name="T44" fmla="*/ 2147483647 w 588"/>
                  <a:gd name="T45" fmla="*/ 2147483647 h 330"/>
                  <a:gd name="T46" fmla="*/ 2147483647 w 588"/>
                  <a:gd name="T47" fmla="*/ 2147483647 h 330"/>
                  <a:gd name="T48" fmla="*/ 2147483647 w 588"/>
                  <a:gd name="T49" fmla="*/ 2147483647 h 330"/>
                  <a:gd name="T50" fmla="*/ 2147483647 w 588"/>
                  <a:gd name="T51" fmla="*/ 2147483647 h 330"/>
                  <a:gd name="T52" fmla="*/ 2147483647 w 588"/>
                  <a:gd name="T53" fmla="*/ 2147483647 h 330"/>
                  <a:gd name="T54" fmla="*/ 2147483647 w 588"/>
                  <a:gd name="T55" fmla="*/ 2147483647 h 330"/>
                  <a:gd name="T56" fmla="*/ 2147483647 w 588"/>
                  <a:gd name="T57" fmla="*/ 2147483647 h 330"/>
                  <a:gd name="T58" fmla="*/ 2147483647 w 588"/>
                  <a:gd name="T59" fmla="*/ 2147483647 h 330"/>
                  <a:gd name="T60" fmla="*/ 2147483647 w 588"/>
                  <a:gd name="T61" fmla="*/ 2147483647 h 330"/>
                  <a:gd name="T62" fmla="*/ 2147483647 w 588"/>
                  <a:gd name="T63" fmla="*/ 2147483647 h 330"/>
                  <a:gd name="T64" fmla="*/ 2147483647 w 588"/>
                  <a:gd name="T65" fmla="*/ 2147483647 h 330"/>
                  <a:gd name="T66" fmla="*/ 2147483647 w 588"/>
                  <a:gd name="T67" fmla="*/ 2147483647 h 330"/>
                  <a:gd name="T68" fmla="*/ 2147483647 w 588"/>
                  <a:gd name="T69" fmla="*/ 2147483647 h 330"/>
                  <a:gd name="T70" fmla="*/ 2147483647 w 588"/>
                  <a:gd name="T71" fmla="*/ 0 h 330"/>
                  <a:gd name="T72" fmla="*/ 2147483647 w 588"/>
                  <a:gd name="T73" fmla="*/ 2147483647 h 330"/>
                  <a:gd name="T74" fmla="*/ 2147483647 w 588"/>
                  <a:gd name="T75" fmla="*/ 2147483647 h 330"/>
                  <a:gd name="T76" fmla="*/ 2147483647 w 588"/>
                  <a:gd name="T77" fmla="*/ 2147483647 h 330"/>
                  <a:gd name="T78" fmla="*/ 2147483647 w 588"/>
                  <a:gd name="T79" fmla="*/ 2147483647 h 330"/>
                  <a:gd name="T80" fmla="*/ 2147483647 w 588"/>
                  <a:gd name="T81" fmla="*/ 2147483647 h 330"/>
                  <a:gd name="T82" fmla="*/ 2147483647 w 588"/>
                  <a:gd name="T83" fmla="*/ 2147483647 h 330"/>
                  <a:gd name="T84" fmla="*/ 0 w 588"/>
                  <a:gd name="T85" fmla="*/ 2147483647 h 330"/>
                  <a:gd name="T86" fmla="*/ 2147483647 w 588"/>
                  <a:gd name="T87" fmla="*/ 2147483647 h 330"/>
                  <a:gd name="T88" fmla="*/ 2147483647 w 588"/>
                  <a:gd name="T89" fmla="*/ 2147483647 h 330"/>
                  <a:gd name="T90" fmla="*/ 2147483647 w 588"/>
                  <a:gd name="T91" fmla="*/ 2147483647 h 330"/>
                  <a:gd name="T92" fmla="*/ 2147483647 w 588"/>
                  <a:gd name="T93" fmla="*/ 2147483647 h 330"/>
                  <a:gd name="T94" fmla="*/ 2147483647 w 588"/>
                  <a:gd name="T95" fmla="*/ 2147483647 h 330"/>
                  <a:gd name="T96" fmla="*/ 2147483647 w 588"/>
                  <a:gd name="T97" fmla="*/ 2147483647 h 330"/>
                  <a:gd name="T98" fmla="*/ 2147483647 w 588"/>
                  <a:gd name="T99" fmla="*/ 2147483647 h 330"/>
                  <a:gd name="T100" fmla="*/ 2147483647 w 588"/>
                  <a:gd name="T101" fmla="*/ 2147483647 h 330"/>
                  <a:gd name="T102" fmla="*/ 2147483647 w 588"/>
                  <a:gd name="T103" fmla="*/ 2147483647 h 330"/>
                  <a:gd name="T104" fmla="*/ 2147483647 w 588"/>
                  <a:gd name="T105" fmla="*/ 2147483647 h 330"/>
                  <a:gd name="T106" fmla="*/ 2147483647 w 588"/>
                  <a:gd name="T107" fmla="*/ 2147483647 h 330"/>
                  <a:gd name="T108" fmla="*/ 2147483647 w 588"/>
                  <a:gd name="T109" fmla="*/ 2147483647 h 3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88"/>
                  <a:gd name="T166" fmla="*/ 0 h 330"/>
                  <a:gd name="T167" fmla="*/ 588 w 588"/>
                  <a:gd name="T168" fmla="*/ 330 h 3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88" h="330">
                    <a:moveTo>
                      <a:pt x="294" y="234"/>
                    </a:moveTo>
                    <a:lnTo>
                      <a:pt x="306" y="246"/>
                    </a:lnTo>
                    <a:lnTo>
                      <a:pt x="306" y="252"/>
                    </a:lnTo>
                    <a:lnTo>
                      <a:pt x="330" y="252"/>
                    </a:lnTo>
                    <a:lnTo>
                      <a:pt x="384" y="306"/>
                    </a:lnTo>
                    <a:lnTo>
                      <a:pt x="402" y="294"/>
                    </a:lnTo>
                    <a:lnTo>
                      <a:pt x="432" y="312"/>
                    </a:lnTo>
                    <a:lnTo>
                      <a:pt x="438" y="306"/>
                    </a:lnTo>
                    <a:lnTo>
                      <a:pt x="456" y="306"/>
                    </a:lnTo>
                    <a:lnTo>
                      <a:pt x="474" y="312"/>
                    </a:lnTo>
                    <a:lnTo>
                      <a:pt x="486" y="318"/>
                    </a:lnTo>
                    <a:lnTo>
                      <a:pt x="492" y="330"/>
                    </a:lnTo>
                    <a:lnTo>
                      <a:pt x="498" y="318"/>
                    </a:lnTo>
                    <a:lnTo>
                      <a:pt x="510" y="312"/>
                    </a:lnTo>
                    <a:lnTo>
                      <a:pt x="516" y="312"/>
                    </a:lnTo>
                    <a:lnTo>
                      <a:pt x="522" y="318"/>
                    </a:lnTo>
                    <a:lnTo>
                      <a:pt x="522" y="330"/>
                    </a:lnTo>
                    <a:lnTo>
                      <a:pt x="588" y="330"/>
                    </a:lnTo>
                    <a:lnTo>
                      <a:pt x="588" y="294"/>
                    </a:lnTo>
                    <a:lnTo>
                      <a:pt x="576" y="270"/>
                    </a:lnTo>
                    <a:lnTo>
                      <a:pt x="576" y="222"/>
                    </a:lnTo>
                    <a:lnTo>
                      <a:pt x="564" y="204"/>
                    </a:lnTo>
                    <a:lnTo>
                      <a:pt x="540" y="216"/>
                    </a:lnTo>
                    <a:lnTo>
                      <a:pt x="522" y="216"/>
                    </a:lnTo>
                    <a:lnTo>
                      <a:pt x="498" y="204"/>
                    </a:lnTo>
                    <a:lnTo>
                      <a:pt x="480" y="198"/>
                    </a:lnTo>
                    <a:lnTo>
                      <a:pt x="474" y="192"/>
                    </a:lnTo>
                    <a:lnTo>
                      <a:pt x="462" y="186"/>
                    </a:lnTo>
                    <a:lnTo>
                      <a:pt x="462" y="192"/>
                    </a:lnTo>
                    <a:lnTo>
                      <a:pt x="456" y="198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0"/>
                    </a:lnTo>
                    <a:lnTo>
                      <a:pt x="432" y="186"/>
                    </a:lnTo>
                    <a:lnTo>
                      <a:pt x="420" y="198"/>
                    </a:lnTo>
                    <a:lnTo>
                      <a:pt x="408" y="198"/>
                    </a:lnTo>
                    <a:lnTo>
                      <a:pt x="402" y="192"/>
                    </a:lnTo>
                    <a:lnTo>
                      <a:pt x="402" y="174"/>
                    </a:lnTo>
                    <a:lnTo>
                      <a:pt x="396" y="174"/>
                    </a:lnTo>
                    <a:lnTo>
                      <a:pt x="390" y="180"/>
                    </a:lnTo>
                    <a:lnTo>
                      <a:pt x="378" y="180"/>
                    </a:lnTo>
                    <a:lnTo>
                      <a:pt x="360" y="174"/>
                    </a:lnTo>
                    <a:lnTo>
                      <a:pt x="354" y="168"/>
                    </a:lnTo>
                    <a:lnTo>
                      <a:pt x="348" y="168"/>
                    </a:lnTo>
                    <a:lnTo>
                      <a:pt x="348" y="162"/>
                    </a:lnTo>
                    <a:lnTo>
                      <a:pt x="354" y="156"/>
                    </a:lnTo>
                    <a:lnTo>
                      <a:pt x="354" y="150"/>
                    </a:lnTo>
                    <a:lnTo>
                      <a:pt x="348" y="144"/>
                    </a:lnTo>
                    <a:lnTo>
                      <a:pt x="342" y="144"/>
                    </a:lnTo>
                    <a:lnTo>
                      <a:pt x="330" y="150"/>
                    </a:lnTo>
                    <a:lnTo>
                      <a:pt x="324" y="156"/>
                    </a:lnTo>
                    <a:lnTo>
                      <a:pt x="312" y="150"/>
                    </a:lnTo>
                    <a:lnTo>
                      <a:pt x="282" y="120"/>
                    </a:lnTo>
                    <a:lnTo>
                      <a:pt x="282" y="102"/>
                    </a:lnTo>
                    <a:lnTo>
                      <a:pt x="276" y="90"/>
                    </a:lnTo>
                    <a:lnTo>
                      <a:pt x="270" y="84"/>
                    </a:lnTo>
                    <a:lnTo>
                      <a:pt x="258" y="84"/>
                    </a:lnTo>
                    <a:lnTo>
                      <a:pt x="252" y="96"/>
                    </a:lnTo>
                    <a:lnTo>
                      <a:pt x="246" y="102"/>
                    </a:lnTo>
                    <a:lnTo>
                      <a:pt x="246" y="108"/>
                    </a:lnTo>
                    <a:lnTo>
                      <a:pt x="234" y="108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22" y="78"/>
                    </a:lnTo>
                    <a:lnTo>
                      <a:pt x="216" y="72"/>
                    </a:lnTo>
                    <a:lnTo>
                      <a:pt x="210" y="60"/>
                    </a:lnTo>
                    <a:lnTo>
                      <a:pt x="168" y="54"/>
                    </a:lnTo>
                    <a:lnTo>
                      <a:pt x="150" y="36"/>
                    </a:lnTo>
                    <a:lnTo>
                      <a:pt x="138" y="30"/>
                    </a:lnTo>
                    <a:lnTo>
                      <a:pt x="132" y="18"/>
                    </a:lnTo>
                    <a:lnTo>
                      <a:pt x="120" y="6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54" y="30"/>
                    </a:lnTo>
                    <a:lnTo>
                      <a:pt x="36" y="12"/>
                    </a:lnTo>
                    <a:lnTo>
                      <a:pt x="30" y="36"/>
                    </a:lnTo>
                    <a:lnTo>
                      <a:pt x="6" y="60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6" y="84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0" y="108"/>
                    </a:lnTo>
                    <a:lnTo>
                      <a:pt x="0" y="12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60" y="168"/>
                    </a:lnTo>
                    <a:lnTo>
                      <a:pt x="84" y="168"/>
                    </a:lnTo>
                    <a:lnTo>
                      <a:pt x="96" y="186"/>
                    </a:lnTo>
                    <a:lnTo>
                      <a:pt x="138" y="204"/>
                    </a:lnTo>
                    <a:lnTo>
                      <a:pt x="150" y="204"/>
                    </a:lnTo>
                    <a:lnTo>
                      <a:pt x="156" y="210"/>
                    </a:lnTo>
                    <a:lnTo>
                      <a:pt x="162" y="222"/>
                    </a:lnTo>
                    <a:lnTo>
                      <a:pt x="168" y="228"/>
                    </a:lnTo>
                    <a:lnTo>
                      <a:pt x="186" y="228"/>
                    </a:lnTo>
                    <a:lnTo>
                      <a:pt x="192" y="222"/>
                    </a:lnTo>
                    <a:lnTo>
                      <a:pt x="204" y="222"/>
                    </a:lnTo>
                    <a:lnTo>
                      <a:pt x="204" y="234"/>
                    </a:lnTo>
                    <a:lnTo>
                      <a:pt x="210" y="240"/>
                    </a:lnTo>
                    <a:lnTo>
                      <a:pt x="234" y="240"/>
                    </a:lnTo>
                    <a:lnTo>
                      <a:pt x="240" y="246"/>
                    </a:lnTo>
                    <a:lnTo>
                      <a:pt x="246" y="258"/>
                    </a:lnTo>
                    <a:lnTo>
                      <a:pt x="258" y="246"/>
                    </a:lnTo>
                    <a:lnTo>
                      <a:pt x="276" y="246"/>
                    </a:lnTo>
                    <a:lnTo>
                      <a:pt x="282" y="252"/>
                    </a:lnTo>
                    <a:lnTo>
                      <a:pt x="282" y="258"/>
                    </a:lnTo>
                    <a:lnTo>
                      <a:pt x="282" y="240"/>
                    </a:lnTo>
                    <a:lnTo>
                      <a:pt x="288" y="234"/>
                    </a:lnTo>
                    <a:lnTo>
                      <a:pt x="294" y="23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" name="Nami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64" y="2659"/>
                <a:ext cx="244" cy="249"/>
              </a:xfrm>
              <a:custGeom>
                <a:avLst/>
                <a:gdLst>
                  <a:gd name="T0" fmla="*/ 2147483647 w 954"/>
                  <a:gd name="T1" fmla="*/ 2147483647 h 972"/>
                  <a:gd name="T2" fmla="*/ 2147483647 w 954"/>
                  <a:gd name="T3" fmla="*/ 2147483647 h 972"/>
                  <a:gd name="T4" fmla="*/ 2147483647 w 954"/>
                  <a:gd name="T5" fmla="*/ 2147483647 h 972"/>
                  <a:gd name="T6" fmla="*/ 2147483647 w 954"/>
                  <a:gd name="T7" fmla="*/ 2147483647 h 972"/>
                  <a:gd name="T8" fmla="*/ 2147483647 w 954"/>
                  <a:gd name="T9" fmla="*/ 2147483647 h 972"/>
                  <a:gd name="T10" fmla="*/ 2147483647 w 954"/>
                  <a:gd name="T11" fmla="*/ 2147483647 h 972"/>
                  <a:gd name="T12" fmla="*/ 2147483647 w 954"/>
                  <a:gd name="T13" fmla="*/ 2147483647 h 972"/>
                  <a:gd name="T14" fmla="*/ 2147483647 w 954"/>
                  <a:gd name="T15" fmla="*/ 2147483647 h 972"/>
                  <a:gd name="T16" fmla="*/ 2147483647 w 954"/>
                  <a:gd name="T17" fmla="*/ 2147483647 h 972"/>
                  <a:gd name="T18" fmla="*/ 2147483647 w 954"/>
                  <a:gd name="T19" fmla="*/ 2147483647 h 972"/>
                  <a:gd name="T20" fmla="*/ 2147483647 w 954"/>
                  <a:gd name="T21" fmla="*/ 2147483647 h 972"/>
                  <a:gd name="T22" fmla="*/ 2147483647 w 954"/>
                  <a:gd name="T23" fmla="*/ 2147483647 h 972"/>
                  <a:gd name="T24" fmla="*/ 2147483647 w 954"/>
                  <a:gd name="T25" fmla="*/ 2147483647 h 972"/>
                  <a:gd name="T26" fmla="*/ 2147483647 w 954"/>
                  <a:gd name="T27" fmla="*/ 2147483647 h 972"/>
                  <a:gd name="T28" fmla="*/ 2147483647 w 954"/>
                  <a:gd name="T29" fmla="*/ 2147483647 h 972"/>
                  <a:gd name="T30" fmla="*/ 2147483647 w 954"/>
                  <a:gd name="T31" fmla="*/ 2147483647 h 972"/>
                  <a:gd name="T32" fmla="*/ 2147483647 w 954"/>
                  <a:gd name="T33" fmla="*/ 2147483647 h 972"/>
                  <a:gd name="T34" fmla="*/ 2147483647 w 954"/>
                  <a:gd name="T35" fmla="*/ 2147483647 h 972"/>
                  <a:gd name="T36" fmla="*/ 2147483647 w 954"/>
                  <a:gd name="T37" fmla="*/ 2147483647 h 972"/>
                  <a:gd name="T38" fmla="*/ 2147483647 w 954"/>
                  <a:gd name="T39" fmla="*/ 2147483647 h 972"/>
                  <a:gd name="T40" fmla="*/ 2147483647 w 954"/>
                  <a:gd name="T41" fmla="*/ 2147483647 h 972"/>
                  <a:gd name="T42" fmla="*/ 2147483647 w 954"/>
                  <a:gd name="T43" fmla="*/ 2147483647 h 972"/>
                  <a:gd name="T44" fmla="*/ 2147483647 w 954"/>
                  <a:gd name="T45" fmla="*/ 2147483647 h 972"/>
                  <a:gd name="T46" fmla="*/ 2147483647 w 954"/>
                  <a:gd name="T47" fmla="*/ 2147483647 h 972"/>
                  <a:gd name="T48" fmla="*/ 2147483647 w 954"/>
                  <a:gd name="T49" fmla="*/ 2147483647 h 972"/>
                  <a:gd name="T50" fmla="*/ 2147483647 w 954"/>
                  <a:gd name="T51" fmla="*/ 2147483647 h 972"/>
                  <a:gd name="T52" fmla="*/ 2147483647 w 954"/>
                  <a:gd name="T53" fmla="*/ 2147483647 h 972"/>
                  <a:gd name="T54" fmla="*/ 2147483647 w 954"/>
                  <a:gd name="T55" fmla="*/ 2147483647 h 972"/>
                  <a:gd name="T56" fmla="*/ 2147483647 w 954"/>
                  <a:gd name="T57" fmla="*/ 2147483647 h 972"/>
                  <a:gd name="T58" fmla="*/ 2147483647 w 954"/>
                  <a:gd name="T59" fmla="*/ 2147483647 h 972"/>
                  <a:gd name="T60" fmla="*/ 2147483647 w 954"/>
                  <a:gd name="T61" fmla="*/ 2147483647 h 972"/>
                  <a:gd name="T62" fmla="*/ 2147483647 w 954"/>
                  <a:gd name="T63" fmla="*/ 2147483647 h 972"/>
                  <a:gd name="T64" fmla="*/ 2147483647 w 954"/>
                  <a:gd name="T65" fmla="*/ 2147483647 h 972"/>
                  <a:gd name="T66" fmla="*/ 2147483647 w 954"/>
                  <a:gd name="T67" fmla="*/ 0 h 972"/>
                  <a:gd name="T68" fmla="*/ 2147483647 w 954"/>
                  <a:gd name="T69" fmla="*/ 2147483647 h 972"/>
                  <a:gd name="T70" fmla="*/ 2147483647 w 954"/>
                  <a:gd name="T71" fmla="*/ 2147483647 h 972"/>
                  <a:gd name="T72" fmla="*/ 0 w 954"/>
                  <a:gd name="T73" fmla="*/ 2147483647 h 972"/>
                  <a:gd name="T74" fmla="*/ 2147483647 w 954"/>
                  <a:gd name="T75" fmla="*/ 2147483647 h 972"/>
                  <a:gd name="T76" fmla="*/ 2147483647 w 954"/>
                  <a:gd name="T77" fmla="*/ 2147483647 h 972"/>
                  <a:gd name="T78" fmla="*/ 2147483647 w 954"/>
                  <a:gd name="T79" fmla="*/ 2147483647 h 972"/>
                  <a:gd name="T80" fmla="*/ 2147483647 w 954"/>
                  <a:gd name="T81" fmla="*/ 2147483647 h 972"/>
                  <a:gd name="T82" fmla="*/ 2147483647 w 954"/>
                  <a:gd name="T83" fmla="*/ 2147483647 h 972"/>
                  <a:gd name="T84" fmla="*/ 2147483647 w 954"/>
                  <a:gd name="T85" fmla="*/ 2147483647 h 972"/>
                  <a:gd name="T86" fmla="*/ 2147483647 w 954"/>
                  <a:gd name="T87" fmla="*/ 2147483647 h 972"/>
                  <a:gd name="T88" fmla="*/ 2147483647 w 954"/>
                  <a:gd name="T89" fmla="*/ 2147483647 h 972"/>
                  <a:gd name="T90" fmla="*/ 2147483647 w 954"/>
                  <a:gd name="T91" fmla="*/ 2147483647 h 972"/>
                  <a:gd name="T92" fmla="*/ 2147483647 w 954"/>
                  <a:gd name="T93" fmla="*/ 2147483647 h 972"/>
                  <a:gd name="T94" fmla="*/ 2147483647 w 954"/>
                  <a:gd name="T95" fmla="*/ 2147483647 h 972"/>
                  <a:gd name="T96" fmla="*/ 2147483647 w 954"/>
                  <a:gd name="T97" fmla="*/ 2147483647 h 972"/>
                  <a:gd name="T98" fmla="*/ 2147483647 w 954"/>
                  <a:gd name="T99" fmla="*/ 2147483647 h 972"/>
                  <a:gd name="T100" fmla="*/ 2147483647 w 954"/>
                  <a:gd name="T101" fmla="*/ 2147483647 h 972"/>
                  <a:gd name="T102" fmla="*/ 2147483647 w 954"/>
                  <a:gd name="T103" fmla="*/ 2147483647 h 972"/>
                  <a:gd name="T104" fmla="*/ 2147483647 w 954"/>
                  <a:gd name="T105" fmla="*/ 2147483647 h 972"/>
                  <a:gd name="T106" fmla="*/ 2147483647 w 954"/>
                  <a:gd name="T107" fmla="*/ 2147483647 h 972"/>
                  <a:gd name="T108" fmla="*/ 2147483647 w 954"/>
                  <a:gd name="T109" fmla="*/ 2147483647 h 972"/>
                  <a:gd name="T110" fmla="*/ 2147483647 w 954"/>
                  <a:gd name="T111" fmla="*/ 2147483647 h 972"/>
                  <a:gd name="T112" fmla="*/ 2147483647 w 954"/>
                  <a:gd name="T113" fmla="*/ 2147483647 h 972"/>
                  <a:gd name="T114" fmla="*/ 2147483647 w 954"/>
                  <a:gd name="T115" fmla="*/ 2147483647 h 972"/>
                  <a:gd name="T116" fmla="*/ 2147483647 w 954"/>
                  <a:gd name="T117" fmla="*/ 2147483647 h 972"/>
                  <a:gd name="T118" fmla="*/ 2147483647 w 954"/>
                  <a:gd name="T119" fmla="*/ 2147483647 h 9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72"/>
                  <a:gd name="T182" fmla="*/ 954 w 954"/>
                  <a:gd name="T183" fmla="*/ 972 h 9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72">
                    <a:moveTo>
                      <a:pt x="366" y="894"/>
                    </a:moveTo>
                    <a:lnTo>
                      <a:pt x="372" y="894"/>
                    </a:lnTo>
                    <a:lnTo>
                      <a:pt x="390" y="912"/>
                    </a:lnTo>
                    <a:lnTo>
                      <a:pt x="390" y="936"/>
                    </a:lnTo>
                    <a:lnTo>
                      <a:pt x="396" y="948"/>
                    </a:lnTo>
                    <a:lnTo>
                      <a:pt x="402" y="954"/>
                    </a:lnTo>
                    <a:lnTo>
                      <a:pt x="426" y="954"/>
                    </a:lnTo>
                    <a:lnTo>
                      <a:pt x="432" y="960"/>
                    </a:lnTo>
                    <a:lnTo>
                      <a:pt x="432" y="966"/>
                    </a:lnTo>
                    <a:lnTo>
                      <a:pt x="438" y="972"/>
                    </a:lnTo>
                    <a:lnTo>
                      <a:pt x="462" y="972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8" y="972"/>
                    </a:lnTo>
                    <a:lnTo>
                      <a:pt x="522" y="972"/>
                    </a:lnTo>
                    <a:lnTo>
                      <a:pt x="522" y="948"/>
                    </a:lnTo>
                    <a:lnTo>
                      <a:pt x="534" y="948"/>
                    </a:lnTo>
                    <a:lnTo>
                      <a:pt x="534" y="942"/>
                    </a:lnTo>
                    <a:lnTo>
                      <a:pt x="540" y="936"/>
                    </a:lnTo>
                    <a:lnTo>
                      <a:pt x="552" y="930"/>
                    </a:lnTo>
                    <a:lnTo>
                      <a:pt x="570" y="930"/>
                    </a:lnTo>
                    <a:lnTo>
                      <a:pt x="582" y="414"/>
                    </a:lnTo>
                    <a:lnTo>
                      <a:pt x="654" y="414"/>
                    </a:lnTo>
                    <a:lnTo>
                      <a:pt x="648" y="288"/>
                    </a:lnTo>
                    <a:lnTo>
                      <a:pt x="654" y="282"/>
                    </a:lnTo>
                    <a:lnTo>
                      <a:pt x="654" y="108"/>
                    </a:lnTo>
                    <a:lnTo>
                      <a:pt x="690" y="108"/>
                    </a:lnTo>
                    <a:lnTo>
                      <a:pt x="708" y="102"/>
                    </a:lnTo>
                    <a:lnTo>
                      <a:pt x="744" y="102"/>
                    </a:lnTo>
                    <a:lnTo>
                      <a:pt x="792" y="90"/>
                    </a:lnTo>
                    <a:lnTo>
                      <a:pt x="804" y="84"/>
                    </a:lnTo>
                    <a:lnTo>
                      <a:pt x="822" y="84"/>
                    </a:lnTo>
                    <a:lnTo>
                      <a:pt x="828" y="90"/>
                    </a:lnTo>
                    <a:lnTo>
                      <a:pt x="828" y="108"/>
                    </a:lnTo>
                    <a:lnTo>
                      <a:pt x="834" y="108"/>
                    </a:lnTo>
                    <a:lnTo>
                      <a:pt x="834" y="126"/>
                    </a:lnTo>
                    <a:lnTo>
                      <a:pt x="840" y="126"/>
                    </a:lnTo>
                    <a:lnTo>
                      <a:pt x="882" y="84"/>
                    </a:lnTo>
                    <a:lnTo>
                      <a:pt x="906" y="84"/>
                    </a:lnTo>
                    <a:lnTo>
                      <a:pt x="918" y="72"/>
                    </a:lnTo>
                    <a:lnTo>
                      <a:pt x="954" y="66"/>
                    </a:lnTo>
                    <a:lnTo>
                      <a:pt x="936" y="48"/>
                    </a:lnTo>
                    <a:lnTo>
                      <a:pt x="906" y="54"/>
                    </a:lnTo>
                    <a:lnTo>
                      <a:pt x="906" y="48"/>
                    </a:lnTo>
                    <a:lnTo>
                      <a:pt x="900" y="42"/>
                    </a:lnTo>
                    <a:lnTo>
                      <a:pt x="882" y="42"/>
                    </a:lnTo>
                    <a:lnTo>
                      <a:pt x="876" y="48"/>
                    </a:lnTo>
                    <a:lnTo>
                      <a:pt x="870" y="48"/>
                    </a:lnTo>
                    <a:lnTo>
                      <a:pt x="846" y="60"/>
                    </a:lnTo>
                    <a:lnTo>
                      <a:pt x="828" y="54"/>
                    </a:lnTo>
                    <a:lnTo>
                      <a:pt x="816" y="60"/>
                    </a:lnTo>
                    <a:lnTo>
                      <a:pt x="780" y="72"/>
                    </a:lnTo>
                    <a:lnTo>
                      <a:pt x="732" y="78"/>
                    </a:lnTo>
                    <a:lnTo>
                      <a:pt x="696" y="84"/>
                    </a:lnTo>
                    <a:lnTo>
                      <a:pt x="624" y="84"/>
                    </a:lnTo>
                    <a:lnTo>
                      <a:pt x="618" y="72"/>
                    </a:lnTo>
                    <a:lnTo>
                      <a:pt x="546" y="78"/>
                    </a:lnTo>
                    <a:lnTo>
                      <a:pt x="540" y="66"/>
                    </a:lnTo>
                    <a:lnTo>
                      <a:pt x="504" y="66"/>
                    </a:lnTo>
                    <a:lnTo>
                      <a:pt x="480" y="42"/>
                    </a:lnTo>
                    <a:lnTo>
                      <a:pt x="480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56" y="30"/>
                    </a:lnTo>
                    <a:lnTo>
                      <a:pt x="132" y="18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90" y="0"/>
                    </a:lnTo>
                    <a:lnTo>
                      <a:pt x="90" y="6"/>
                    </a:lnTo>
                    <a:lnTo>
                      <a:pt x="72" y="24"/>
                    </a:lnTo>
                    <a:lnTo>
                      <a:pt x="42" y="24"/>
                    </a:lnTo>
                    <a:lnTo>
                      <a:pt x="36" y="18"/>
                    </a:lnTo>
                    <a:lnTo>
                      <a:pt x="18" y="24"/>
                    </a:lnTo>
                    <a:lnTo>
                      <a:pt x="0" y="24"/>
                    </a:lnTo>
                    <a:lnTo>
                      <a:pt x="6" y="96"/>
                    </a:lnTo>
                    <a:lnTo>
                      <a:pt x="12" y="108"/>
                    </a:lnTo>
                    <a:lnTo>
                      <a:pt x="30" y="126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72" y="192"/>
                    </a:lnTo>
                    <a:lnTo>
                      <a:pt x="96" y="228"/>
                    </a:lnTo>
                    <a:lnTo>
                      <a:pt x="102" y="258"/>
                    </a:lnTo>
                    <a:lnTo>
                      <a:pt x="102" y="276"/>
                    </a:lnTo>
                    <a:lnTo>
                      <a:pt x="114" y="294"/>
                    </a:lnTo>
                    <a:lnTo>
                      <a:pt x="120" y="312"/>
                    </a:lnTo>
                    <a:lnTo>
                      <a:pt x="138" y="348"/>
                    </a:lnTo>
                    <a:lnTo>
                      <a:pt x="156" y="366"/>
                    </a:lnTo>
                    <a:lnTo>
                      <a:pt x="156" y="390"/>
                    </a:lnTo>
                    <a:lnTo>
                      <a:pt x="162" y="396"/>
                    </a:lnTo>
                    <a:lnTo>
                      <a:pt x="174" y="402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32"/>
                    </a:lnTo>
                    <a:lnTo>
                      <a:pt x="198" y="582"/>
                    </a:lnTo>
                    <a:lnTo>
                      <a:pt x="222" y="630"/>
                    </a:lnTo>
                    <a:lnTo>
                      <a:pt x="222" y="678"/>
                    </a:lnTo>
                    <a:lnTo>
                      <a:pt x="216" y="678"/>
                    </a:lnTo>
                    <a:lnTo>
                      <a:pt x="228" y="726"/>
                    </a:lnTo>
                    <a:lnTo>
                      <a:pt x="228" y="762"/>
                    </a:lnTo>
                    <a:lnTo>
                      <a:pt x="240" y="762"/>
                    </a:lnTo>
                    <a:lnTo>
                      <a:pt x="240" y="804"/>
                    </a:lnTo>
                    <a:lnTo>
                      <a:pt x="252" y="810"/>
                    </a:lnTo>
                    <a:lnTo>
                      <a:pt x="258" y="816"/>
                    </a:lnTo>
                    <a:lnTo>
                      <a:pt x="258" y="846"/>
                    </a:lnTo>
                    <a:lnTo>
                      <a:pt x="264" y="858"/>
                    </a:lnTo>
                    <a:lnTo>
                      <a:pt x="270" y="864"/>
                    </a:lnTo>
                    <a:lnTo>
                      <a:pt x="276" y="876"/>
                    </a:lnTo>
                    <a:lnTo>
                      <a:pt x="282" y="894"/>
                    </a:lnTo>
                    <a:lnTo>
                      <a:pt x="282" y="900"/>
                    </a:lnTo>
                    <a:lnTo>
                      <a:pt x="288" y="912"/>
                    </a:lnTo>
                    <a:lnTo>
                      <a:pt x="294" y="918"/>
                    </a:lnTo>
                    <a:lnTo>
                      <a:pt x="318" y="930"/>
                    </a:lnTo>
                    <a:lnTo>
                      <a:pt x="324" y="936"/>
                    </a:lnTo>
                    <a:lnTo>
                      <a:pt x="330" y="936"/>
                    </a:lnTo>
                    <a:lnTo>
                      <a:pt x="330" y="942"/>
                    </a:lnTo>
                    <a:lnTo>
                      <a:pt x="348" y="930"/>
                    </a:lnTo>
                    <a:lnTo>
                      <a:pt x="348" y="924"/>
                    </a:lnTo>
                    <a:lnTo>
                      <a:pt x="354" y="918"/>
                    </a:lnTo>
                    <a:lnTo>
                      <a:pt x="360" y="906"/>
                    </a:lnTo>
                    <a:lnTo>
                      <a:pt x="360" y="900"/>
                    </a:lnTo>
                    <a:lnTo>
                      <a:pt x="366" y="89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3" name="Myanmar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300" y="1722"/>
                <a:ext cx="163" cy="383"/>
              </a:xfrm>
              <a:custGeom>
                <a:avLst/>
                <a:gdLst>
                  <a:gd name="T0" fmla="*/ 2147483647 w 636"/>
                  <a:gd name="T1" fmla="*/ 2147483647 h 1500"/>
                  <a:gd name="T2" fmla="*/ 2147483647 w 636"/>
                  <a:gd name="T3" fmla="*/ 2147483647 h 1500"/>
                  <a:gd name="T4" fmla="*/ 2147483647 w 636"/>
                  <a:gd name="T5" fmla="*/ 2147483647 h 1500"/>
                  <a:gd name="T6" fmla="*/ 2147483647 w 636"/>
                  <a:gd name="T7" fmla="*/ 2147483647 h 1500"/>
                  <a:gd name="T8" fmla="*/ 2147483647 w 636"/>
                  <a:gd name="T9" fmla="*/ 2147483647 h 1500"/>
                  <a:gd name="T10" fmla="*/ 2147483647 w 636"/>
                  <a:gd name="T11" fmla="*/ 2147483647 h 1500"/>
                  <a:gd name="T12" fmla="*/ 2147483647 w 636"/>
                  <a:gd name="T13" fmla="*/ 2147483647 h 1500"/>
                  <a:gd name="T14" fmla="*/ 2147483647 w 636"/>
                  <a:gd name="T15" fmla="*/ 2147483647 h 1500"/>
                  <a:gd name="T16" fmla="*/ 2147483647 w 636"/>
                  <a:gd name="T17" fmla="*/ 2147483647 h 1500"/>
                  <a:gd name="T18" fmla="*/ 2147483647 w 636"/>
                  <a:gd name="T19" fmla="*/ 2147483647 h 1500"/>
                  <a:gd name="T20" fmla="*/ 2147483647 w 636"/>
                  <a:gd name="T21" fmla="*/ 2147483647 h 1500"/>
                  <a:gd name="T22" fmla="*/ 2147483647 w 636"/>
                  <a:gd name="T23" fmla="*/ 2147483647 h 1500"/>
                  <a:gd name="T24" fmla="*/ 2147483647 w 636"/>
                  <a:gd name="T25" fmla="*/ 2147483647 h 1500"/>
                  <a:gd name="T26" fmla="*/ 2147483647 w 636"/>
                  <a:gd name="T27" fmla="*/ 2147483647 h 1500"/>
                  <a:gd name="T28" fmla="*/ 2147483647 w 636"/>
                  <a:gd name="T29" fmla="*/ 2147483647 h 1500"/>
                  <a:gd name="T30" fmla="*/ 2147483647 w 636"/>
                  <a:gd name="T31" fmla="*/ 2147483647 h 1500"/>
                  <a:gd name="T32" fmla="*/ 2147483647 w 636"/>
                  <a:gd name="T33" fmla="*/ 2147483647 h 1500"/>
                  <a:gd name="T34" fmla="*/ 2147483647 w 636"/>
                  <a:gd name="T35" fmla="*/ 2147483647 h 1500"/>
                  <a:gd name="T36" fmla="*/ 2147483647 w 636"/>
                  <a:gd name="T37" fmla="*/ 2147483647 h 1500"/>
                  <a:gd name="T38" fmla="*/ 2147483647 w 636"/>
                  <a:gd name="T39" fmla="*/ 2147483647 h 1500"/>
                  <a:gd name="T40" fmla="*/ 2147483647 w 636"/>
                  <a:gd name="T41" fmla="*/ 2147483647 h 1500"/>
                  <a:gd name="T42" fmla="*/ 2147483647 w 636"/>
                  <a:gd name="T43" fmla="*/ 2147483647 h 1500"/>
                  <a:gd name="T44" fmla="*/ 2147483647 w 636"/>
                  <a:gd name="T45" fmla="*/ 2147483647 h 1500"/>
                  <a:gd name="T46" fmla="*/ 2147483647 w 636"/>
                  <a:gd name="T47" fmla="*/ 2147483647 h 1500"/>
                  <a:gd name="T48" fmla="*/ 2147483647 w 636"/>
                  <a:gd name="T49" fmla="*/ 2147483647 h 1500"/>
                  <a:gd name="T50" fmla="*/ 2147483647 w 636"/>
                  <a:gd name="T51" fmla="*/ 2147483647 h 1500"/>
                  <a:gd name="T52" fmla="*/ 2147483647 w 636"/>
                  <a:gd name="T53" fmla="*/ 2147483647 h 1500"/>
                  <a:gd name="T54" fmla="*/ 2147483647 w 636"/>
                  <a:gd name="T55" fmla="*/ 2147483647 h 1500"/>
                  <a:gd name="T56" fmla="*/ 2147483647 w 636"/>
                  <a:gd name="T57" fmla="*/ 2147483647 h 1500"/>
                  <a:gd name="T58" fmla="*/ 2147483647 w 636"/>
                  <a:gd name="T59" fmla="*/ 2147483647 h 1500"/>
                  <a:gd name="T60" fmla="*/ 2147483647 w 636"/>
                  <a:gd name="T61" fmla="*/ 2147483647 h 1500"/>
                  <a:gd name="T62" fmla="*/ 2147483647 w 636"/>
                  <a:gd name="T63" fmla="*/ 2147483647 h 1500"/>
                  <a:gd name="T64" fmla="*/ 2147483647 w 636"/>
                  <a:gd name="T65" fmla="*/ 2147483647 h 1500"/>
                  <a:gd name="T66" fmla="*/ 2147483647 w 636"/>
                  <a:gd name="T67" fmla="*/ 2147483647 h 1500"/>
                  <a:gd name="T68" fmla="*/ 2147483647 w 636"/>
                  <a:gd name="T69" fmla="*/ 2147483647 h 1500"/>
                  <a:gd name="T70" fmla="*/ 2147483647 w 636"/>
                  <a:gd name="T71" fmla="*/ 2147483647 h 1500"/>
                  <a:gd name="T72" fmla="*/ 2147483647 w 636"/>
                  <a:gd name="T73" fmla="*/ 2147483647 h 1500"/>
                  <a:gd name="T74" fmla="*/ 2147483647 w 636"/>
                  <a:gd name="T75" fmla="*/ 2147483647 h 1500"/>
                  <a:gd name="T76" fmla="*/ 2147483647 w 636"/>
                  <a:gd name="T77" fmla="*/ 2147483647 h 1500"/>
                  <a:gd name="T78" fmla="*/ 2147483647 w 636"/>
                  <a:gd name="T79" fmla="*/ 2147483647 h 1500"/>
                  <a:gd name="T80" fmla="*/ 2147483647 w 636"/>
                  <a:gd name="T81" fmla="*/ 2147483647 h 1500"/>
                  <a:gd name="T82" fmla="*/ 2147483647 w 636"/>
                  <a:gd name="T83" fmla="*/ 2147483647 h 1500"/>
                  <a:gd name="T84" fmla="*/ 2147483647 w 636"/>
                  <a:gd name="T85" fmla="*/ 2147483647 h 1500"/>
                  <a:gd name="T86" fmla="*/ 2147483647 w 636"/>
                  <a:gd name="T87" fmla="*/ 0 h 1500"/>
                  <a:gd name="T88" fmla="*/ 2147483647 w 636"/>
                  <a:gd name="T89" fmla="*/ 2147483647 h 1500"/>
                  <a:gd name="T90" fmla="*/ 2147483647 w 636"/>
                  <a:gd name="T91" fmla="*/ 2147483647 h 1500"/>
                  <a:gd name="T92" fmla="*/ 2147483647 w 636"/>
                  <a:gd name="T93" fmla="*/ 2147483647 h 1500"/>
                  <a:gd name="T94" fmla="*/ 2147483647 w 636"/>
                  <a:gd name="T95" fmla="*/ 2147483647 h 1500"/>
                  <a:gd name="T96" fmla="*/ 2147483647 w 636"/>
                  <a:gd name="T97" fmla="*/ 2147483647 h 1500"/>
                  <a:gd name="T98" fmla="*/ 2147483647 w 636"/>
                  <a:gd name="T99" fmla="*/ 2147483647 h 1500"/>
                  <a:gd name="T100" fmla="*/ 2147483647 w 636"/>
                  <a:gd name="T101" fmla="*/ 2147483647 h 1500"/>
                  <a:gd name="T102" fmla="*/ 2147483647 w 636"/>
                  <a:gd name="T103" fmla="*/ 2147483647 h 1500"/>
                  <a:gd name="T104" fmla="*/ 2147483647 w 636"/>
                  <a:gd name="T105" fmla="*/ 2147483647 h 1500"/>
                  <a:gd name="T106" fmla="*/ 2147483647 w 636"/>
                  <a:gd name="T107" fmla="*/ 2147483647 h 1500"/>
                  <a:gd name="T108" fmla="*/ 2147483647 w 636"/>
                  <a:gd name="T109" fmla="*/ 2147483647 h 15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36"/>
                  <a:gd name="T166" fmla="*/ 0 h 1500"/>
                  <a:gd name="T167" fmla="*/ 636 w 636"/>
                  <a:gd name="T168" fmla="*/ 1500 h 15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36" h="1500">
                    <a:moveTo>
                      <a:pt x="0" y="588"/>
                    </a:moveTo>
                    <a:lnTo>
                      <a:pt x="18" y="588"/>
                    </a:lnTo>
                    <a:lnTo>
                      <a:pt x="12" y="630"/>
                    </a:lnTo>
                    <a:lnTo>
                      <a:pt x="18" y="630"/>
                    </a:lnTo>
                    <a:lnTo>
                      <a:pt x="24" y="636"/>
                    </a:lnTo>
                    <a:lnTo>
                      <a:pt x="42" y="642"/>
                    </a:lnTo>
                    <a:lnTo>
                      <a:pt x="54" y="648"/>
                    </a:lnTo>
                    <a:lnTo>
                      <a:pt x="72" y="666"/>
                    </a:lnTo>
                    <a:lnTo>
                      <a:pt x="84" y="690"/>
                    </a:lnTo>
                    <a:lnTo>
                      <a:pt x="90" y="696"/>
                    </a:lnTo>
                    <a:lnTo>
                      <a:pt x="90" y="702"/>
                    </a:lnTo>
                    <a:lnTo>
                      <a:pt x="126" y="696"/>
                    </a:lnTo>
                    <a:lnTo>
                      <a:pt x="102" y="738"/>
                    </a:lnTo>
                    <a:lnTo>
                      <a:pt x="108" y="738"/>
                    </a:lnTo>
                    <a:lnTo>
                      <a:pt x="114" y="744"/>
                    </a:lnTo>
                    <a:lnTo>
                      <a:pt x="126" y="744"/>
                    </a:lnTo>
                    <a:lnTo>
                      <a:pt x="144" y="750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74" y="780"/>
                    </a:lnTo>
                    <a:lnTo>
                      <a:pt x="186" y="792"/>
                    </a:lnTo>
                    <a:lnTo>
                      <a:pt x="192" y="804"/>
                    </a:lnTo>
                    <a:lnTo>
                      <a:pt x="192" y="822"/>
                    </a:lnTo>
                    <a:lnTo>
                      <a:pt x="198" y="834"/>
                    </a:lnTo>
                    <a:lnTo>
                      <a:pt x="198" y="840"/>
                    </a:lnTo>
                    <a:lnTo>
                      <a:pt x="204" y="846"/>
                    </a:lnTo>
                    <a:lnTo>
                      <a:pt x="210" y="858"/>
                    </a:lnTo>
                    <a:lnTo>
                      <a:pt x="222" y="870"/>
                    </a:lnTo>
                    <a:lnTo>
                      <a:pt x="210" y="888"/>
                    </a:lnTo>
                    <a:lnTo>
                      <a:pt x="216" y="978"/>
                    </a:lnTo>
                    <a:lnTo>
                      <a:pt x="204" y="990"/>
                    </a:lnTo>
                    <a:lnTo>
                      <a:pt x="204" y="1002"/>
                    </a:lnTo>
                    <a:lnTo>
                      <a:pt x="222" y="1020"/>
                    </a:lnTo>
                    <a:lnTo>
                      <a:pt x="234" y="1020"/>
                    </a:lnTo>
                    <a:lnTo>
                      <a:pt x="246" y="1014"/>
                    </a:lnTo>
                    <a:lnTo>
                      <a:pt x="252" y="1008"/>
                    </a:lnTo>
                    <a:lnTo>
                      <a:pt x="258" y="1014"/>
                    </a:lnTo>
                    <a:lnTo>
                      <a:pt x="258" y="1020"/>
                    </a:lnTo>
                    <a:lnTo>
                      <a:pt x="276" y="1020"/>
                    </a:lnTo>
                    <a:lnTo>
                      <a:pt x="282" y="1014"/>
                    </a:lnTo>
                    <a:lnTo>
                      <a:pt x="294" y="1008"/>
                    </a:lnTo>
                    <a:lnTo>
                      <a:pt x="300" y="996"/>
                    </a:lnTo>
                    <a:lnTo>
                      <a:pt x="306" y="990"/>
                    </a:lnTo>
                    <a:lnTo>
                      <a:pt x="312" y="978"/>
                    </a:lnTo>
                    <a:lnTo>
                      <a:pt x="324" y="978"/>
                    </a:lnTo>
                    <a:lnTo>
                      <a:pt x="360" y="960"/>
                    </a:lnTo>
                    <a:lnTo>
                      <a:pt x="366" y="954"/>
                    </a:lnTo>
                    <a:lnTo>
                      <a:pt x="366" y="900"/>
                    </a:lnTo>
                    <a:lnTo>
                      <a:pt x="372" y="894"/>
                    </a:lnTo>
                    <a:lnTo>
                      <a:pt x="378" y="894"/>
                    </a:lnTo>
                    <a:lnTo>
                      <a:pt x="396" y="912"/>
                    </a:lnTo>
                    <a:lnTo>
                      <a:pt x="402" y="924"/>
                    </a:lnTo>
                    <a:lnTo>
                      <a:pt x="402" y="954"/>
                    </a:lnTo>
                    <a:lnTo>
                      <a:pt x="408" y="954"/>
                    </a:lnTo>
                    <a:lnTo>
                      <a:pt x="426" y="972"/>
                    </a:lnTo>
                    <a:lnTo>
                      <a:pt x="432" y="984"/>
                    </a:lnTo>
                    <a:lnTo>
                      <a:pt x="444" y="1014"/>
                    </a:lnTo>
                    <a:lnTo>
                      <a:pt x="450" y="1050"/>
                    </a:lnTo>
                    <a:lnTo>
                      <a:pt x="450" y="1074"/>
                    </a:lnTo>
                    <a:lnTo>
                      <a:pt x="456" y="1092"/>
                    </a:lnTo>
                    <a:lnTo>
                      <a:pt x="456" y="1128"/>
                    </a:lnTo>
                    <a:lnTo>
                      <a:pt x="462" y="1134"/>
                    </a:lnTo>
                    <a:lnTo>
                      <a:pt x="480" y="1170"/>
                    </a:lnTo>
                    <a:lnTo>
                      <a:pt x="486" y="1176"/>
                    </a:lnTo>
                    <a:lnTo>
                      <a:pt x="486" y="1182"/>
                    </a:lnTo>
                    <a:lnTo>
                      <a:pt x="528" y="1272"/>
                    </a:lnTo>
                    <a:lnTo>
                      <a:pt x="540" y="1320"/>
                    </a:lnTo>
                    <a:lnTo>
                      <a:pt x="522" y="1320"/>
                    </a:lnTo>
                    <a:lnTo>
                      <a:pt x="516" y="1326"/>
                    </a:lnTo>
                    <a:lnTo>
                      <a:pt x="516" y="1350"/>
                    </a:lnTo>
                    <a:lnTo>
                      <a:pt x="510" y="1362"/>
                    </a:lnTo>
                    <a:lnTo>
                      <a:pt x="510" y="1374"/>
                    </a:lnTo>
                    <a:lnTo>
                      <a:pt x="552" y="1362"/>
                    </a:lnTo>
                    <a:lnTo>
                      <a:pt x="540" y="1416"/>
                    </a:lnTo>
                    <a:lnTo>
                      <a:pt x="540" y="1428"/>
                    </a:lnTo>
                    <a:lnTo>
                      <a:pt x="534" y="1440"/>
                    </a:lnTo>
                    <a:lnTo>
                      <a:pt x="534" y="1464"/>
                    </a:lnTo>
                    <a:lnTo>
                      <a:pt x="540" y="1482"/>
                    </a:lnTo>
                    <a:lnTo>
                      <a:pt x="540" y="1488"/>
                    </a:lnTo>
                    <a:lnTo>
                      <a:pt x="546" y="1500"/>
                    </a:lnTo>
                    <a:lnTo>
                      <a:pt x="552" y="1488"/>
                    </a:lnTo>
                    <a:lnTo>
                      <a:pt x="558" y="1482"/>
                    </a:lnTo>
                    <a:lnTo>
                      <a:pt x="564" y="1470"/>
                    </a:lnTo>
                    <a:lnTo>
                      <a:pt x="564" y="1458"/>
                    </a:lnTo>
                    <a:lnTo>
                      <a:pt x="558" y="1452"/>
                    </a:lnTo>
                    <a:lnTo>
                      <a:pt x="558" y="1440"/>
                    </a:lnTo>
                    <a:lnTo>
                      <a:pt x="576" y="1422"/>
                    </a:lnTo>
                    <a:lnTo>
                      <a:pt x="594" y="1386"/>
                    </a:lnTo>
                    <a:lnTo>
                      <a:pt x="594" y="1368"/>
                    </a:lnTo>
                    <a:lnTo>
                      <a:pt x="600" y="1356"/>
                    </a:lnTo>
                    <a:lnTo>
                      <a:pt x="600" y="1326"/>
                    </a:lnTo>
                    <a:lnTo>
                      <a:pt x="594" y="1314"/>
                    </a:lnTo>
                    <a:lnTo>
                      <a:pt x="594" y="1290"/>
                    </a:lnTo>
                    <a:lnTo>
                      <a:pt x="570" y="1266"/>
                    </a:lnTo>
                    <a:lnTo>
                      <a:pt x="570" y="1242"/>
                    </a:lnTo>
                    <a:lnTo>
                      <a:pt x="564" y="1224"/>
                    </a:lnTo>
                    <a:lnTo>
                      <a:pt x="564" y="1194"/>
                    </a:lnTo>
                    <a:lnTo>
                      <a:pt x="558" y="1182"/>
                    </a:lnTo>
                    <a:lnTo>
                      <a:pt x="516" y="1140"/>
                    </a:lnTo>
                    <a:lnTo>
                      <a:pt x="510" y="1128"/>
                    </a:lnTo>
                    <a:lnTo>
                      <a:pt x="504" y="1122"/>
                    </a:lnTo>
                    <a:lnTo>
                      <a:pt x="498" y="1110"/>
                    </a:lnTo>
                    <a:lnTo>
                      <a:pt x="492" y="1104"/>
                    </a:lnTo>
                    <a:lnTo>
                      <a:pt x="492" y="1098"/>
                    </a:lnTo>
                    <a:lnTo>
                      <a:pt x="486" y="1092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6" y="1038"/>
                    </a:lnTo>
                    <a:lnTo>
                      <a:pt x="516" y="1014"/>
                    </a:lnTo>
                    <a:lnTo>
                      <a:pt x="510" y="1002"/>
                    </a:lnTo>
                    <a:lnTo>
                      <a:pt x="522" y="1002"/>
                    </a:lnTo>
                    <a:lnTo>
                      <a:pt x="528" y="996"/>
                    </a:lnTo>
                    <a:lnTo>
                      <a:pt x="528" y="978"/>
                    </a:lnTo>
                    <a:lnTo>
                      <a:pt x="522" y="972"/>
                    </a:lnTo>
                    <a:lnTo>
                      <a:pt x="516" y="978"/>
                    </a:lnTo>
                    <a:lnTo>
                      <a:pt x="510" y="978"/>
                    </a:lnTo>
                    <a:lnTo>
                      <a:pt x="504" y="972"/>
                    </a:lnTo>
                    <a:lnTo>
                      <a:pt x="498" y="960"/>
                    </a:lnTo>
                    <a:lnTo>
                      <a:pt x="498" y="942"/>
                    </a:lnTo>
                    <a:lnTo>
                      <a:pt x="504" y="942"/>
                    </a:lnTo>
                    <a:lnTo>
                      <a:pt x="504" y="936"/>
                    </a:lnTo>
                    <a:lnTo>
                      <a:pt x="498" y="930"/>
                    </a:lnTo>
                    <a:lnTo>
                      <a:pt x="486" y="924"/>
                    </a:lnTo>
                    <a:lnTo>
                      <a:pt x="474" y="912"/>
                    </a:lnTo>
                    <a:lnTo>
                      <a:pt x="462" y="906"/>
                    </a:lnTo>
                    <a:lnTo>
                      <a:pt x="444" y="888"/>
                    </a:lnTo>
                    <a:lnTo>
                      <a:pt x="438" y="876"/>
                    </a:lnTo>
                    <a:lnTo>
                      <a:pt x="438" y="870"/>
                    </a:lnTo>
                    <a:lnTo>
                      <a:pt x="432" y="870"/>
                    </a:lnTo>
                    <a:lnTo>
                      <a:pt x="438" y="846"/>
                    </a:lnTo>
                    <a:lnTo>
                      <a:pt x="426" y="840"/>
                    </a:lnTo>
                    <a:lnTo>
                      <a:pt x="402" y="816"/>
                    </a:lnTo>
                    <a:lnTo>
                      <a:pt x="402" y="810"/>
                    </a:lnTo>
                    <a:lnTo>
                      <a:pt x="426" y="810"/>
                    </a:lnTo>
                    <a:lnTo>
                      <a:pt x="426" y="792"/>
                    </a:lnTo>
                    <a:lnTo>
                      <a:pt x="408" y="774"/>
                    </a:lnTo>
                    <a:lnTo>
                      <a:pt x="408" y="768"/>
                    </a:lnTo>
                    <a:lnTo>
                      <a:pt x="414" y="762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26" y="708"/>
                    </a:lnTo>
                    <a:lnTo>
                      <a:pt x="456" y="708"/>
                    </a:lnTo>
                    <a:lnTo>
                      <a:pt x="468" y="714"/>
                    </a:lnTo>
                    <a:lnTo>
                      <a:pt x="480" y="714"/>
                    </a:lnTo>
                    <a:lnTo>
                      <a:pt x="486" y="708"/>
                    </a:lnTo>
                    <a:lnTo>
                      <a:pt x="492" y="696"/>
                    </a:lnTo>
                    <a:lnTo>
                      <a:pt x="498" y="690"/>
                    </a:lnTo>
                    <a:lnTo>
                      <a:pt x="498" y="684"/>
                    </a:lnTo>
                    <a:lnTo>
                      <a:pt x="522" y="684"/>
                    </a:lnTo>
                    <a:lnTo>
                      <a:pt x="528" y="660"/>
                    </a:lnTo>
                    <a:lnTo>
                      <a:pt x="534" y="660"/>
                    </a:lnTo>
                    <a:lnTo>
                      <a:pt x="540" y="654"/>
                    </a:lnTo>
                    <a:lnTo>
                      <a:pt x="564" y="654"/>
                    </a:lnTo>
                    <a:lnTo>
                      <a:pt x="564" y="642"/>
                    </a:lnTo>
                    <a:lnTo>
                      <a:pt x="582" y="624"/>
                    </a:lnTo>
                    <a:lnTo>
                      <a:pt x="594" y="624"/>
                    </a:lnTo>
                    <a:lnTo>
                      <a:pt x="600" y="618"/>
                    </a:lnTo>
                    <a:lnTo>
                      <a:pt x="594" y="612"/>
                    </a:lnTo>
                    <a:lnTo>
                      <a:pt x="600" y="600"/>
                    </a:lnTo>
                    <a:lnTo>
                      <a:pt x="600" y="588"/>
                    </a:lnTo>
                    <a:lnTo>
                      <a:pt x="636" y="570"/>
                    </a:lnTo>
                    <a:lnTo>
                      <a:pt x="636" y="552"/>
                    </a:lnTo>
                    <a:lnTo>
                      <a:pt x="630" y="546"/>
                    </a:lnTo>
                    <a:lnTo>
                      <a:pt x="618" y="546"/>
                    </a:lnTo>
                    <a:lnTo>
                      <a:pt x="600" y="564"/>
                    </a:lnTo>
                    <a:lnTo>
                      <a:pt x="600" y="570"/>
                    </a:lnTo>
                    <a:lnTo>
                      <a:pt x="558" y="570"/>
                    </a:lnTo>
                    <a:lnTo>
                      <a:pt x="558" y="552"/>
                    </a:lnTo>
                    <a:lnTo>
                      <a:pt x="546" y="552"/>
                    </a:lnTo>
                    <a:lnTo>
                      <a:pt x="534" y="522"/>
                    </a:lnTo>
                    <a:lnTo>
                      <a:pt x="480" y="516"/>
                    </a:lnTo>
                    <a:lnTo>
                      <a:pt x="486" y="504"/>
                    </a:lnTo>
                    <a:lnTo>
                      <a:pt x="486" y="498"/>
                    </a:lnTo>
                    <a:lnTo>
                      <a:pt x="492" y="492"/>
                    </a:lnTo>
                    <a:lnTo>
                      <a:pt x="492" y="480"/>
                    </a:lnTo>
                    <a:lnTo>
                      <a:pt x="480" y="468"/>
                    </a:lnTo>
                    <a:lnTo>
                      <a:pt x="486" y="462"/>
                    </a:lnTo>
                    <a:lnTo>
                      <a:pt x="498" y="462"/>
                    </a:lnTo>
                    <a:lnTo>
                      <a:pt x="504" y="456"/>
                    </a:lnTo>
                    <a:lnTo>
                      <a:pt x="504" y="450"/>
                    </a:lnTo>
                    <a:lnTo>
                      <a:pt x="498" y="444"/>
                    </a:lnTo>
                    <a:lnTo>
                      <a:pt x="486" y="438"/>
                    </a:lnTo>
                    <a:lnTo>
                      <a:pt x="456" y="438"/>
                    </a:lnTo>
                    <a:lnTo>
                      <a:pt x="444" y="396"/>
                    </a:lnTo>
                    <a:lnTo>
                      <a:pt x="420" y="378"/>
                    </a:lnTo>
                    <a:lnTo>
                      <a:pt x="450" y="354"/>
                    </a:lnTo>
                    <a:lnTo>
                      <a:pt x="390" y="354"/>
                    </a:lnTo>
                    <a:lnTo>
                      <a:pt x="384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66" y="354"/>
                    </a:lnTo>
                    <a:lnTo>
                      <a:pt x="360" y="342"/>
                    </a:lnTo>
                    <a:lnTo>
                      <a:pt x="342" y="324"/>
                    </a:lnTo>
                    <a:lnTo>
                      <a:pt x="342" y="306"/>
                    </a:lnTo>
                    <a:lnTo>
                      <a:pt x="354" y="306"/>
                    </a:lnTo>
                    <a:lnTo>
                      <a:pt x="348" y="276"/>
                    </a:lnTo>
                    <a:lnTo>
                      <a:pt x="360" y="276"/>
                    </a:lnTo>
                    <a:lnTo>
                      <a:pt x="366" y="270"/>
                    </a:lnTo>
                    <a:lnTo>
                      <a:pt x="366" y="234"/>
                    </a:lnTo>
                    <a:lnTo>
                      <a:pt x="372" y="240"/>
                    </a:lnTo>
                    <a:lnTo>
                      <a:pt x="384" y="240"/>
                    </a:lnTo>
                    <a:lnTo>
                      <a:pt x="390" y="234"/>
                    </a:lnTo>
                    <a:lnTo>
                      <a:pt x="396" y="222"/>
                    </a:lnTo>
                    <a:lnTo>
                      <a:pt x="396" y="216"/>
                    </a:lnTo>
                    <a:lnTo>
                      <a:pt x="378" y="198"/>
                    </a:lnTo>
                    <a:lnTo>
                      <a:pt x="390" y="198"/>
                    </a:lnTo>
                    <a:lnTo>
                      <a:pt x="396" y="192"/>
                    </a:lnTo>
                    <a:lnTo>
                      <a:pt x="408" y="192"/>
                    </a:lnTo>
                    <a:lnTo>
                      <a:pt x="396" y="132"/>
                    </a:lnTo>
                    <a:lnTo>
                      <a:pt x="384" y="10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42" y="72"/>
                    </a:lnTo>
                    <a:lnTo>
                      <a:pt x="342" y="66"/>
                    </a:lnTo>
                    <a:lnTo>
                      <a:pt x="336" y="60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300" y="6"/>
                    </a:lnTo>
                    <a:lnTo>
                      <a:pt x="294" y="0"/>
                    </a:lnTo>
                    <a:lnTo>
                      <a:pt x="288" y="0"/>
                    </a:lnTo>
                    <a:lnTo>
                      <a:pt x="282" y="18"/>
                    </a:lnTo>
                    <a:lnTo>
                      <a:pt x="282" y="48"/>
                    </a:lnTo>
                    <a:lnTo>
                      <a:pt x="276" y="48"/>
                    </a:lnTo>
                    <a:lnTo>
                      <a:pt x="270" y="54"/>
                    </a:lnTo>
                    <a:lnTo>
                      <a:pt x="258" y="60"/>
                    </a:lnTo>
                    <a:lnTo>
                      <a:pt x="246" y="72"/>
                    </a:lnTo>
                    <a:lnTo>
                      <a:pt x="252" y="84"/>
                    </a:lnTo>
                    <a:lnTo>
                      <a:pt x="258" y="90"/>
                    </a:lnTo>
                    <a:lnTo>
                      <a:pt x="270" y="96"/>
                    </a:lnTo>
                    <a:lnTo>
                      <a:pt x="276" y="102"/>
                    </a:lnTo>
                    <a:lnTo>
                      <a:pt x="276" y="108"/>
                    </a:lnTo>
                    <a:lnTo>
                      <a:pt x="258" y="108"/>
                    </a:lnTo>
                    <a:lnTo>
                      <a:pt x="252" y="102"/>
                    </a:lnTo>
                    <a:lnTo>
                      <a:pt x="216" y="102"/>
                    </a:lnTo>
                    <a:lnTo>
                      <a:pt x="204" y="108"/>
                    </a:lnTo>
                    <a:lnTo>
                      <a:pt x="198" y="108"/>
                    </a:lnTo>
                    <a:lnTo>
                      <a:pt x="198" y="126"/>
                    </a:lnTo>
                    <a:lnTo>
                      <a:pt x="186" y="138"/>
                    </a:lnTo>
                    <a:lnTo>
                      <a:pt x="174" y="144"/>
                    </a:lnTo>
                    <a:lnTo>
                      <a:pt x="162" y="144"/>
                    </a:lnTo>
                    <a:lnTo>
                      <a:pt x="156" y="150"/>
                    </a:lnTo>
                    <a:lnTo>
                      <a:pt x="150" y="150"/>
                    </a:lnTo>
                    <a:lnTo>
                      <a:pt x="150" y="174"/>
                    </a:lnTo>
                    <a:lnTo>
                      <a:pt x="156" y="180"/>
                    </a:lnTo>
                    <a:lnTo>
                      <a:pt x="156" y="186"/>
                    </a:lnTo>
                    <a:lnTo>
                      <a:pt x="162" y="192"/>
                    </a:lnTo>
                    <a:lnTo>
                      <a:pt x="162" y="204"/>
                    </a:lnTo>
                    <a:lnTo>
                      <a:pt x="144" y="234"/>
                    </a:lnTo>
                    <a:lnTo>
                      <a:pt x="138" y="240"/>
                    </a:lnTo>
                    <a:lnTo>
                      <a:pt x="126" y="246"/>
                    </a:lnTo>
                    <a:lnTo>
                      <a:pt x="126" y="264"/>
                    </a:lnTo>
                    <a:lnTo>
                      <a:pt x="132" y="276"/>
                    </a:lnTo>
                    <a:lnTo>
                      <a:pt x="138" y="282"/>
                    </a:lnTo>
                    <a:lnTo>
                      <a:pt x="120" y="336"/>
                    </a:lnTo>
                    <a:lnTo>
                      <a:pt x="120" y="372"/>
                    </a:lnTo>
                    <a:lnTo>
                      <a:pt x="108" y="372"/>
                    </a:lnTo>
                    <a:lnTo>
                      <a:pt x="96" y="366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66" y="384"/>
                    </a:lnTo>
                    <a:lnTo>
                      <a:pt x="72" y="432"/>
                    </a:lnTo>
                    <a:lnTo>
                      <a:pt x="66" y="432"/>
                    </a:lnTo>
                    <a:lnTo>
                      <a:pt x="48" y="450"/>
                    </a:lnTo>
                    <a:lnTo>
                      <a:pt x="54" y="462"/>
                    </a:lnTo>
                    <a:lnTo>
                      <a:pt x="54" y="486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0" y="516"/>
                    </a:lnTo>
                    <a:lnTo>
                      <a:pt x="54" y="510"/>
                    </a:lnTo>
                    <a:lnTo>
                      <a:pt x="48" y="510"/>
                    </a:lnTo>
                    <a:lnTo>
                      <a:pt x="48" y="534"/>
                    </a:lnTo>
                    <a:lnTo>
                      <a:pt x="30" y="516"/>
                    </a:lnTo>
                    <a:lnTo>
                      <a:pt x="42" y="576"/>
                    </a:lnTo>
                    <a:lnTo>
                      <a:pt x="6" y="570"/>
                    </a:lnTo>
                    <a:lnTo>
                      <a:pt x="6" y="576"/>
                    </a:lnTo>
                    <a:lnTo>
                      <a:pt x="0" y="58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" name="Mozambiqu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197" y="2526"/>
                <a:ext cx="195" cy="342"/>
              </a:xfrm>
              <a:custGeom>
                <a:avLst/>
                <a:gdLst>
                  <a:gd name="T0" fmla="*/ 2147483647 w 762"/>
                  <a:gd name="T1" fmla="*/ 2147483647 h 1338"/>
                  <a:gd name="T2" fmla="*/ 2147483647 w 762"/>
                  <a:gd name="T3" fmla="*/ 2147483647 h 1338"/>
                  <a:gd name="T4" fmla="*/ 2147483647 w 762"/>
                  <a:gd name="T5" fmla="*/ 2147483647 h 1338"/>
                  <a:gd name="T6" fmla="*/ 2147483647 w 762"/>
                  <a:gd name="T7" fmla="*/ 2147483647 h 1338"/>
                  <a:gd name="T8" fmla="*/ 2147483647 w 762"/>
                  <a:gd name="T9" fmla="*/ 2147483647 h 1338"/>
                  <a:gd name="T10" fmla="*/ 2147483647 w 762"/>
                  <a:gd name="T11" fmla="*/ 2147483647 h 1338"/>
                  <a:gd name="T12" fmla="*/ 2147483647 w 762"/>
                  <a:gd name="T13" fmla="*/ 2147483647 h 1338"/>
                  <a:gd name="T14" fmla="*/ 2147483647 w 762"/>
                  <a:gd name="T15" fmla="*/ 2147483647 h 1338"/>
                  <a:gd name="T16" fmla="*/ 2147483647 w 762"/>
                  <a:gd name="T17" fmla="*/ 2147483647 h 1338"/>
                  <a:gd name="T18" fmla="*/ 2147483647 w 762"/>
                  <a:gd name="T19" fmla="*/ 2147483647 h 1338"/>
                  <a:gd name="T20" fmla="*/ 2147483647 w 762"/>
                  <a:gd name="T21" fmla="*/ 2147483647 h 1338"/>
                  <a:gd name="T22" fmla="*/ 2147483647 w 762"/>
                  <a:gd name="T23" fmla="*/ 2147483647 h 1338"/>
                  <a:gd name="T24" fmla="*/ 2147483647 w 762"/>
                  <a:gd name="T25" fmla="*/ 2147483647 h 1338"/>
                  <a:gd name="T26" fmla="*/ 2147483647 w 762"/>
                  <a:gd name="T27" fmla="*/ 2147483647 h 1338"/>
                  <a:gd name="T28" fmla="*/ 2147483647 w 762"/>
                  <a:gd name="T29" fmla="*/ 2147483647 h 1338"/>
                  <a:gd name="T30" fmla="*/ 2147483647 w 762"/>
                  <a:gd name="T31" fmla="*/ 2147483647 h 1338"/>
                  <a:gd name="T32" fmla="*/ 2147483647 w 762"/>
                  <a:gd name="T33" fmla="*/ 2147483647 h 1338"/>
                  <a:gd name="T34" fmla="*/ 2147483647 w 762"/>
                  <a:gd name="T35" fmla="*/ 2147483647 h 1338"/>
                  <a:gd name="T36" fmla="*/ 2147483647 w 762"/>
                  <a:gd name="T37" fmla="*/ 2147483647 h 1338"/>
                  <a:gd name="T38" fmla="*/ 2147483647 w 762"/>
                  <a:gd name="T39" fmla="*/ 2147483647 h 1338"/>
                  <a:gd name="T40" fmla="*/ 2147483647 w 762"/>
                  <a:gd name="T41" fmla="*/ 2147483647 h 1338"/>
                  <a:gd name="T42" fmla="*/ 2147483647 w 762"/>
                  <a:gd name="T43" fmla="*/ 2147483647 h 1338"/>
                  <a:gd name="T44" fmla="*/ 2147483647 w 762"/>
                  <a:gd name="T45" fmla="*/ 2147483647 h 1338"/>
                  <a:gd name="T46" fmla="*/ 2147483647 w 762"/>
                  <a:gd name="T47" fmla="*/ 2147483647 h 1338"/>
                  <a:gd name="T48" fmla="*/ 2147483647 w 762"/>
                  <a:gd name="T49" fmla="*/ 2147483647 h 1338"/>
                  <a:gd name="T50" fmla="*/ 2147483647 w 762"/>
                  <a:gd name="T51" fmla="*/ 2147483647 h 1338"/>
                  <a:gd name="T52" fmla="*/ 2147483647 w 762"/>
                  <a:gd name="T53" fmla="*/ 2147483647 h 1338"/>
                  <a:gd name="T54" fmla="*/ 2147483647 w 762"/>
                  <a:gd name="T55" fmla="*/ 2147483647 h 1338"/>
                  <a:gd name="T56" fmla="*/ 0 w 762"/>
                  <a:gd name="T57" fmla="*/ 2147483647 h 1338"/>
                  <a:gd name="T58" fmla="*/ 2147483647 w 762"/>
                  <a:gd name="T59" fmla="*/ 2147483647 h 1338"/>
                  <a:gd name="T60" fmla="*/ 2147483647 w 762"/>
                  <a:gd name="T61" fmla="*/ 2147483647 h 1338"/>
                  <a:gd name="T62" fmla="*/ 2147483647 w 762"/>
                  <a:gd name="T63" fmla="*/ 2147483647 h 1338"/>
                  <a:gd name="T64" fmla="*/ 2147483647 w 762"/>
                  <a:gd name="T65" fmla="*/ 2147483647 h 1338"/>
                  <a:gd name="T66" fmla="*/ 2147483647 w 762"/>
                  <a:gd name="T67" fmla="*/ 2147483647 h 1338"/>
                  <a:gd name="T68" fmla="*/ 2147483647 w 762"/>
                  <a:gd name="T69" fmla="*/ 2147483647 h 1338"/>
                  <a:gd name="T70" fmla="*/ 2147483647 w 762"/>
                  <a:gd name="T71" fmla="*/ 2147483647 h 1338"/>
                  <a:gd name="T72" fmla="*/ 2147483647 w 762"/>
                  <a:gd name="T73" fmla="*/ 2147483647 h 1338"/>
                  <a:gd name="T74" fmla="*/ 2147483647 w 762"/>
                  <a:gd name="T75" fmla="*/ 2147483647 h 1338"/>
                  <a:gd name="T76" fmla="*/ 2147483647 w 762"/>
                  <a:gd name="T77" fmla="*/ 2147483647 h 1338"/>
                  <a:gd name="T78" fmla="*/ 2147483647 w 762"/>
                  <a:gd name="T79" fmla="*/ 2147483647 h 1338"/>
                  <a:gd name="T80" fmla="*/ 2147483647 w 762"/>
                  <a:gd name="T81" fmla="*/ 2147483647 h 1338"/>
                  <a:gd name="T82" fmla="*/ 2147483647 w 762"/>
                  <a:gd name="T83" fmla="*/ 2147483647 h 1338"/>
                  <a:gd name="T84" fmla="*/ 2147483647 w 762"/>
                  <a:gd name="T85" fmla="*/ 2147483647 h 1338"/>
                  <a:gd name="T86" fmla="*/ 2147483647 w 762"/>
                  <a:gd name="T87" fmla="*/ 2147483647 h 1338"/>
                  <a:gd name="T88" fmla="*/ 2147483647 w 762"/>
                  <a:gd name="T89" fmla="*/ 2147483647 h 1338"/>
                  <a:gd name="T90" fmla="*/ 2147483647 w 762"/>
                  <a:gd name="T91" fmla="*/ 2147483647 h 1338"/>
                  <a:gd name="T92" fmla="*/ 2147483647 w 762"/>
                  <a:gd name="T93" fmla="*/ 2147483647 h 1338"/>
                  <a:gd name="T94" fmla="*/ 2147483647 w 762"/>
                  <a:gd name="T95" fmla="*/ 2147483647 h 1338"/>
                  <a:gd name="T96" fmla="*/ 2147483647 w 762"/>
                  <a:gd name="T97" fmla="*/ 2147483647 h 1338"/>
                  <a:gd name="T98" fmla="*/ 2147483647 w 762"/>
                  <a:gd name="T99" fmla="*/ 2147483647 h 1338"/>
                  <a:gd name="T100" fmla="*/ 2147483647 w 762"/>
                  <a:gd name="T101" fmla="*/ 2147483647 h 1338"/>
                  <a:gd name="T102" fmla="*/ 2147483647 w 762"/>
                  <a:gd name="T103" fmla="*/ 2147483647 h 1338"/>
                  <a:gd name="T104" fmla="*/ 2147483647 w 762"/>
                  <a:gd name="T105" fmla="*/ 2147483647 h 1338"/>
                  <a:gd name="T106" fmla="*/ 2147483647 w 762"/>
                  <a:gd name="T107" fmla="*/ 2147483647 h 1338"/>
                  <a:gd name="T108" fmla="*/ 2147483647 w 762"/>
                  <a:gd name="T109" fmla="*/ 2147483647 h 1338"/>
                  <a:gd name="T110" fmla="*/ 2147483647 w 762"/>
                  <a:gd name="T111" fmla="*/ 2147483647 h 1338"/>
                  <a:gd name="T112" fmla="*/ 2147483647 w 762"/>
                  <a:gd name="T113" fmla="*/ 2147483647 h 1338"/>
                  <a:gd name="T114" fmla="*/ 2147483647 w 762"/>
                  <a:gd name="T115" fmla="*/ 2147483647 h 1338"/>
                  <a:gd name="T116" fmla="*/ 2147483647 w 762"/>
                  <a:gd name="T117" fmla="*/ 2147483647 h 1338"/>
                  <a:gd name="T118" fmla="*/ 2147483647 w 762"/>
                  <a:gd name="T119" fmla="*/ 2147483647 h 1338"/>
                  <a:gd name="T120" fmla="*/ 2147483647 w 762"/>
                  <a:gd name="T121" fmla="*/ 2147483647 h 1338"/>
                  <a:gd name="T122" fmla="*/ 2147483647 w 762"/>
                  <a:gd name="T123" fmla="*/ 2147483647 h 13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2"/>
                  <a:gd name="T187" fmla="*/ 0 h 1338"/>
                  <a:gd name="T188" fmla="*/ 762 w 762"/>
                  <a:gd name="T189" fmla="*/ 1338 h 13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2" h="1338">
                    <a:moveTo>
                      <a:pt x="762" y="342"/>
                    </a:moveTo>
                    <a:lnTo>
                      <a:pt x="762" y="324"/>
                    </a:lnTo>
                    <a:lnTo>
                      <a:pt x="756" y="318"/>
                    </a:lnTo>
                    <a:lnTo>
                      <a:pt x="744" y="318"/>
                    </a:lnTo>
                    <a:lnTo>
                      <a:pt x="744" y="258"/>
                    </a:lnTo>
                    <a:lnTo>
                      <a:pt x="732" y="246"/>
                    </a:lnTo>
                    <a:lnTo>
                      <a:pt x="750" y="234"/>
                    </a:lnTo>
                    <a:lnTo>
                      <a:pt x="738" y="186"/>
                    </a:lnTo>
                    <a:lnTo>
                      <a:pt x="750" y="156"/>
                    </a:lnTo>
                    <a:lnTo>
                      <a:pt x="738" y="120"/>
                    </a:lnTo>
                    <a:lnTo>
                      <a:pt x="738" y="108"/>
                    </a:lnTo>
                    <a:lnTo>
                      <a:pt x="750" y="72"/>
                    </a:lnTo>
                    <a:lnTo>
                      <a:pt x="756" y="42"/>
                    </a:lnTo>
                    <a:lnTo>
                      <a:pt x="756" y="12"/>
                    </a:lnTo>
                    <a:lnTo>
                      <a:pt x="744" y="0"/>
                    </a:lnTo>
                    <a:lnTo>
                      <a:pt x="666" y="54"/>
                    </a:lnTo>
                    <a:lnTo>
                      <a:pt x="636" y="60"/>
                    </a:lnTo>
                    <a:lnTo>
                      <a:pt x="630" y="60"/>
                    </a:lnTo>
                    <a:lnTo>
                      <a:pt x="618" y="72"/>
                    </a:lnTo>
                    <a:lnTo>
                      <a:pt x="606" y="78"/>
                    </a:lnTo>
                    <a:lnTo>
                      <a:pt x="594" y="78"/>
                    </a:lnTo>
                    <a:lnTo>
                      <a:pt x="594" y="72"/>
                    </a:lnTo>
                    <a:lnTo>
                      <a:pt x="588" y="66"/>
                    </a:lnTo>
                    <a:lnTo>
                      <a:pt x="564" y="66"/>
                    </a:lnTo>
                    <a:lnTo>
                      <a:pt x="558" y="72"/>
                    </a:lnTo>
                    <a:lnTo>
                      <a:pt x="552" y="84"/>
                    </a:lnTo>
                    <a:lnTo>
                      <a:pt x="540" y="90"/>
                    </a:lnTo>
                    <a:lnTo>
                      <a:pt x="528" y="102"/>
                    </a:lnTo>
                    <a:lnTo>
                      <a:pt x="510" y="102"/>
                    </a:lnTo>
                    <a:lnTo>
                      <a:pt x="498" y="96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68" y="108"/>
                    </a:lnTo>
                    <a:lnTo>
                      <a:pt x="456" y="108"/>
                    </a:lnTo>
                    <a:lnTo>
                      <a:pt x="450" y="102"/>
                    </a:lnTo>
                    <a:lnTo>
                      <a:pt x="438" y="96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8" y="78"/>
                    </a:lnTo>
                    <a:lnTo>
                      <a:pt x="396" y="90"/>
                    </a:lnTo>
                    <a:lnTo>
                      <a:pt x="390" y="90"/>
                    </a:lnTo>
                    <a:lnTo>
                      <a:pt x="384" y="96"/>
                    </a:lnTo>
                    <a:lnTo>
                      <a:pt x="354" y="96"/>
                    </a:lnTo>
                    <a:lnTo>
                      <a:pt x="354" y="114"/>
                    </a:lnTo>
                    <a:lnTo>
                      <a:pt x="330" y="138"/>
                    </a:lnTo>
                    <a:lnTo>
                      <a:pt x="330" y="150"/>
                    </a:lnTo>
                    <a:lnTo>
                      <a:pt x="342" y="162"/>
                    </a:lnTo>
                    <a:lnTo>
                      <a:pt x="348" y="174"/>
                    </a:lnTo>
                    <a:lnTo>
                      <a:pt x="348" y="204"/>
                    </a:lnTo>
                    <a:lnTo>
                      <a:pt x="342" y="216"/>
                    </a:lnTo>
                    <a:lnTo>
                      <a:pt x="336" y="234"/>
                    </a:lnTo>
                    <a:lnTo>
                      <a:pt x="336" y="246"/>
                    </a:lnTo>
                    <a:lnTo>
                      <a:pt x="342" y="246"/>
                    </a:lnTo>
                    <a:lnTo>
                      <a:pt x="342" y="252"/>
                    </a:lnTo>
                    <a:lnTo>
                      <a:pt x="348" y="252"/>
                    </a:lnTo>
                    <a:lnTo>
                      <a:pt x="372" y="276"/>
                    </a:lnTo>
                    <a:lnTo>
                      <a:pt x="384" y="300"/>
                    </a:lnTo>
                    <a:lnTo>
                      <a:pt x="390" y="306"/>
                    </a:lnTo>
                    <a:lnTo>
                      <a:pt x="396" y="318"/>
                    </a:lnTo>
                    <a:lnTo>
                      <a:pt x="408" y="336"/>
                    </a:lnTo>
                    <a:lnTo>
                      <a:pt x="420" y="348"/>
                    </a:lnTo>
                    <a:lnTo>
                      <a:pt x="420" y="366"/>
                    </a:lnTo>
                    <a:lnTo>
                      <a:pt x="414" y="372"/>
                    </a:lnTo>
                    <a:lnTo>
                      <a:pt x="408" y="384"/>
                    </a:lnTo>
                    <a:lnTo>
                      <a:pt x="402" y="390"/>
                    </a:lnTo>
                    <a:lnTo>
                      <a:pt x="402" y="450"/>
                    </a:lnTo>
                    <a:lnTo>
                      <a:pt x="396" y="456"/>
                    </a:lnTo>
                    <a:lnTo>
                      <a:pt x="372" y="456"/>
                    </a:lnTo>
                    <a:lnTo>
                      <a:pt x="360" y="462"/>
                    </a:lnTo>
                    <a:lnTo>
                      <a:pt x="354" y="474"/>
                    </a:lnTo>
                    <a:lnTo>
                      <a:pt x="354" y="492"/>
                    </a:lnTo>
                    <a:lnTo>
                      <a:pt x="360" y="492"/>
                    </a:lnTo>
                    <a:lnTo>
                      <a:pt x="366" y="498"/>
                    </a:lnTo>
                    <a:lnTo>
                      <a:pt x="366" y="528"/>
                    </a:lnTo>
                    <a:lnTo>
                      <a:pt x="354" y="534"/>
                    </a:lnTo>
                    <a:lnTo>
                      <a:pt x="348" y="540"/>
                    </a:lnTo>
                    <a:lnTo>
                      <a:pt x="342" y="534"/>
                    </a:lnTo>
                    <a:lnTo>
                      <a:pt x="342" y="522"/>
                    </a:lnTo>
                    <a:lnTo>
                      <a:pt x="348" y="516"/>
                    </a:lnTo>
                    <a:lnTo>
                      <a:pt x="348" y="504"/>
                    </a:lnTo>
                    <a:lnTo>
                      <a:pt x="336" y="498"/>
                    </a:lnTo>
                    <a:lnTo>
                      <a:pt x="330" y="492"/>
                    </a:lnTo>
                    <a:lnTo>
                      <a:pt x="318" y="486"/>
                    </a:lnTo>
                    <a:lnTo>
                      <a:pt x="312" y="480"/>
                    </a:lnTo>
                    <a:lnTo>
                      <a:pt x="300" y="474"/>
                    </a:lnTo>
                    <a:lnTo>
                      <a:pt x="300" y="444"/>
                    </a:lnTo>
                    <a:lnTo>
                      <a:pt x="288" y="444"/>
                    </a:lnTo>
                    <a:lnTo>
                      <a:pt x="288" y="438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12" y="420"/>
                    </a:lnTo>
                    <a:lnTo>
                      <a:pt x="300" y="402"/>
                    </a:lnTo>
                    <a:lnTo>
                      <a:pt x="312" y="396"/>
                    </a:lnTo>
                    <a:lnTo>
                      <a:pt x="318" y="366"/>
                    </a:lnTo>
                    <a:lnTo>
                      <a:pt x="312" y="366"/>
                    </a:lnTo>
                    <a:lnTo>
                      <a:pt x="312" y="330"/>
                    </a:lnTo>
                    <a:lnTo>
                      <a:pt x="306" y="324"/>
                    </a:lnTo>
                    <a:lnTo>
                      <a:pt x="288" y="324"/>
                    </a:lnTo>
                    <a:lnTo>
                      <a:pt x="282" y="330"/>
                    </a:lnTo>
                    <a:lnTo>
                      <a:pt x="252" y="330"/>
                    </a:lnTo>
                    <a:lnTo>
                      <a:pt x="222" y="282"/>
                    </a:lnTo>
                    <a:lnTo>
                      <a:pt x="216" y="282"/>
                    </a:lnTo>
                    <a:lnTo>
                      <a:pt x="210" y="288"/>
                    </a:lnTo>
                    <a:lnTo>
                      <a:pt x="192" y="294"/>
                    </a:lnTo>
                    <a:lnTo>
                      <a:pt x="180" y="300"/>
                    </a:lnTo>
                    <a:lnTo>
                      <a:pt x="162" y="312"/>
                    </a:lnTo>
                    <a:lnTo>
                      <a:pt x="138" y="324"/>
                    </a:lnTo>
                    <a:lnTo>
                      <a:pt x="132" y="324"/>
                    </a:lnTo>
                    <a:lnTo>
                      <a:pt x="120" y="330"/>
                    </a:lnTo>
                    <a:lnTo>
                      <a:pt x="102" y="336"/>
                    </a:lnTo>
                    <a:lnTo>
                      <a:pt x="84" y="336"/>
                    </a:lnTo>
                    <a:lnTo>
                      <a:pt x="72" y="342"/>
                    </a:lnTo>
                    <a:lnTo>
                      <a:pt x="60" y="342"/>
                    </a:lnTo>
                    <a:lnTo>
                      <a:pt x="42" y="360"/>
                    </a:lnTo>
                    <a:lnTo>
                      <a:pt x="12" y="360"/>
                    </a:lnTo>
                    <a:lnTo>
                      <a:pt x="0" y="372"/>
                    </a:lnTo>
                    <a:lnTo>
                      <a:pt x="18" y="390"/>
                    </a:lnTo>
                    <a:lnTo>
                      <a:pt x="24" y="444"/>
                    </a:lnTo>
                    <a:lnTo>
                      <a:pt x="84" y="444"/>
                    </a:lnTo>
                    <a:lnTo>
                      <a:pt x="96" y="462"/>
                    </a:lnTo>
                    <a:lnTo>
                      <a:pt x="114" y="462"/>
                    </a:lnTo>
                    <a:lnTo>
                      <a:pt x="132" y="486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62" y="480"/>
                    </a:lnTo>
                    <a:lnTo>
                      <a:pt x="180" y="498"/>
                    </a:lnTo>
                    <a:lnTo>
                      <a:pt x="192" y="498"/>
                    </a:lnTo>
                    <a:lnTo>
                      <a:pt x="204" y="510"/>
                    </a:lnTo>
                    <a:lnTo>
                      <a:pt x="204" y="516"/>
                    </a:lnTo>
                    <a:lnTo>
                      <a:pt x="198" y="528"/>
                    </a:lnTo>
                    <a:lnTo>
                      <a:pt x="192" y="534"/>
                    </a:lnTo>
                    <a:lnTo>
                      <a:pt x="204" y="552"/>
                    </a:lnTo>
                    <a:lnTo>
                      <a:pt x="192" y="564"/>
                    </a:lnTo>
                    <a:lnTo>
                      <a:pt x="204" y="576"/>
                    </a:lnTo>
                    <a:lnTo>
                      <a:pt x="198" y="582"/>
                    </a:lnTo>
                    <a:lnTo>
                      <a:pt x="198" y="588"/>
                    </a:lnTo>
                    <a:lnTo>
                      <a:pt x="192" y="594"/>
                    </a:lnTo>
                    <a:lnTo>
                      <a:pt x="192" y="606"/>
                    </a:lnTo>
                    <a:lnTo>
                      <a:pt x="204" y="630"/>
                    </a:lnTo>
                    <a:lnTo>
                      <a:pt x="204" y="642"/>
                    </a:lnTo>
                    <a:lnTo>
                      <a:pt x="198" y="648"/>
                    </a:lnTo>
                    <a:lnTo>
                      <a:pt x="198" y="654"/>
                    </a:lnTo>
                    <a:lnTo>
                      <a:pt x="192" y="654"/>
                    </a:lnTo>
                    <a:lnTo>
                      <a:pt x="192" y="666"/>
                    </a:lnTo>
                    <a:lnTo>
                      <a:pt x="174" y="678"/>
                    </a:lnTo>
                    <a:lnTo>
                      <a:pt x="192" y="702"/>
                    </a:lnTo>
                    <a:lnTo>
                      <a:pt x="174" y="720"/>
                    </a:lnTo>
                    <a:lnTo>
                      <a:pt x="174" y="732"/>
                    </a:lnTo>
                    <a:lnTo>
                      <a:pt x="198" y="756"/>
                    </a:lnTo>
                    <a:lnTo>
                      <a:pt x="198" y="762"/>
                    </a:lnTo>
                    <a:lnTo>
                      <a:pt x="192" y="774"/>
                    </a:lnTo>
                    <a:lnTo>
                      <a:pt x="180" y="786"/>
                    </a:lnTo>
                    <a:lnTo>
                      <a:pt x="180" y="798"/>
                    </a:lnTo>
                    <a:lnTo>
                      <a:pt x="168" y="810"/>
                    </a:lnTo>
                    <a:lnTo>
                      <a:pt x="156" y="816"/>
                    </a:lnTo>
                    <a:lnTo>
                      <a:pt x="156" y="846"/>
                    </a:lnTo>
                    <a:lnTo>
                      <a:pt x="144" y="858"/>
                    </a:lnTo>
                    <a:lnTo>
                      <a:pt x="156" y="876"/>
                    </a:lnTo>
                    <a:lnTo>
                      <a:pt x="138" y="882"/>
                    </a:lnTo>
                    <a:lnTo>
                      <a:pt x="72" y="966"/>
                    </a:lnTo>
                    <a:lnTo>
                      <a:pt x="72" y="996"/>
                    </a:lnTo>
                    <a:lnTo>
                      <a:pt x="78" y="1014"/>
                    </a:lnTo>
                    <a:lnTo>
                      <a:pt x="78" y="1032"/>
                    </a:lnTo>
                    <a:lnTo>
                      <a:pt x="84" y="1044"/>
                    </a:lnTo>
                    <a:lnTo>
                      <a:pt x="84" y="1062"/>
                    </a:lnTo>
                    <a:lnTo>
                      <a:pt x="114" y="1122"/>
                    </a:lnTo>
                    <a:lnTo>
                      <a:pt x="114" y="1212"/>
                    </a:lnTo>
                    <a:lnTo>
                      <a:pt x="90" y="1248"/>
                    </a:lnTo>
                    <a:lnTo>
                      <a:pt x="114" y="1248"/>
                    </a:lnTo>
                    <a:lnTo>
                      <a:pt x="108" y="1260"/>
                    </a:lnTo>
                    <a:lnTo>
                      <a:pt x="108" y="1284"/>
                    </a:lnTo>
                    <a:lnTo>
                      <a:pt x="114" y="1290"/>
                    </a:lnTo>
                    <a:lnTo>
                      <a:pt x="120" y="1290"/>
                    </a:lnTo>
                    <a:lnTo>
                      <a:pt x="126" y="1314"/>
                    </a:lnTo>
                    <a:lnTo>
                      <a:pt x="144" y="1314"/>
                    </a:lnTo>
                    <a:lnTo>
                      <a:pt x="156" y="1326"/>
                    </a:lnTo>
                    <a:lnTo>
                      <a:pt x="162" y="1338"/>
                    </a:lnTo>
                    <a:lnTo>
                      <a:pt x="168" y="1320"/>
                    </a:lnTo>
                    <a:lnTo>
                      <a:pt x="168" y="1284"/>
                    </a:lnTo>
                    <a:lnTo>
                      <a:pt x="162" y="1272"/>
                    </a:lnTo>
                    <a:lnTo>
                      <a:pt x="156" y="1266"/>
                    </a:lnTo>
                    <a:lnTo>
                      <a:pt x="150" y="1266"/>
                    </a:lnTo>
                    <a:lnTo>
                      <a:pt x="150" y="1242"/>
                    </a:lnTo>
                    <a:lnTo>
                      <a:pt x="162" y="1230"/>
                    </a:lnTo>
                    <a:lnTo>
                      <a:pt x="222" y="1188"/>
                    </a:lnTo>
                    <a:lnTo>
                      <a:pt x="276" y="1158"/>
                    </a:lnTo>
                    <a:lnTo>
                      <a:pt x="294" y="1146"/>
                    </a:lnTo>
                    <a:lnTo>
                      <a:pt x="312" y="1140"/>
                    </a:lnTo>
                    <a:lnTo>
                      <a:pt x="330" y="1128"/>
                    </a:lnTo>
                    <a:lnTo>
                      <a:pt x="342" y="1122"/>
                    </a:lnTo>
                    <a:lnTo>
                      <a:pt x="360" y="1104"/>
                    </a:lnTo>
                    <a:lnTo>
                      <a:pt x="360" y="1080"/>
                    </a:lnTo>
                    <a:lnTo>
                      <a:pt x="354" y="1080"/>
                    </a:lnTo>
                    <a:lnTo>
                      <a:pt x="354" y="1086"/>
                    </a:lnTo>
                    <a:lnTo>
                      <a:pt x="348" y="1080"/>
                    </a:lnTo>
                    <a:lnTo>
                      <a:pt x="342" y="1080"/>
                    </a:lnTo>
                    <a:lnTo>
                      <a:pt x="342" y="1068"/>
                    </a:lnTo>
                    <a:lnTo>
                      <a:pt x="366" y="1020"/>
                    </a:lnTo>
                    <a:lnTo>
                      <a:pt x="366" y="990"/>
                    </a:lnTo>
                    <a:lnTo>
                      <a:pt x="360" y="984"/>
                    </a:lnTo>
                    <a:lnTo>
                      <a:pt x="360" y="978"/>
                    </a:lnTo>
                    <a:lnTo>
                      <a:pt x="372" y="948"/>
                    </a:lnTo>
                    <a:lnTo>
                      <a:pt x="366" y="942"/>
                    </a:lnTo>
                    <a:lnTo>
                      <a:pt x="348" y="960"/>
                    </a:lnTo>
                    <a:lnTo>
                      <a:pt x="354" y="918"/>
                    </a:lnTo>
                    <a:lnTo>
                      <a:pt x="348" y="906"/>
                    </a:lnTo>
                    <a:lnTo>
                      <a:pt x="336" y="900"/>
                    </a:lnTo>
                    <a:lnTo>
                      <a:pt x="330" y="888"/>
                    </a:lnTo>
                    <a:lnTo>
                      <a:pt x="330" y="870"/>
                    </a:lnTo>
                    <a:lnTo>
                      <a:pt x="336" y="858"/>
                    </a:lnTo>
                    <a:lnTo>
                      <a:pt x="336" y="834"/>
                    </a:lnTo>
                    <a:lnTo>
                      <a:pt x="324" y="822"/>
                    </a:lnTo>
                    <a:lnTo>
                      <a:pt x="318" y="822"/>
                    </a:lnTo>
                    <a:lnTo>
                      <a:pt x="312" y="816"/>
                    </a:lnTo>
                    <a:lnTo>
                      <a:pt x="312" y="792"/>
                    </a:lnTo>
                    <a:lnTo>
                      <a:pt x="318" y="780"/>
                    </a:lnTo>
                    <a:lnTo>
                      <a:pt x="324" y="762"/>
                    </a:lnTo>
                    <a:lnTo>
                      <a:pt x="336" y="750"/>
                    </a:lnTo>
                    <a:lnTo>
                      <a:pt x="372" y="732"/>
                    </a:lnTo>
                    <a:lnTo>
                      <a:pt x="378" y="726"/>
                    </a:lnTo>
                    <a:lnTo>
                      <a:pt x="378" y="714"/>
                    </a:lnTo>
                    <a:lnTo>
                      <a:pt x="390" y="690"/>
                    </a:lnTo>
                    <a:lnTo>
                      <a:pt x="396" y="684"/>
                    </a:lnTo>
                    <a:lnTo>
                      <a:pt x="402" y="684"/>
                    </a:lnTo>
                    <a:lnTo>
                      <a:pt x="414" y="678"/>
                    </a:lnTo>
                    <a:lnTo>
                      <a:pt x="420" y="678"/>
                    </a:lnTo>
                    <a:lnTo>
                      <a:pt x="426" y="672"/>
                    </a:lnTo>
                    <a:lnTo>
                      <a:pt x="450" y="660"/>
                    </a:lnTo>
                    <a:lnTo>
                      <a:pt x="462" y="648"/>
                    </a:lnTo>
                    <a:lnTo>
                      <a:pt x="474" y="612"/>
                    </a:lnTo>
                    <a:lnTo>
                      <a:pt x="498" y="576"/>
                    </a:lnTo>
                    <a:lnTo>
                      <a:pt x="522" y="564"/>
                    </a:lnTo>
                    <a:lnTo>
                      <a:pt x="558" y="552"/>
                    </a:lnTo>
                    <a:lnTo>
                      <a:pt x="600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66" y="498"/>
                    </a:lnTo>
                    <a:lnTo>
                      <a:pt x="672" y="492"/>
                    </a:lnTo>
                    <a:lnTo>
                      <a:pt x="684" y="486"/>
                    </a:lnTo>
                    <a:lnTo>
                      <a:pt x="684" y="474"/>
                    </a:lnTo>
                    <a:lnTo>
                      <a:pt x="714" y="444"/>
                    </a:lnTo>
                    <a:lnTo>
                      <a:pt x="714" y="432"/>
                    </a:lnTo>
                    <a:lnTo>
                      <a:pt x="720" y="420"/>
                    </a:lnTo>
                    <a:lnTo>
                      <a:pt x="732" y="414"/>
                    </a:lnTo>
                    <a:lnTo>
                      <a:pt x="738" y="402"/>
                    </a:lnTo>
                    <a:lnTo>
                      <a:pt x="744" y="396"/>
                    </a:lnTo>
                    <a:lnTo>
                      <a:pt x="744" y="378"/>
                    </a:lnTo>
                    <a:lnTo>
                      <a:pt x="750" y="372"/>
                    </a:lnTo>
                    <a:lnTo>
                      <a:pt x="762" y="348"/>
                    </a:lnTo>
                    <a:lnTo>
                      <a:pt x="762" y="34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5" name="Morocc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426" y="1571"/>
                <a:ext cx="217" cy="169"/>
              </a:xfrm>
              <a:custGeom>
                <a:avLst/>
                <a:gdLst>
                  <a:gd name="T0" fmla="*/ 2147483647 w 846"/>
                  <a:gd name="T1" fmla="*/ 2147483647 h 660"/>
                  <a:gd name="T2" fmla="*/ 2147483647 w 846"/>
                  <a:gd name="T3" fmla="*/ 2147483647 h 660"/>
                  <a:gd name="T4" fmla="*/ 2147483647 w 846"/>
                  <a:gd name="T5" fmla="*/ 2147483647 h 660"/>
                  <a:gd name="T6" fmla="*/ 2147483647 w 846"/>
                  <a:gd name="T7" fmla="*/ 2147483647 h 660"/>
                  <a:gd name="T8" fmla="*/ 2147483647 w 846"/>
                  <a:gd name="T9" fmla="*/ 2147483647 h 660"/>
                  <a:gd name="T10" fmla="*/ 2147483647 w 846"/>
                  <a:gd name="T11" fmla="*/ 2147483647 h 660"/>
                  <a:gd name="T12" fmla="*/ 2147483647 w 846"/>
                  <a:gd name="T13" fmla="*/ 2147483647 h 660"/>
                  <a:gd name="T14" fmla="*/ 2147483647 w 846"/>
                  <a:gd name="T15" fmla="*/ 2147483647 h 660"/>
                  <a:gd name="T16" fmla="*/ 2147483647 w 846"/>
                  <a:gd name="T17" fmla="*/ 2147483647 h 660"/>
                  <a:gd name="T18" fmla="*/ 2147483647 w 846"/>
                  <a:gd name="T19" fmla="*/ 0 h 660"/>
                  <a:gd name="T20" fmla="*/ 2147483647 w 846"/>
                  <a:gd name="T21" fmla="*/ 2147483647 h 660"/>
                  <a:gd name="T22" fmla="*/ 2147483647 w 846"/>
                  <a:gd name="T23" fmla="*/ 2147483647 h 660"/>
                  <a:gd name="T24" fmla="*/ 2147483647 w 846"/>
                  <a:gd name="T25" fmla="*/ 2147483647 h 660"/>
                  <a:gd name="T26" fmla="*/ 2147483647 w 846"/>
                  <a:gd name="T27" fmla="*/ 2147483647 h 660"/>
                  <a:gd name="T28" fmla="*/ 2147483647 w 846"/>
                  <a:gd name="T29" fmla="*/ 2147483647 h 660"/>
                  <a:gd name="T30" fmla="*/ 2147483647 w 846"/>
                  <a:gd name="T31" fmla="*/ 2147483647 h 660"/>
                  <a:gd name="T32" fmla="*/ 2147483647 w 846"/>
                  <a:gd name="T33" fmla="*/ 2147483647 h 660"/>
                  <a:gd name="T34" fmla="*/ 2147483647 w 846"/>
                  <a:gd name="T35" fmla="*/ 2147483647 h 660"/>
                  <a:gd name="T36" fmla="*/ 2147483647 w 846"/>
                  <a:gd name="T37" fmla="*/ 2147483647 h 660"/>
                  <a:gd name="T38" fmla="*/ 2147483647 w 846"/>
                  <a:gd name="T39" fmla="*/ 2147483647 h 660"/>
                  <a:gd name="T40" fmla="*/ 2147483647 w 846"/>
                  <a:gd name="T41" fmla="*/ 2147483647 h 660"/>
                  <a:gd name="T42" fmla="*/ 2147483647 w 846"/>
                  <a:gd name="T43" fmla="*/ 2147483647 h 660"/>
                  <a:gd name="T44" fmla="*/ 2147483647 w 846"/>
                  <a:gd name="T45" fmla="*/ 2147483647 h 660"/>
                  <a:gd name="T46" fmla="*/ 2147483647 w 846"/>
                  <a:gd name="T47" fmla="*/ 2147483647 h 660"/>
                  <a:gd name="T48" fmla="*/ 2147483647 w 846"/>
                  <a:gd name="T49" fmla="*/ 2147483647 h 660"/>
                  <a:gd name="T50" fmla="*/ 2147483647 w 846"/>
                  <a:gd name="T51" fmla="*/ 2147483647 h 660"/>
                  <a:gd name="T52" fmla="*/ 2147483647 w 846"/>
                  <a:gd name="T53" fmla="*/ 2147483647 h 660"/>
                  <a:gd name="T54" fmla="*/ 2147483647 w 846"/>
                  <a:gd name="T55" fmla="*/ 2147483647 h 660"/>
                  <a:gd name="T56" fmla="*/ 2147483647 w 846"/>
                  <a:gd name="T57" fmla="*/ 2147483647 h 660"/>
                  <a:gd name="T58" fmla="*/ 2147483647 w 846"/>
                  <a:gd name="T59" fmla="*/ 2147483647 h 660"/>
                  <a:gd name="T60" fmla="*/ 2147483647 w 846"/>
                  <a:gd name="T61" fmla="*/ 2147483647 h 660"/>
                  <a:gd name="T62" fmla="*/ 2147483647 w 846"/>
                  <a:gd name="T63" fmla="*/ 2147483647 h 660"/>
                  <a:gd name="T64" fmla="*/ 2147483647 w 846"/>
                  <a:gd name="T65" fmla="*/ 2147483647 h 660"/>
                  <a:gd name="T66" fmla="*/ 2147483647 w 846"/>
                  <a:gd name="T67" fmla="*/ 2147483647 h 660"/>
                  <a:gd name="T68" fmla="*/ 2147483647 w 846"/>
                  <a:gd name="T69" fmla="*/ 2147483647 h 660"/>
                  <a:gd name="T70" fmla="*/ 2147483647 w 846"/>
                  <a:gd name="T71" fmla="*/ 2147483647 h 660"/>
                  <a:gd name="T72" fmla="*/ 2147483647 w 846"/>
                  <a:gd name="T73" fmla="*/ 2147483647 h 660"/>
                  <a:gd name="T74" fmla="*/ 2147483647 w 846"/>
                  <a:gd name="T75" fmla="*/ 2147483647 h 660"/>
                  <a:gd name="T76" fmla="*/ 2147483647 w 846"/>
                  <a:gd name="T77" fmla="*/ 2147483647 h 660"/>
                  <a:gd name="T78" fmla="*/ 2147483647 w 846"/>
                  <a:gd name="T79" fmla="*/ 2147483647 h 660"/>
                  <a:gd name="T80" fmla="*/ 2147483647 w 846"/>
                  <a:gd name="T81" fmla="*/ 2147483647 h 660"/>
                  <a:gd name="T82" fmla="*/ 2147483647 w 846"/>
                  <a:gd name="T83" fmla="*/ 2147483647 h 660"/>
                  <a:gd name="T84" fmla="*/ 2147483647 w 846"/>
                  <a:gd name="T85" fmla="*/ 2147483647 h 660"/>
                  <a:gd name="T86" fmla="*/ 2147483647 w 846"/>
                  <a:gd name="T87" fmla="*/ 2147483647 h 660"/>
                  <a:gd name="T88" fmla="*/ 2147483647 w 846"/>
                  <a:gd name="T89" fmla="*/ 2147483647 h 6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46"/>
                  <a:gd name="T136" fmla="*/ 0 h 660"/>
                  <a:gd name="T137" fmla="*/ 846 w 846"/>
                  <a:gd name="T138" fmla="*/ 660 h 6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46" h="660">
                    <a:moveTo>
                      <a:pt x="822" y="246"/>
                    </a:moveTo>
                    <a:lnTo>
                      <a:pt x="822" y="216"/>
                    </a:lnTo>
                    <a:lnTo>
                      <a:pt x="804" y="216"/>
                    </a:lnTo>
                    <a:lnTo>
                      <a:pt x="816" y="186"/>
                    </a:lnTo>
                    <a:lnTo>
                      <a:pt x="804" y="168"/>
                    </a:lnTo>
                    <a:lnTo>
                      <a:pt x="810" y="102"/>
                    </a:lnTo>
                    <a:lnTo>
                      <a:pt x="798" y="102"/>
                    </a:lnTo>
                    <a:lnTo>
                      <a:pt x="798" y="90"/>
                    </a:lnTo>
                    <a:lnTo>
                      <a:pt x="804" y="84"/>
                    </a:lnTo>
                    <a:lnTo>
                      <a:pt x="792" y="78"/>
                    </a:lnTo>
                    <a:lnTo>
                      <a:pt x="786" y="66"/>
                    </a:lnTo>
                    <a:lnTo>
                      <a:pt x="780" y="60"/>
                    </a:lnTo>
                    <a:lnTo>
                      <a:pt x="744" y="42"/>
                    </a:lnTo>
                    <a:lnTo>
                      <a:pt x="720" y="42"/>
                    </a:lnTo>
                    <a:lnTo>
                      <a:pt x="708" y="48"/>
                    </a:lnTo>
                    <a:lnTo>
                      <a:pt x="702" y="54"/>
                    </a:lnTo>
                    <a:lnTo>
                      <a:pt x="696" y="54"/>
                    </a:lnTo>
                    <a:lnTo>
                      <a:pt x="690" y="48"/>
                    </a:lnTo>
                    <a:lnTo>
                      <a:pt x="678" y="48"/>
                    </a:lnTo>
                    <a:lnTo>
                      <a:pt x="666" y="42"/>
                    </a:lnTo>
                    <a:lnTo>
                      <a:pt x="654" y="42"/>
                    </a:lnTo>
                    <a:lnTo>
                      <a:pt x="642" y="48"/>
                    </a:lnTo>
                    <a:lnTo>
                      <a:pt x="636" y="54"/>
                    </a:lnTo>
                    <a:lnTo>
                      <a:pt x="624" y="54"/>
                    </a:lnTo>
                    <a:lnTo>
                      <a:pt x="588" y="36"/>
                    </a:lnTo>
                    <a:lnTo>
                      <a:pt x="570" y="18"/>
                    </a:lnTo>
                    <a:lnTo>
                      <a:pt x="564" y="6"/>
                    </a:lnTo>
                    <a:lnTo>
                      <a:pt x="558" y="6"/>
                    </a:lnTo>
                    <a:lnTo>
                      <a:pt x="552" y="0"/>
                    </a:lnTo>
                    <a:lnTo>
                      <a:pt x="528" y="0"/>
                    </a:lnTo>
                    <a:lnTo>
                      <a:pt x="528" y="6"/>
                    </a:lnTo>
                    <a:lnTo>
                      <a:pt x="522" y="12"/>
                    </a:lnTo>
                    <a:lnTo>
                      <a:pt x="522" y="30"/>
                    </a:lnTo>
                    <a:lnTo>
                      <a:pt x="516" y="48"/>
                    </a:lnTo>
                    <a:lnTo>
                      <a:pt x="498" y="84"/>
                    </a:lnTo>
                    <a:lnTo>
                      <a:pt x="492" y="102"/>
                    </a:lnTo>
                    <a:lnTo>
                      <a:pt x="468" y="138"/>
                    </a:lnTo>
                    <a:lnTo>
                      <a:pt x="462" y="150"/>
                    </a:lnTo>
                    <a:lnTo>
                      <a:pt x="450" y="162"/>
                    </a:lnTo>
                    <a:lnTo>
                      <a:pt x="438" y="168"/>
                    </a:lnTo>
                    <a:lnTo>
                      <a:pt x="420" y="168"/>
                    </a:lnTo>
                    <a:lnTo>
                      <a:pt x="408" y="174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84" y="186"/>
                    </a:lnTo>
                    <a:lnTo>
                      <a:pt x="378" y="198"/>
                    </a:lnTo>
                    <a:lnTo>
                      <a:pt x="360" y="192"/>
                    </a:lnTo>
                    <a:lnTo>
                      <a:pt x="330" y="204"/>
                    </a:lnTo>
                    <a:lnTo>
                      <a:pt x="330" y="210"/>
                    </a:lnTo>
                    <a:lnTo>
                      <a:pt x="324" y="216"/>
                    </a:lnTo>
                    <a:lnTo>
                      <a:pt x="324" y="228"/>
                    </a:lnTo>
                    <a:lnTo>
                      <a:pt x="318" y="240"/>
                    </a:lnTo>
                    <a:lnTo>
                      <a:pt x="312" y="240"/>
                    </a:lnTo>
                    <a:lnTo>
                      <a:pt x="288" y="264"/>
                    </a:lnTo>
                    <a:lnTo>
                      <a:pt x="288" y="288"/>
                    </a:lnTo>
                    <a:lnTo>
                      <a:pt x="276" y="312"/>
                    </a:lnTo>
                    <a:lnTo>
                      <a:pt x="264" y="324"/>
                    </a:lnTo>
                    <a:lnTo>
                      <a:pt x="258" y="336"/>
                    </a:lnTo>
                    <a:lnTo>
                      <a:pt x="246" y="354"/>
                    </a:lnTo>
                    <a:lnTo>
                      <a:pt x="246" y="402"/>
                    </a:lnTo>
                    <a:lnTo>
                      <a:pt x="240" y="408"/>
                    </a:lnTo>
                    <a:lnTo>
                      <a:pt x="234" y="408"/>
                    </a:lnTo>
                    <a:lnTo>
                      <a:pt x="234" y="414"/>
                    </a:lnTo>
                    <a:lnTo>
                      <a:pt x="240" y="420"/>
                    </a:lnTo>
                    <a:lnTo>
                      <a:pt x="252" y="420"/>
                    </a:lnTo>
                    <a:lnTo>
                      <a:pt x="252" y="474"/>
                    </a:lnTo>
                    <a:lnTo>
                      <a:pt x="240" y="474"/>
                    </a:lnTo>
                    <a:lnTo>
                      <a:pt x="228" y="480"/>
                    </a:lnTo>
                    <a:lnTo>
                      <a:pt x="192" y="540"/>
                    </a:lnTo>
                    <a:lnTo>
                      <a:pt x="180" y="552"/>
                    </a:lnTo>
                    <a:lnTo>
                      <a:pt x="168" y="552"/>
                    </a:lnTo>
                    <a:lnTo>
                      <a:pt x="162" y="558"/>
                    </a:lnTo>
                    <a:lnTo>
                      <a:pt x="150" y="564"/>
                    </a:lnTo>
                    <a:lnTo>
                      <a:pt x="144" y="576"/>
                    </a:lnTo>
                    <a:lnTo>
                      <a:pt x="132" y="588"/>
                    </a:lnTo>
                    <a:lnTo>
                      <a:pt x="126" y="600"/>
                    </a:lnTo>
                    <a:lnTo>
                      <a:pt x="120" y="606"/>
                    </a:lnTo>
                    <a:lnTo>
                      <a:pt x="84" y="624"/>
                    </a:lnTo>
                    <a:lnTo>
                      <a:pt x="66" y="624"/>
                    </a:lnTo>
                    <a:lnTo>
                      <a:pt x="54" y="630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12" y="636"/>
                    </a:lnTo>
                    <a:lnTo>
                      <a:pt x="6" y="642"/>
                    </a:lnTo>
                    <a:lnTo>
                      <a:pt x="6" y="654"/>
                    </a:lnTo>
                    <a:lnTo>
                      <a:pt x="0" y="660"/>
                    </a:lnTo>
                    <a:lnTo>
                      <a:pt x="312" y="660"/>
                    </a:lnTo>
                    <a:lnTo>
                      <a:pt x="312" y="600"/>
                    </a:lnTo>
                    <a:lnTo>
                      <a:pt x="318" y="570"/>
                    </a:lnTo>
                    <a:lnTo>
                      <a:pt x="330" y="564"/>
                    </a:lnTo>
                    <a:lnTo>
                      <a:pt x="336" y="558"/>
                    </a:lnTo>
                    <a:lnTo>
                      <a:pt x="348" y="552"/>
                    </a:lnTo>
                    <a:lnTo>
                      <a:pt x="378" y="522"/>
                    </a:lnTo>
                    <a:lnTo>
                      <a:pt x="378" y="516"/>
                    </a:lnTo>
                    <a:lnTo>
                      <a:pt x="396" y="516"/>
                    </a:lnTo>
                    <a:lnTo>
                      <a:pt x="426" y="498"/>
                    </a:lnTo>
                    <a:lnTo>
                      <a:pt x="438" y="504"/>
                    </a:lnTo>
                    <a:lnTo>
                      <a:pt x="444" y="510"/>
                    </a:lnTo>
                    <a:lnTo>
                      <a:pt x="456" y="510"/>
                    </a:lnTo>
                    <a:lnTo>
                      <a:pt x="462" y="498"/>
                    </a:lnTo>
                    <a:lnTo>
                      <a:pt x="462" y="492"/>
                    </a:lnTo>
                    <a:lnTo>
                      <a:pt x="486" y="486"/>
                    </a:lnTo>
                    <a:lnTo>
                      <a:pt x="492" y="474"/>
                    </a:lnTo>
                    <a:lnTo>
                      <a:pt x="504" y="474"/>
                    </a:lnTo>
                    <a:lnTo>
                      <a:pt x="516" y="480"/>
                    </a:lnTo>
                    <a:lnTo>
                      <a:pt x="540" y="480"/>
                    </a:lnTo>
                    <a:lnTo>
                      <a:pt x="552" y="468"/>
                    </a:lnTo>
                    <a:lnTo>
                      <a:pt x="564" y="444"/>
                    </a:lnTo>
                    <a:lnTo>
                      <a:pt x="570" y="438"/>
                    </a:lnTo>
                    <a:lnTo>
                      <a:pt x="576" y="426"/>
                    </a:lnTo>
                    <a:lnTo>
                      <a:pt x="618" y="426"/>
                    </a:lnTo>
                    <a:lnTo>
                      <a:pt x="624" y="420"/>
                    </a:lnTo>
                    <a:lnTo>
                      <a:pt x="636" y="414"/>
                    </a:lnTo>
                    <a:lnTo>
                      <a:pt x="648" y="402"/>
                    </a:lnTo>
                    <a:lnTo>
                      <a:pt x="648" y="396"/>
                    </a:lnTo>
                    <a:lnTo>
                      <a:pt x="672" y="384"/>
                    </a:lnTo>
                    <a:lnTo>
                      <a:pt x="660" y="366"/>
                    </a:lnTo>
                    <a:lnTo>
                      <a:pt x="654" y="354"/>
                    </a:lnTo>
                    <a:lnTo>
                      <a:pt x="648" y="348"/>
                    </a:lnTo>
                    <a:lnTo>
                      <a:pt x="648" y="336"/>
                    </a:lnTo>
                    <a:lnTo>
                      <a:pt x="654" y="330"/>
                    </a:lnTo>
                    <a:lnTo>
                      <a:pt x="678" y="330"/>
                    </a:lnTo>
                    <a:lnTo>
                      <a:pt x="690" y="324"/>
                    </a:lnTo>
                    <a:lnTo>
                      <a:pt x="714" y="324"/>
                    </a:lnTo>
                    <a:lnTo>
                      <a:pt x="714" y="312"/>
                    </a:lnTo>
                    <a:lnTo>
                      <a:pt x="720" y="306"/>
                    </a:lnTo>
                    <a:lnTo>
                      <a:pt x="720" y="300"/>
                    </a:lnTo>
                    <a:lnTo>
                      <a:pt x="732" y="300"/>
                    </a:lnTo>
                    <a:lnTo>
                      <a:pt x="738" y="306"/>
                    </a:lnTo>
                    <a:lnTo>
                      <a:pt x="744" y="300"/>
                    </a:lnTo>
                    <a:lnTo>
                      <a:pt x="744" y="294"/>
                    </a:lnTo>
                    <a:lnTo>
                      <a:pt x="762" y="294"/>
                    </a:lnTo>
                    <a:lnTo>
                      <a:pt x="774" y="300"/>
                    </a:lnTo>
                    <a:lnTo>
                      <a:pt x="828" y="294"/>
                    </a:lnTo>
                    <a:lnTo>
                      <a:pt x="828" y="282"/>
                    </a:lnTo>
                    <a:lnTo>
                      <a:pt x="846" y="264"/>
                    </a:lnTo>
                    <a:lnTo>
                      <a:pt x="822" y="24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" name="Montenegr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73" y="1412"/>
                <a:ext cx="29" cy="35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2147483647 w 114"/>
                  <a:gd name="T7" fmla="*/ 2147483647 h 138"/>
                  <a:gd name="T8" fmla="*/ 2147483647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0 h 138"/>
                  <a:gd name="T14" fmla="*/ 2147483647 w 114"/>
                  <a:gd name="T15" fmla="*/ 0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0 w 114"/>
                  <a:gd name="T29" fmla="*/ 2147483647 h 138"/>
                  <a:gd name="T30" fmla="*/ 0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2147483647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2147483647 w 114"/>
                  <a:gd name="T61" fmla="*/ 2147483647 h 138"/>
                  <a:gd name="T62" fmla="*/ 2147483647 w 114"/>
                  <a:gd name="T63" fmla="*/ 2147483647 h 138"/>
                  <a:gd name="T64" fmla="*/ 2147483647 w 114"/>
                  <a:gd name="T65" fmla="*/ 2147483647 h 138"/>
                  <a:gd name="T66" fmla="*/ 2147483647 w 114"/>
                  <a:gd name="T67" fmla="*/ 2147483647 h 138"/>
                  <a:gd name="T68" fmla="*/ 2147483647 w 114"/>
                  <a:gd name="T69" fmla="*/ 2147483647 h 138"/>
                  <a:gd name="T70" fmla="*/ 2147483647 w 114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7" name="Mongol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073" y="1240"/>
                <a:ext cx="537" cy="213"/>
              </a:xfrm>
              <a:custGeom>
                <a:avLst/>
                <a:gdLst>
                  <a:gd name="T0" fmla="*/ 2147483647 w 2100"/>
                  <a:gd name="T1" fmla="*/ 2147483647 h 834"/>
                  <a:gd name="T2" fmla="*/ 2147483647 w 2100"/>
                  <a:gd name="T3" fmla="*/ 2147483647 h 834"/>
                  <a:gd name="T4" fmla="*/ 2147483647 w 2100"/>
                  <a:gd name="T5" fmla="*/ 2147483647 h 834"/>
                  <a:gd name="T6" fmla="*/ 2147483647 w 2100"/>
                  <a:gd name="T7" fmla="*/ 2147483647 h 834"/>
                  <a:gd name="T8" fmla="*/ 2147483647 w 2100"/>
                  <a:gd name="T9" fmla="*/ 2147483647 h 834"/>
                  <a:gd name="T10" fmla="*/ 2147483647 w 2100"/>
                  <a:gd name="T11" fmla="*/ 2147483647 h 834"/>
                  <a:gd name="T12" fmla="*/ 2147483647 w 2100"/>
                  <a:gd name="T13" fmla="*/ 2147483647 h 834"/>
                  <a:gd name="T14" fmla="*/ 2147483647 w 2100"/>
                  <a:gd name="T15" fmla="*/ 2147483647 h 834"/>
                  <a:gd name="T16" fmla="*/ 2147483647 w 2100"/>
                  <a:gd name="T17" fmla="*/ 2147483647 h 834"/>
                  <a:gd name="T18" fmla="*/ 2147483647 w 2100"/>
                  <a:gd name="T19" fmla="*/ 2147483647 h 834"/>
                  <a:gd name="T20" fmla="*/ 2147483647 w 2100"/>
                  <a:gd name="T21" fmla="*/ 2147483647 h 834"/>
                  <a:gd name="T22" fmla="*/ 2147483647 w 2100"/>
                  <a:gd name="T23" fmla="*/ 2147483647 h 834"/>
                  <a:gd name="T24" fmla="*/ 2147483647 w 2100"/>
                  <a:gd name="T25" fmla="*/ 2147483647 h 834"/>
                  <a:gd name="T26" fmla="*/ 2147483647 w 2100"/>
                  <a:gd name="T27" fmla="*/ 2147483647 h 834"/>
                  <a:gd name="T28" fmla="*/ 2147483647 w 2100"/>
                  <a:gd name="T29" fmla="*/ 2147483647 h 834"/>
                  <a:gd name="T30" fmla="*/ 2147483647 w 2100"/>
                  <a:gd name="T31" fmla="*/ 2147483647 h 834"/>
                  <a:gd name="T32" fmla="*/ 2147483647 w 2100"/>
                  <a:gd name="T33" fmla="*/ 2147483647 h 834"/>
                  <a:gd name="T34" fmla="*/ 2147483647 w 2100"/>
                  <a:gd name="T35" fmla="*/ 2147483647 h 834"/>
                  <a:gd name="T36" fmla="*/ 2147483647 w 2100"/>
                  <a:gd name="T37" fmla="*/ 2147483647 h 834"/>
                  <a:gd name="T38" fmla="*/ 2147483647 w 2100"/>
                  <a:gd name="T39" fmla="*/ 2147483647 h 834"/>
                  <a:gd name="T40" fmla="*/ 2147483647 w 2100"/>
                  <a:gd name="T41" fmla="*/ 2147483647 h 834"/>
                  <a:gd name="T42" fmla="*/ 2147483647 w 2100"/>
                  <a:gd name="T43" fmla="*/ 2147483647 h 834"/>
                  <a:gd name="T44" fmla="*/ 2147483647 w 2100"/>
                  <a:gd name="T45" fmla="*/ 2147483647 h 834"/>
                  <a:gd name="T46" fmla="*/ 2147483647 w 2100"/>
                  <a:gd name="T47" fmla="*/ 2147483647 h 834"/>
                  <a:gd name="T48" fmla="*/ 2147483647 w 2100"/>
                  <a:gd name="T49" fmla="*/ 2147483647 h 834"/>
                  <a:gd name="T50" fmla="*/ 2147483647 w 2100"/>
                  <a:gd name="T51" fmla="*/ 2147483647 h 834"/>
                  <a:gd name="T52" fmla="*/ 2147483647 w 2100"/>
                  <a:gd name="T53" fmla="*/ 2147483647 h 834"/>
                  <a:gd name="T54" fmla="*/ 2147483647 w 2100"/>
                  <a:gd name="T55" fmla="*/ 2147483647 h 834"/>
                  <a:gd name="T56" fmla="*/ 2147483647 w 2100"/>
                  <a:gd name="T57" fmla="*/ 2147483647 h 834"/>
                  <a:gd name="T58" fmla="*/ 2147483647 w 2100"/>
                  <a:gd name="T59" fmla="*/ 2147483647 h 834"/>
                  <a:gd name="T60" fmla="*/ 2147483647 w 2100"/>
                  <a:gd name="T61" fmla="*/ 2147483647 h 834"/>
                  <a:gd name="T62" fmla="*/ 0 w 2100"/>
                  <a:gd name="T63" fmla="*/ 2147483647 h 834"/>
                  <a:gd name="T64" fmla="*/ 2147483647 w 2100"/>
                  <a:gd name="T65" fmla="*/ 2147483647 h 834"/>
                  <a:gd name="T66" fmla="*/ 2147483647 w 2100"/>
                  <a:gd name="T67" fmla="*/ 2147483647 h 834"/>
                  <a:gd name="T68" fmla="*/ 2147483647 w 2100"/>
                  <a:gd name="T69" fmla="*/ 2147483647 h 834"/>
                  <a:gd name="T70" fmla="*/ 2147483647 w 2100"/>
                  <a:gd name="T71" fmla="*/ 2147483647 h 834"/>
                  <a:gd name="T72" fmla="*/ 2147483647 w 2100"/>
                  <a:gd name="T73" fmla="*/ 2147483647 h 834"/>
                  <a:gd name="T74" fmla="*/ 2147483647 w 2100"/>
                  <a:gd name="T75" fmla="*/ 2147483647 h 834"/>
                  <a:gd name="T76" fmla="*/ 2147483647 w 2100"/>
                  <a:gd name="T77" fmla="*/ 2147483647 h 834"/>
                  <a:gd name="T78" fmla="*/ 2147483647 w 2100"/>
                  <a:gd name="T79" fmla="*/ 2147483647 h 834"/>
                  <a:gd name="T80" fmla="*/ 2147483647 w 2100"/>
                  <a:gd name="T81" fmla="*/ 2147483647 h 834"/>
                  <a:gd name="T82" fmla="*/ 2147483647 w 2100"/>
                  <a:gd name="T83" fmla="*/ 2147483647 h 834"/>
                  <a:gd name="T84" fmla="*/ 2147483647 w 2100"/>
                  <a:gd name="T85" fmla="*/ 2147483647 h 834"/>
                  <a:gd name="T86" fmla="*/ 2147483647 w 2100"/>
                  <a:gd name="T87" fmla="*/ 2147483647 h 834"/>
                  <a:gd name="T88" fmla="*/ 2147483647 w 2100"/>
                  <a:gd name="T89" fmla="*/ 2147483647 h 834"/>
                  <a:gd name="T90" fmla="*/ 2147483647 w 2100"/>
                  <a:gd name="T91" fmla="*/ 2147483647 h 834"/>
                  <a:gd name="T92" fmla="*/ 2147483647 w 2100"/>
                  <a:gd name="T93" fmla="*/ 2147483647 h 834"/>
                  <a:gd name="T94" fmla="*/ 2147483647 w 2100"/>
                  <a:gd name="T95" fmla="*/ 2147483647 h 834"/>
                  <a:gd name="T96" fmla="*/ 2147483647 w 2100"/>
                  <a:gd name="T97" fmla="*/ 2147483647 h 834"/>
                  <a:gd name="T98" fmla="*/ 2147483647 w 2100"/>
                  <a:gd name="T99" fmla="*/ 2147483647 h 834"/>
                  <a:gd name="T100" fmla="*/ 2147483647 w 2100"/>
                  <a:gd name="T101" fmla="*/ 2147483647 h 834"/>
                  <a:gd name="T102" fmla="*/ 2147483647 w 2100"/>
                  <a:gd name="T103" fmla="*/ 2147483647 h 834"/>
                  <a:gd name="T104" fmla="*/ 2147483647 w 2100"/>
                  <a:gd name="T105" fmla="*/ 2147483647 h 834"/>
                  <a:gd name="T106" fmla="*/ 2147483647 w 2100"/>
                  <a:gd name="T107" fmla="*/ 2147483647 h 834"/>
                  <a:gd name="T108" fmla="*/ 2147483647 w 2100"/>
                  <a:gd name="T109" fmla="*/ 2147483647 h 834"/>
                  <a:gd name="T110" fmla="*/ 2147483647 w 2100"/>
                  <a:gd name="T111" fmla="*/ 2147483647 h 834"/>
                  <a:gd name="T112" fmla="*/ 2147483647 w 2100"/>
                  <a:gd name="T113" fmla="*/ 2147483647 h 834"/>
                  <a:gd name="T114" fmla="*/ 2147483647 w 2100"/>
                  <a:gd name="T115" fmla="*/ 2147483647 h 834"/>
                  <a:gd name="T116" fmla="*/ 2147483647 w 2100"/>
                  <a:gd name="T117" fmla="*/ 2147483647 h 834"/>
                  <a:gd name="T118" fmla="*/ 2147483647 w 2100"/>
                  <a:gd name="T119" fmla="*/ 2147483647 h 834"/>
                  <a:gd name="T120" fmla="*/ 2147483647 w 2100"/>
                  <a:gd name="T121" fmla="*/ 2147483647 h 834"/>
                  <a:gd name="T122" fmla="*/ 2147483647 w 2100"/>
                  <a:gd name="T123" fmla="*/ 2147483647 h 8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00"/>
                  <a:gd name="T187" fmla="*/ 0 h 834"/>
                  <a:gd name="T188" fmla="*/ 2100 w 2100"/>
                  <a:gd name="T189" fmla="*/ 834 h 8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00" h="834">
                    <a:moveTo>
                      <a:pt x="2088" y="408"/>
                    </a:moveTo>
                    <a:lnTo>
                      <a:pt x="2076" y="396"/>
                    </a:lnTo>
                    <a:lnTo>
                      <a:pt x="2070" y="384"/>
                    </a:lnTo>
                    <a:lnTo>
                      <a:pt x="2058" y="384"/>
                    </a:lnTo>
                    <a:lnTo>
                      <a:pt x="2034" y="372"/>
                    </a:lnTo>
                    <a:lnTo>
                      <a:pt x="2022" y="360"/>
                    </a:lnTo>
                    <a:lnTo>
                      <a:pt x="2010" y="354"/>
                    </a:lnTo>
                    <a:lnTo>
                      <a:pt x="2004" y="348"/>
                    </a:lnTo>
                    <a:lnTo>
                      <a:pt x="1986" y="348"/>
                    </a:lnTo>
                    <a:lnTo>
                      <a:pt x="1974" y="342"/>
                    </a:lnTo>
                    <a:lnTo>
                      <a:pt x="1968" y="336"/>
                    </a:lnTo>
                    <a:lnTo>
                      <a:pt x="1968" y="324"/>
                    </a:lnTo>
                    <a:lnTo>
                      <a:pt x="1902" y="324"/>
                    </a:lnTo>
                    <a:lnTo>
                      <a:pt x="1902" y="348"/>
                    </a:lnTo>
                    <a:lnTo>
                      <a:pt x="1896" y="354"/>
                    </a:lnTo>
                    <a:lnTo>
                      <a:pt x="1890" y="354"/>
                    </a:lnTo>
                    <a:lnTo>
                      <a:pt x="1878" y="348"/>
                    </a:lnTo>
                    <a:lnTo>
                      <a:pt x="1866" y="336"/>
                    </a:lnTo>
                    <a:lnTo>
                      <a:pt x="1812" y="336"/>
                    </a:lnTo>
                    <a:lnTo>
                      <a:pt x="1806" y="342"/>
                    </a:lnTo>
                    <a:lnTo>
                      <a:pt x="1812" y="342"/>
                    </a:lnTo>
                    <a:lnTo>
                      <a:pt x="1812" y="348"/>
                    </a:lnTo>
                    <a:lnTo>
                      <a:pt x="1794" y="348"/>
                    </a:lnTo>
                    <a:lnTo>
                      <a:pt x="1788" y="342"/>
                    </a:lnTo>
                    <a:lnTo>
                      <a:pt x="1776" y="336"/>
                    </a:lnTo>
                    <a:lnTo>
                      <a:pt x="1770" y="324"/>
                    </a:lnTo>
                    <a:lnTo>
                      <a:pt x="1770" y="306"/>
                    </a:lnTo>
                    <a:lnTo>
                      <a:pt x="1776" y="306"/>
                    </a:lnTo>
                    <a:lnTo>
                      <a:pt x="1770" y="294"/>
                    </a:lnTo>
                    <a:lnTo>
                      <a:pt x="1764" y="270"/>
                    </a:lnTo>
                    <a:lnTo>
                      <a:pt x="1758" y="258"/>
                    </a:lnTo>
                    <a:lnTo>
                      <a:pt x="1758" y="174"/>
                    </a:lnTo>
                    <a:lnTo>
                      <a:pt x="1740" y="174"/>
                    </a:lnTo>
                    <a:lnTo>
                      <a:pt x="1716" y="168"/>
                    </a:lnTo>
                    <a:lnTo>
                      <a:pt x="1710" y="174"/>
                    </a:lnTo>
                    <a:lnTo>
                      <a:pt x="1698" y="180"/>
                    </a:lnTo>
                    <a:lnTo>
                      <a:pt x="1674" y="180"/>
                    </a:lnTo>
                    <a:lnTo>
                      <a:pt x="1662" y="174"/>
                    </a:lnTo>
                    <a:lnTo>
                      <a:pt x="1644" y="156"/>
                    </a:lnTo>
                    <a:lnTo>
                      <a:pt x="1608" y="156"/>
                    </a:lnTo>
                    <a:lnTo>
                      <a:pt x="1596" y="150"/>
                    </a:lnTo>
                    <a:lnTo>
                      <a:pt x="1578" y="150"/>
                    </a:lnTo>
                    <a:lnTo>
                      <a:pt x="1548" y="180"/>
                    </a:lnTo>
                    <a:lnTo>
                      <a:pt x="1548" y="192"/>
                    </a:lnTo>
                    <a:lnTo>
                      <a:pt x="1536" y="204"/>
                    </a:lnTo>
                    <a:lnTo>
                      <a:pt x="1500" y="204"/>
                    </a:lnTo>
                    <a:lnTo>
                      <a:pt x="1488" y="216"/>
                    </a:lnTo>
                    <a:lnTo>
                      <a:pt x="1440" y="216"/>
                    </a:lnTo>
                    <a:lnTo>
                      <a:pt x="1440" y="222"/>
                    </a:lnTo>
                    <a:lnTo>
                      <a:pt x="1422" y="240"/>
                    </a:lnTo>
                    <a:lnTo>
                      <a:pt x="1416" y="240"/>
                    </a:lnTo>
                    <a:lnTo>
                      <a:pt x="1416" y="234"/>
                    </a:lnTo>
                    <a:lnTo>
                      <a:pt x="1410" y="228"/>
                    </a:lnTo>
                    <a:lnTo>
                      <a:pt x="1392" y="228"/>
                    </a:lnTo>
                    <a:lnTo>
                      <a:pt x="1380" y="234"/>
                    </a:lnTo>
                    <a:lnTo>
                      <a:pt x="1356" y="234"/>
                    </a:lnTo>
                    <a:lnTo>
                      <a:pt x="1344" y="228"/>
                    </a:lnTo>
                    <a:lnTo>
                      <a:pt x="1338" y="228"/>
                    </a:lnTo>
                    <a:lnTo>
                      <a:pt x="1332" y="222"/>
                    </a:lnTo>
                    <a:lnTo>
                      <a:pt x="1266" y="222"/>
                    </a:lnTo>
                    <a:lnTo>
                      <a:pt x="1260" y="216"/>
                    </a:lnTo>
                    <a:lnTo>
                      <a:pt x="1260" y="204"/>
                    </a:lnTo>
                    <a:lnTo>
                      <a:pt x="1248" y="198"/>
                    </a:lnTo>
                    <a:lnTo>
                      <a:pt x="1230" y="198"/>
                    </a:lnTo>
                    <a:lnTo>
                      <a:pt x="1230" y="192"/>
                    </a:lnTo>
                    <a:lnTo>
                      <a:pt x="1218" y="180"/>
                    </a:lnTo>
                    <a:lnTo>
                      <a:pt x="1218" y="174"/>
                    </a:lnTo>
                    <a:lnTo>
                      <a:pt x="1212" y="168"/>
                    </a:lnTo>
                    <a:lnTo>
                      <a:pt x="1152" y="168"/>
                    </a:lnTo>
                    <a:lnTo>
                      <a:pt x="1128" y="144"/>
                    </a:lnTo>
                    <a:lnTo>
                      <a:pt x="1092" y="144"/>
                    </a:lnTo>
                    <a:lnTo>
                      <a:pt x="1086" y="138"/>
                    </a:lnTo>
                    <a:lnTo>
                      <a:pt x="1080" y="138"/>
                    </a:lnTo>
                    <a:lnTo>
                      <a:pt x="1068" y="132"/>
                    </a:lnTo>
                    <a:lnTo>
                      <a:pt x="1020" y="132"/>
                    </a:lnTo>
                    <a:lnTo>
                      <a:pt x="966" y="150"/>
                    </a:lnTo>
                    <a:lnTo>
                      <a:pt x="954" y="156"/>
                    </a:lnTo>
                    <a:lnTo>
                      <a:pt x="942" y="156"/>
                    </a:lnTo>
                    <a:lnTo>
                      <a:pt x="930" y="150"/>
                    </a:lnTo>
                    <a:lnTo>
                      <a:pt x="918" y="150"/>
                    </a:lnTo>
                    <a:lnTo>
                      <a:pt x="912" y="144"/>
                    </a:lnTo>
                    <a:lnTo>
                      <a:pt x="882" y="144"/>
                    </a:lnTo>
                    <a:lnTo>
                      <a:pt x="864" y="126"/>
                    </a:lnTo>
                    <a:lnTo>
                      <a:pt x="864" y="120"/>
                    </a:lnTo>
                    <a:lnTo>
                      <a:pt x="840" y="126"/>
                    </a:lnTo>
                    <a:lnTo>
                      <a:pt x="840" y="120"/>
                    </a:lnTo>
                    <a:lnTo>
                      <a:pt x="834" y="114"/>
                    </a:lnTo>
                    <a:lnTo>
                      <a:pt x="822" y="90"/>
                    </a:lnTo>
                    <a:lnTo>
                      <a:pt x="810" y="78"/>
                    </a:lnTo>
                    <a:lnTo>
                      <a:pt x="804" y="66"/>
                    </a:lnTo>
                    <a:lnTo>
                      <a:pt x="798" y="60"/>
                    </a:lnTo>
                    <a:lnTo>
                      <a:pt x="786" y="54"/>
                    </a:lnTo>
                    <a:lnTo>
                      <a:pt x="768" y="54"/>
                    </a:lnTo>
                    <a:lnTo>
                      <a:pt x="756" y="60"/>
                    </a:lnTo>
                    <a:lnTo>
                      <a:pt x="750" y="60"/>
                    </a:lnTo>
                    <a:lnTo>
                      <a:pt x="726" y="48"/>
                    </a:lnTo>
                    <a:lnTo>
                      <a:pt x="720" y="42"/>
                    </a:lnTo>
                    <a:lnTo>
                      <a:pt x="708" y="36"/>
                    </a:lnTo>
                    <a:lnTo>
                      <a:pt x="672" y="36"/>
                    </a:lnTo>
                    <a:lnTo>
                      <a:pt x="648" y="30"/>
                    </a:lnTo>
                    <a:lnTo>
                      <a:pt x="636" y="30"/>
                    </a:lnTo>
                    <a:lnTo>
                      <a:pt x="576" y="0"/>
                    </a:lnTo>
                    <a:lnTo>
                      <a:pt x="576" y="18"/>
                    </a:lnTo>
                    <a:lnTo>
                      <a:pt x="570" y="30"/>
                    </a:lnTo>
                    <a:lnTo>
                      <a:pt x="558" y="36"/>
                    </a:lnTo>
                    <a:lnTo>
                      <a:pt x="552" y="36"/>
                    </a:lnTo>
                    <a:lnTo>
                      <a:pt x="558" y="48"/>
                    </a:lnTo>
                    <a:lnTo>
                      <a:pt x="540" y="48"/>
                    </a:lnTo>
                    <a:lnTo>
                      <a:pt x="540" y="60"/>
                    </a:lnTo>
                    <a:lnTo>
                      <a:pt x="552" y="72"/>
                    </a:lnTo>
                    <a:lnTo>
                      <a:pt x="558" y="90"/>
                    </a:lnTo>
                    <a:lnTo>
                      <a:pt x="582" y="126"/>
                    </a:lnTo>
                    <a:lnTo>
                      <a:pt x="588" y="126"/>
                    </a:lnTo>
                    <a:lnTo>
                      <a:pt x="594" y="132"/>
                    </a:lnTo>
                    <a:lnTo>
                      <a:pt x="600" y="144"/>
                    </a:lnTo>
                    <a:lnTo>
                      <a:pt x="600" y="168"/>
                    </a:lnTo>
                    <a:lnTo>
                      <a:pt x="582" y="168"/>
                    </a:lnTo>
                    <a:lnTo>
                      <a:pt x="582" y="174"/>
                    </a:lnTo>
                    <a:lnTo>
                      <a:pt x="576" y="180"/>
                    </a:lnTo>
                    <a:lnTo>
                      <a:pt x="552" y="192"/>
                    </a:lnTo>
                    <a:lnTo>
                      <a:pt x="546" y="186"/>
                    </a:lnTo>
                    <a:lnTo>
                      <a:pt x="546" y="174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456" y="168"/>
                    </a:lnTo>
                    <a:lnTo>
                      <a:pt x="450" y="174"/>
                    </a:lnTo>
                    <a:lnTo>
                      <a:pt x="450" y="180"/>
                    </a:lnTo>
                    <a:lnTo>
                      <a:pt x="444" y="168"/>
                    </a:lnTo>
                    <a:lnTo>
                      <a:pt x="420" y="174"/>
                    </a:lnTo>
                    <a:lnTo>
                      <a:pt x="414" y="162"/>
                    </a:lnTo>
                    <a:lnTo>
                      <a:pt x="384" y="162"/>
                    </a:lnTo>
                    <a:lnTo>
                      <a:pt x="366" y="156"/>
                    </a:lnTo>
                    <a:lnTo>
                      <a:pt x="360" y="150"/>
                    </a:lnTo>
                    <a:lnTo>
                      <a:pt x="360" y="138"/>
                    </a:lnTo>
                    <a:lnTo>
                      <a:pt x="354" y="132"/>
                    </a:lnTo>
                    <a:lnTo>
                      <a:pt x="354" y="126"/>
                    </a:lnTo>
                    <a:lnTo>
                      <a:pt x="312" y="126"/>
                    </a:lnTo>
                    <a:lnTo>
                      <a:pt x="294" y="132"/>
                    </a:lnTo>
                    <a:lnTo>
                      <a:pt x="270" y="132"/>
                    </a:lnTo>
                    <a:lnTo>
                      <a:pt x="264" y="114"/>
                    </a:lnTo>
                    <a:lnTo>
                      <a:pt x="228" y="114"/>
                    </a:lnTo>
                    <a:lnTo>
                      <a:pt x="228" y="108"/>
                    </a:lnTo>
                    <a:lnTo>
                      <a:pt x="210" y="114"/>
                    </a:lnTo>
                    <a:lnTo>
                      <a:pt x="204" y="108"/>
                    </a:lnTo>
                    <a:lnTo>
                      <a:pt x="186" y="108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74" y="126"/>
                    </a:lnTo>
                    <a:lnTo>
                      <a:pt x="174" y="132"/>
                    </a:lnTo>
                    <a:lnTo>
                      <a:pt x="150" y="132"/>
                    </a:lnTo>
                    <a:lnTo>
                      <a:pt x="138" y="150"/>
                    </a:lnTo>
                    <a:lnTo>
                      <a:pt x="120" y="150"/>
                    </a:lnTo>
                    <a:lnTo>
                      <a:pt x="84" y="186"/>
                    </a:lnTo>
                    <a:lnTo>
                      <a:pt x="84" y="192"/>
                    </a:lnTo>
                    <a:lnTo>
                      <a:pt x="90" y="198"/>
                    </a:lnTo>
                    <a:lnTo>
                      <a:pt x="66" y="198"/>
                    </a:lnTo>
                    <a:lnTo>
                      <a:pt x="72" y="210"/>
                    </a:lnTo>
                    <a:lnTo>
                      <a:pt x="12" y="210"/>
                    </a:lnTo>
                    <a:lnTo>
                      <a:pt x="12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58"/>
                    </a:lnTo>
                    <a:lnTo>
                      <a:pt x="0" y="264"/>
                    </a:lnTo>
                    <a:lnTo>
                      <a:pt x="24" y="264"/>
                    </a:lnTo>
                    <a:lnTo>
                      <a:pt x="24" y="282"/>
                    </a:lnTo>
                    <a:lnTo>
                      <a:pt x="36" y="288"/>
                    </a:lnTo>
                    <a:lnTo>
                      <a:pt x="48" y="288"/>
                    </a:lnTo>
                    <a:lnTo>
                      <a:pt x="60" y="294"/>
                    </a:lnTo>
                    <a:lnTo>
                      <a:pt x="72" y="294"/>
                    </a:lnTo>
                    <a:lnTo>
                      <a:pt x="78" y="306"/>
                    </a:lnTo>
                    <a:lnTo>
                      <a:pt x="102" y="330"/>
                    </a:lnTo>
                    <a:lnTo>
                      <a:pt x="138" y="318"/>
                    </a:lnTo>
                    <a:lnTo>
                      <a:pt x="156" y="330"/>
                    </a:lnTo>
                    <a:lnTo>
                      <a:pt x="162" y="336"/>
                    </a:lnTo>
                    <a:lnTo>
                      <a:pt x="174" y="336"/>
                    </a:lnTo>
                    <a:lnTo>
                      <a:pt x="186" y="342"/>
                    </a:lnTo>
                    <a:lnTo>
                      <a:pt x="204" y="348"/>
                    </a:lnTo>
                    <a:lnTo>
                      <a:pt x="222" y="366"/>
                    </a:lnTo>
                    <a:lnTo>
                      <a:pt x="228" y="378"/>
                    </a:lnTo>
                    <a:lnTo>
                      <a:pt x="240" y="396"/>
                    </a:lnTo>
                    <a:lnTo>
                      <a:pt x="264" y="414"/>
                    </a:lnTo>
                    <a:lnTo>
                      <a:pt x="276" y="426"/>
                    </a:lnTo>
                    <a:lnTo>
                      <a:pt x="282" y="438"/>
                    </a:lnTo>
                    <a:lnTo>
                      <a:pt x="282" y="450"/>
                    </a:lnTo>
                    <a:lnTo>
                      <a:pt x="288" y="456"/>
                    </a:lnTo>
                    <a:lnTo>
                      <a:pt x="294" y="468"/>
                    </a:lnTo>
                    <a:lnTo>
                      <a:pt x="300" y="474"/>
                    </a:lnTo>
                    <a:lnTo>
                      <a:pt x="300" y="480"/>
                    </a:lnTo>
                    <a:lnTo>
                      <a:pt x="288" y="492"/>
                    </a:lnTo>
                    <a:lnTo>
                      <a:pt x="288" y="504"/>
                    </a:lnTo>
                    <a:lnTo>
                      <a:pt x="294" y="522"/>
                    </a:lnTo>
                    <a:lnTo>
                      <a:pt x="300" y="534"/>
                    </a:lnTo>
                    <a:lnTo>
                      <a:pt x="306" y="540"/>
                    </a:lnTo>
                    <a:lnTo>
                      <a:pt x="318" y="546"/>
                    </a:lnTo>
                    <a:lnTo>
                      <a:pt x="330" y="546"/>
                    </a:lnTo>
                    <a:lnTo>
                      <a:pt x="342" y="552"/>
                    </a:lnTo>
                    <a:lnTo>
                      <a:pt x="348" y="552"/>
                    </a:lnTo>
                    <a:lnTo>
                      <a:pt x="366" y="558"/>
                    </a:lnTo>
                    <a:lnTo>
                      <a:pt x="390" y="564"/>
                    </a:lnTo>
                    <a:lnTo>
                      <a:pt x="486" y="564"/>
                    </a:lnTo>
                    <a:lnTo>
                      <a:pt x="492" y="570"/>
                    </a:lnTo>
                    <a:lnTo>
                      <a:pt x="498" y="570"/>
                    </a:lnTo>
                    <a:lnTo>
                      <a:pt x="510" y="576"/>
                    </a:lnTo>
                    <a:lnTo>
                      <a:pt x="516" y="576"/>
                    </a:lnTo>
                    <a:lnTo>
                      <a:pt x="528" y="582"/>
                    </a:lnTo>
                    <a:lnTo>
                      <a:pt x="534" y="594"/>
                    </a:lnTo>
                    <a:lnTo>
                      <a:pt x="540" y="594"/>
                    </a:lnTo>
                    <a:lnTo>
                      <a:pt x="546" y="600"/>
                    </a:lnTo>
                    <a:lnTo>
                      <a:pt x="552" y="600"/>
                    </a:lnTo>
                    <a:lnTo>
                      <a:pt x="576" y="612"/>
                    </a:lnTo>
                    <a:lnTo>
                      <a:pt x="588" y="612"/>
                    </a:lnTo>
                    <a:lnTo>
                      <a:pt x="594" y="618"/>
                    </a:lnTo>
                    <a:lnTo>
                      <a:pt x="630" y="618"/>
                    </a:lnTo>
                    <a:lnTo>
                      <a:pt x="642" y="642"/>
                    </a:lnTo>
                    <a:lnTo>
                      <a:pt x="684" y="684"/>
                    </a:lnTo>
                    <a:lnTo>
                      <a:pt x="690" y="696"/>
                    </a:lnTo>
                    <a:lnTo>
                      <a:pt x="720" y="726"/>
                    </a:lnTo>
                    <a:lnTo>
                      <a:pt x="732" y="732"/>
                    </a:lnTo>
                    <a:lnTo>
                      <a:pt x="738" y="744"/>
                    </a:lnTo>
                    <a:lnTo>
                      <a:pt x="750" y="750"/>
                    </a:lnTo>
                    <a:lnTo>
                      <a:pt x="810" y="744"/>
                    </a:lnTo>
                    <a:lnTo>
                      <a:pt x="864" y="750"/>
                    </a:lnTo>
                    <a:lnTo>
                      <a:pt x="912" y="750"/>
                    </a:lnTo>
                    <a:lnTo>
                      <a:pt x="948" y="756"/>
                    </a:lnTo>
                    <a:lnTo>
                      <a:pt x="954" y="750"/>
                    </a:lnTo>
                    <a:lnTo>
                      <a:pt x="966" y="744"/>
                    </a:lnTo>
                    <a:lnTo>
                      <a:pt x="972" y="738"/>
                    </a:lnTo>
                    <a:lnTo>
                      <a:pt x="984" y="738"/>
                    </a:lnTo>
                    <a:lnTo>
                      <a:pt x="996" y="744"/>
                    </a:lnTo>
                    <a:lnTo>
                      <a:pt x="1002" y="744"/>
                    </a:lnTo>
                    <a:lnTo>
                      <a:pt x="1008" y="750"/>
                    </a:lnTo>
                    <a:lnTo>
                      <a:pt x="1062" y="750"/>
                    </a:lnTo>
                    <a:lnTo>
                      <a:pt x="1080" y="756"/>
                    </a:lnTo>
                    <a:lnTo>
                      <a:pt x="1092" y="756"/>
                    </a:lnTo>
                    <a:lnTo>
                      <a:pt x="1110" y="774"/>
                    </a:lnTo>
                    <a:lnTo>
                      <a:pt x="1116" y="786"/>
                    </a:lnTo>
                    <a:lnTo>
                      <a:pt x="1128" y="792"/>
                    </a:lnTo>
                    <a:lnTo>
                      <a:pt x="1152" y="798"/>
                    </a:lnTo>
                    <a:lnTo>
                      <a:pt x="1200" y="798"/>
                    </a:lnTo>
                    <a:lnTo>
                      <a:pt x="1218" y="804"/>
                    </a:lnTo>
                    <a:lnTo>
                      <a:pt x="1242" y="816"/>
                    </a:lnTo>
                    <a:lnTo>
                      <a:pt x="1248" y="822"/>
                    </a:lnTo>
                    <a:lnTo>
                      <a:pt x="1260" y="822"/>
                    </a:lnTo>
                    <a:lnTo>
                      <a:pt x="1266" y="816"/>
                    </a:lnTo>
                    <a:lnTo>
                      <a:pt x="1278" y="816"/>
                    </a:lnTo>
                    <a:lnTo>
                      <a:pt x="1290" y="810"/>
                    </a:lnTo>
                    <a:lnTo>
                      <a:pt x="1302" y="810"/>
                    </a:lnTo>
                    <a:lnTo>
                      <a:pt x="1302" y="816"/>
                    </a:lnTo>
                    <a:lnTo>
                      <a:pt x="1308" y="828"/>
                    </a:lnTo>
                    <a:lnTo>
                      <a:pt x="1314" y="828"/>
                    </a:lnTo>
                    <a:lnTo>
                      <a:pt x="1320" y="834"/>
                    </a:lnTo>
                    <a:lnTo>
                      <a:pt x="1338" y="834"/>
                    </a:lnTo>
                    <a:lnTo>
                      <a:pt x="1344" y="828"/>
                    </a:lnTo>
                    <a:lnTo>
                      <a:pt x="1362" y="816"/>
                    </a:lnTo>
                    <a:lnTo>
                      <a:pt x="1422" y="780"/>
                    </a:lnTo>
                    <a:lnTo>
                      <a:pt x="1440" y="768"/>
                    </a:lnTo>
                    <a:lnTo>
                      <a:pt x="1596" y="768"/>
                    </a:lnTo>
                    <a:lnTo>
                      <a:pt x="1614" y="744"/>
                    </a:lnTo>
                    <a:lnTo>
                      <a:pt x="1638" y="744"/>
                    </a:lnTo>
                    <a:lnTo>
                      <a:pt x="1650" y="738"/>
                    </a:lnTo>
                    <a:lnTo>
                      <a:pt x="1662" y="714"/>
                    </a:lnTo>
                    <a:lnTo>
                      <a:pt x="1662" y="708"/>
                    </a:lnTo>
                    <a:lnTo>
                      <a:pt x="1668" y="696"/>
                    </a:lnTo>
                    <a:lnTo>
                      <a:pt x="1668" y="690"/>
                    </a:lnTo>
                    <a:lnTo>
                      <a:pt x="1692" y="690"/>
                    </a:lnTo>
                    <a:lnTo>
                      <a:pt x="1704" y="678"/>
                    </a:lnTo>
                    <a:lnTo>
                      <a:pt x="1710" y="666"/>
                    </a:lnTo>
                    <a:lnTo>
                      <a:pt x="1716" y="660"/>
                    </a:lnTo>
                    <a:lnTo>
                      <a:pt x="1716" y="654"/>
                    </a:lnTo>
                    <a:lnTo>
                      <a:pt x="1704" y="648"/>
                    </a:lnTo>
                    <a:lnTo>
                      <a:pt x="1686" y="630"/>
                    </a:lnTo>
                    <a:lnTo>
                      <a:pt x="1674" y="624"/>
                    </a:lnTo>
                    <a:lnTo>
                      <a:pt x="1656" y="606"/>
                    </a:lnTo>
                    <a:lnTo>
                      <a:pt x="1650" y="594"/>
                    </a:lnTo>
                    <a:lnTo>
                      <a:pt x="1650" y="582"/>
                    </a:lnTo>
                    <a:lnTo>
                      <a:pt x="1656" y="570"/>
                    </a:lnTo>
                    <a:lnTo>
                      <a:pt x="1656" y="558"/>
                    </a:lnTo>
                    <a:lnTo>
                      <a:pt x="1668" y="552"/>
                    </a:lnTo>
                    <a:lnTo>
                      <a:pt x="1692" y="552"/>
                    </a:lnTo>
                    <a:lnTo>
                      <a:pt x="1698" y="558"/>
                    </a:lnTo>
                    <a:lnTo>
                      <a:pt x="1704" y="558"/>
                    </a:lnTo>
                    <a:lnTo>
                      <a:pt x="1710" y="564"/>
                    </a:lnTo>
                    <a:lnTo>
                      <a:pt x="1722" y="570"/>
                    </a:lnTo>
                    <a:lnTo>
                      <a:pt x="1728" y="576"/>
                    </a:lnTo>
                    <a:lnTo>
                      <a:pt x="1740" y="582"/>
                    </a:lnTo>
                    <a:lnTo>
                      <a:pt x="1764" y="582"/>
                    </a:lnTo>
                    <a:lnTo>
                      <a:pt x="1776" y="576"/>
                    </a:lnTo>
                    <a:lnTo>
                      <a:pt x="1794" y="576"/>
                    </a:lnTo>
                    <a:lnTo>
                      <a:pt x="1806" y="570"/>
                    </a:lnTo>
                    <a:lnTo>
                      <a:pt x="1812" y="558"/>
                    </a:lnTo>
                    <a:lnTo>
                      <a:pt x="1818" y="552"/>
                    </a:lnTo>
                    <a:lnTo>
                      <a:pt x="1818" y="528"/>
                    </a:lnTo>
                    <a:lnTo>
                      <a:pt x="1890" y="528"/>
                    </a:lnTo>
                    <a:lnTo>
                      <a:pt x="1914" y="504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902" y="474"/>
                    </a:lnTo>
                    <a:lnTo>
                      <a:pt x="1938" y="456"/>
                    </a:lnTo>
                    <a:lnTo>
                      <a:pt x="1950" y="456"/>
                    </a:lnTo>
                    <a:lnTo>
                      <a:pt x="1950" y="438"/>
                    </a:lnTo>
                    <a:lnTo>
                      <a:pt x="1980" y="444"/>
                    </a:lnTo>
                    <a:lnTo>
                      <a:pt x="1998" y="426"/>
                    </a:lnTo>
                    <a:lnTo>
                      <a:pt x="2004" y="426"/>
                    </a:lnTo>
                    <a:lnTo>
                      <a:pt x="2010" y="420"/>
                    </a:lnTo>
                    <a:lnTo>
                      <a:pt x="2040" y="420"/>
                    </a:lnTo>
                    <a:lnTo>
                      <a:pt x="2052" y="426"/>
                    </a:lnTo>
                    <a:lnTo>
                      <a:pt x="2058" y="432"/>
                    </a:lnTo>
                    <a:lnTo>
                      <a:pt x="2094" y="432"/>
                    </a:lnTo>
                    <a:lnTo>
                      <a:pt x="2100" y="426"/>
                    </a:lnTo>
                    <a:lnTo>
                      <a:pt x="2100" y="420"/>
                    </a:lnTo>
                    <a:lnTo>
                      <a:pt x="2088" y="40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8" name="Moldov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102" y="1314"/>
                <a:ext cx="55" cy="61"/>
              </a:xfrm>
              <a:custGeom>
                <a:avLst/>
                <a:gdLst>
                  <a:gd name="T0" fmla="*/ 2147483647 w 216"/>
                  <a:gd name="T1" fmla="*/ 2147483647 h 240"/>
                  <a:gd name="T2" fmla="*/ 2147483647 w 216"/>
                  <a:gd name="T3" fmla="*/ 2147483647 h 240"/>
                  <a:gd name="T4" fmla="*/ 2147483647 w 216"/>
                  <a:gd name="T5" fmla="*/ 2147483647 h 240"/>
                  <a:gd name="T6" fmla="*/ 2147483647 w 216"/>
                  <a:gd name="T7" fmla="*/ 2147483647 h 240"/>
                  <a:gd name="T8" fmla="*/ 2147483647 w 216"/>
                  <a:gd name="T9" fmla="*/ 2147483647 h 240"/>
                  <a:gd name="T10" fmla="*/ 2147483647 w 216"/>
                  <a:gd name="T11" fmla="*/ 2147483647 h 240"/>
                  <a:gd name="T12" fmla="*/ 2147483647 w 216"/>
                  <a:gd name="T13" fmla="*/ 2147483647 h 240"/>
                  <a:gd name="T14" fmla="*/ 2147483647 w 216"/>
                  <a:gd name="T15" fmla="*/ 2147483647 h 240"/>
                  <a:gd name="T16" fmla="*/ 2147483647 w 216"/>
                  <a:gd name="T17" fmla="*/ 2147483647 h 240"/>
                  <a:gd name="T18" fmla="*/ 2147483647 w 216"/>
                  <a:gd name="T19" fmla="*/ 2147483647 h 240"/>
                  <a:gd name="T20" fmla="*/ 2147483647 w 216"/>
                  <a:gd name="T21" fmla="*/ 2147483647 h 240"/>
                  <a:gd name="T22" fmla="*/ 2147483647 w 216"/>
                  <a:gd name="T23" fmla="*/ 2147483647 h 240"/>
                  <a:gd name="T24" fmla="*/ 2147483647 w 216"/>
                  <a:gd name="T25" fmla="*/ 2147483647 h 240"/>
                  <a:gd name="T26" fmla="*/ 2147483647 w 216"/>
                  <a:gd name="T27" fmla="*/ 2147483647 h 240"/>
                  <a:gd name="T28" fmla="*/ 2147483647 w 216"/>
                  <a:gd name="T29" fmla="*/ 2147483647 h 240"/>
                  <a:gd name="T30" fmla="*/ 2147483647 w 216"/>
                  <a:gd name="T31" fmla="*/ 2147483647 h 240"/>
                  <a:gd name="T32" fmla="*/ 2147483647 w 216"/>
                  <a:gd name="T33" fmla="*/ 2147483647 h 240"/>
                  <a:gd name="T34" fmla="*/ 2147483647 w 216"/>
                  <a:gd name="T35" fmla="*/ 2147483647 h 240"/>
                  <a:gd name="T36" fmla="*/ 2147483647 w 216"/>
                  <a:gd name="T37" fmla="*/ 2147483647 h 240"/>
                  <a:gd name="T38" fmla="*/ 2147483647 w 216"/>
                  <a:gd name="T39" fmla="*/ 2147483647 h 240"/>
                  <a:gd name="T40" fmla="*/ 2147483647 w 216"/>
                  <a:gd name="T41" fmla="*/ 2147483647 h 240"/>
                  <a:gd name="T42" fmla="*/ 2147483647 w 216"/>
                  <a:gd name="T43" fmla="*/ 2147483647 h 240"/>
                  <a:gd name="T44" fmla="*/ 2147483647 w 216"/>
                  <a:gd name="T45" fmla="*/ 2147483647 h 240"/>
                  <a:gd name="T46" fmla="*/ 2147483647 w 216"/>
                  <a:gd name="T47" fmla="*/ 2147483647 h 240"/>
                  <a:gd name="T48" fmla="*/ 2147483647 w 216"/>
                  <a:gd name="T49" fmla="*/ 2147483647 h 240"/>
                  <a:gd name="T50" fmla="*/ 2147483647 w 216"/>
                  <a:gd name="T51" fmla="*/ 2147483647 h 240"/>
                  <a:gd name="T52" fmla="*/ 2147483647 w 216"/>
                  <a:gd name="T53" fmla="*/ 2147483647 h 240"/>
                  <a:gd name="T54" fmla="*/ 2147483647 w 216"/>
                  <a:gd name="T55" fmla="*/ 2147483647 h 240"/>
                  <a:gd name="T56" fmla="*/ 2147483647 w 216"/>
                  <a:gd name="T57" fmla="*/ 2147483647 h 240"/>
                  <a:gd name="T58" fmla="*/ 2147483647 w 216"/>
                  <a:gd name="T59" fmla="*/ 2147483647 h 240"/>
                  <a:gd name="T60" fmla="*/ 2147483647 w 216"/>
                  <a:gd name="T61" fmla="*/ 0 h 240"/>
                  <a:gd name="T62" fmla="*/ 2147483647 w 216"/>
                  <a:gd name="T63" fmla="*/ 2147483647 h 240"/>
                  <a:gd name="T64" fmla="*/ 2147483647 w 216"/>
                  <a:gd name="T65" fmla="*/ 2147483647 h 240"/>
                  <a:gd name="T66" fmla="*/ 2147483647 w 216"/>
                  <a:gd name="T67" fmla="*/ 2147483647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9" name="Mexic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631" y="1637"/>
                <a:ext cx="476" cy="373"/>
              </a:xfrm>
              <a:custGeom>
                <a:avLst/>
                <a:gdLst>
                  <a:gd name="T0" fmla="*/ 2147483647 w 1860"/>
                  <a:gd name="T1" fmla="*/ 2147483647 h 1458"/>
                  <a:gd name="T2" fmla="*/ 2147483647 w 1860"/>
                  <a:gd name="T3" fmla="*/ 2147483647 h 1458"/>
                  <a:gd name="T4" fmla="*/ 2147483647 w 1860"/>
                  <a:gd name="T5" fmla="*/ 2147483647 h 1458"/>
                  <a:gd name="T6" fmla="*/ 2147483647 w 1860"/>
                  <a:gd name="T7" fmla="*/ 2147483647 h 1458"/>
                  <a:gd name="T8" fmla="*/ 2147483647 w 1860"/>
                  <a:gd name="T9" fmla="*/ 2147483647 h 1458"/>
                  <a:gd name="T10" fmla="*/ 2147483647 w 1860"/>
                  <a:gd name="T11" fmla="*/ 2147483647 h 1458"/>
                  <a:gd name="T12" fmla="*/ 2147483647 w 1860"/>
                  <a:gd name="T13" fmla="*/ 2147483647 h 1458"/>
                  <a:gd name="T14" fmla="*/ 2147483647 w 1860"/>
                  <a:gd name="T15" fmla="*/ 2147483647 h 1458"/>
                  <a:gd name="T16" fmla="*/ 2147483647 w 1860"/>
                  <a:gd name="T17" fmla="*/ 2147483647 h 1458"/>
                  <a:gd name="T18" fmla="*/ 2147483647 w 1860"/>
                  <a:gd name="T19" fmla="*/ 2147483647 h 1458"/>
                  <a:gd name="T20" fmla="*/ 2147483647 w 1860"/>
                  <a:gd name="T21" fmla="*/ 2147483647 h 1458"/>
                  <a:gd name="T22" fmla="*/ 2147483647 w 1860"/>
                  <a:gd name="T23" fmla="*/ 2147483647 h 1458"/>
                  <a:gd name="T24" fmla="*/ 2147483647 w 1860"/>
                  <a:gd name="T25" fmla="*/ 2147483647 h 1458"/>
                  <a:gd name="T26" fmla="*/ 2147483647 w 1860"/>
                  <a:gd name="T27" fmla="*/ 2147483647 h 1458"/>
                  <a:gd name="T28" fmla="*/ 2147483647 w 1860"/>
                  <a:gd name="T29" fmla="*/ 2147483647 h 1458"/>
                  <a:gd name="T30" fmla="*/ 2147483647 w 1860"/>
                  <a:gd name="T31" fmla="*/ 2147483647 h 1458"/>
                  <a:gd name="T32" fmla="*/ 2147483647 w 1860"/>
                  <a:gd name="T33" fmla="*/ 2147483647 h 1458"/>
                  <a:gd name="T34" fmla="*/ 2147483647 w 1860"/>
                  <a:gd name="T35" fmla="*/ 2147483647 h 1458"/>
                  <a:gd name="T36" fmla="*/ 2147483647 w 1860"/>
                  <a:gd name="T37" fmla="*/ 2147483647 h 1458"/>
                  <a:gd name="T38" fmla="*/ 2147483647 w 1860"/>
                  <a:gd name="T39" fmla="*/ 2147483647 h 1458"/>
                  <a:gd name="T40" fmla="*/ 2147483647 w 1860"/>
                  <a:gd name="T41" fmla="*/ 2147483647 h 1458"/>
                  <a:gd name="T42" fmla="*/ 2147483647 w 1860"/>
                  <a:gd name="T43" fmla="*/ 2147483647 h 1458"/>
                  <a:gd name="T44" fmla="*/ 2147483647 w 1860"/>
                  <a:gd name="T45" fmla="*/ 2147483647 h 1458"/>
                  <a:gd name="T46" fmla="*/ 2147483647 w 1860"/>
                  <a:gd name="T47" fmla="*/ 2147483647 h 1458"/>
                  <a:gd name="T48" fmla="*/ 2147483647 w 1860"/>
                  <a:gd name="T49" fmla="*/ 2147483647 h 1458"/>
                  <a:gd name="T50" fmla="*/ 2147483647 w 1860"/>
                  <a:gd name="T51" fmla="*/ 2147483647 h 1458"/>
                  <a:gd name="T52" fmla="*/ 2147483647 w 1860"/>
                  <a:gd name="T53" fmla="*/ 2147483647 h 1458"/>
                  <a:gd name="T54" fmla="*/ 2147483647 w 1860"/>
                  <a:gd name="T55" fmla="*/ 2147483647 h 1458"/>
                  <a:gd name="T56" fmla="*/ 0 w 1860"/>
                  <a:gd name="T57" fmla="*/ 2147483647 h 1458"/>
                  <a:gd name="T58" fmla="*/ 2147483647 w 1860"/>
                  <a:gd name="T59" fmla="*/ 2147483647 h 1458"/>
                  <a:gd name="T60" fmla="*/ 2147483647 w 1860"/>
                  <a:gd name="T61" fmla="*/ 2147483647 h 1458"/>
                  <a:gd name="T62" fmla="*/ 2147483647 w 1860"/>
                  <a:gd name="T63" fmla="*/ 2147483647 h 1458"/>
                  <a:gd name="T64" fmla="*/ 2147483647 w 1860"/>
                  <a:gd name="T65" fmla="*/ 2147483647 h 1458"/>
                  <a:gd name="T66" fmla="*/ 2147483647 w 1860"/>
                  <a:gd name="T67" fmla="*/ 2147483647 h 1458"/>
                  <a:gd name="T68" fmla="*/ 2147483647 w 1860"/>
                  <a:gd name="T69" fmla="*/ 2147483647 h 1458"/>
                  <a:gd name="T70" fmla="*/ 2147483647 w 1860"/>
                  <a:gd name="T71" fmla="*/ 2147483647 h 1458"/>
                  <a:gd name="T72" fmla="*/ 2147483647 w 1860"/>
                  <a:gd name="T73" fmla="*/ 2147483647 h 1458"/>
                  <a:gd name="T74" fmla="*/ 2147483647 w 1860"/>
                  <a:gd name="T75" fmla="*/ 2147483647 h 1458"/>
                  <a:gd name="T76" fmla="*/ 2147483647 w 1860"/>
                  <a:gd name="T77" fmla="*/ 2147483647 h 1458"/>
                  <a:gd name="T78" fmla="*/ 2147483647 w 1860"/>
                  <a:gd name="T79" fmla="*/ 2147483647 h 1458"/>
                  <a:gd name="T80" fmla="*/ 2147483647 w 1860"/>
                  <a:gd name="T81" fmla="*/ 2147483647 h 1458"/>
                  <a:gd name="T82" fmla="*/ 2147483647 w 1860"/>
                  <a:gd name="T83" fmla="*/ 2147483647 h 1458"/>
                  <a:gd name="T84" fmla="*/ 2147483647 w 1860"/>
                  <a:gd name="T85" fmla="*/ 2147483647 h 1458"/>
                  <a:gd name="T86" fmla="*/ 2147483647 w 1860"/>
                  <a:gd name="T87" fmla="*/ 2147483647 h 1458"/>
                  <a:gd name="T88" fmla="*/ 2147483647 w 1860"/>
                  <a:gd name="T89" fmla="*/ 2147483647 h 1458"/>
                  <a:gd name="T90" fmla="*/ 2147483647 w 1860"/>
                  <a:gd name="T91" fmla="*/ 2147483647 h 1458"/>
                  <a:gd name="T92" fmla="*/ 2147483647 w 1860"/>
                  <a:gd name="T93" fmla="*/ 2147483647 h 1458"/>
                  <a:gd name="T94" fmla="*/ 2147483647 w 1860"/>
                  <a:gd name="T95" fmla="*/ 2147483647 h 1458"/>
                  <a:gd name="T96" fmla="*/ 2147483647 w 1860"/>
                  <a:gd name="T97" fmla="*/ 2147483647 h 1458"/>
                  <a:gd name="T98" fmla="*/ 2147483647 w 1860"/>
                  <a:gd name="T99" fmla="*/ 2147483647 h 1458"/>
                  <a:gd name="T100" fmla="*/ 2147483647 w 1860"/>
                  <a:gd name="T101" fmla="*/ 2147483647 h 1458"/>
                  <a:gd name="T102" fmla="*/ 2147483647 w 1860"/>
                  <a:gd name="T103" fmla="*/ 2147483647 h 1458"/>
                  <a:gd name="T104" fmla="*/ 2147483647 w 1860"/>
                  <a:gd name="T105" fmla="*/ 2147483647 h 1458"/>
                  <a:gd name="T106" fmla="*/ 2147483647 w 1860"/>
                  <a:gd name="T107" fmla="*/ 2147483647 h 1458"/>
                  <a:gd name="T108" fmla="*/ 2147483647 w 1860"/>
                  <a:gd name="T109" fmla="*/ 2147483647 h 1458"/>
                  <a:gd name="T110" fmla="*/ 2147483647 w 1860"/>
                  <a:gd name="T111" fmla="*/ 2147483647 h 1458"/>
                  <a:gd name="T112" fmla="*/ 2147483647 w 1860"/>
                  <a:gd name="T113" fmla="*/ 2147483647 h 1458"/>
                  <a:gd name="T114" fmla="*/ 2147483647 w 1860"/>
                  <a:gd name="T115" fmla="*/ 2147483647 h 1458"/>
                  <a:gd name="T116" fmla="*/ 2147483647 w 1860"/>
                  <a:gd name="T117" fmla="*/ 2147483647 h 1458"/>
                  <a:gd name="T118" fmla="*/ 2147483647 w 1860"/>
                  <a:gd name="T119" fmla="*/ 2147483647 h 1458"/>
                  <a:gd name="T120" fmla="*/ 2147483647 w 1860"/>
                  <a:gd name="T121" fmla="*/ 2147483647 h 14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0"/>
                  <a:gd name="T184" fmla="*/ 0 h 1458"/>
                  <a:gd name="T185" fmla="*/ 1860 w 1860"/>
                  <a:gd name="T186" fmla="*/ 1458 h 14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0" h="1458">
                    <a:moveTo>
                      <a:pt x="1422" y="1440"/>
                    </a:moveTo>
                    <a:lnTo>
                      <a:pt x="1422" y="1380"/>
                    </a:lnTo>
                    <a:lnTo>
                      <a:pt x="1452" y="1332"/>
                    </a:lnTo>
                    <a:lnTo>
                      <a:pt x="1542" y="1338"/>
                    </a:lnTo>
                    <a:lnTo>
                      <a:pt x="1542" y="1320"/>
                    </a:lnTo>
                    <a:lnTo>
                      <a:pt x="1548" y="1320"/>
                    </a:lnTo>
                    <a:lnTo>
                      <a:pt x="1554" y="1314"/>
                    </a:lnTo>
                    <a:lnTo>
                      <a:pt x="1554" y="1302"/>
                    </a:lnTo>
                    <a:lnTo>
                      <a:pt x="1536" y="1302"/>
                    </a:lnTo>
                    <a:lnTo>
                      <a:pt x="1530" y="1278"/>
                    </a:lnTo>
                    <a:lnTo>
                      <a:pt x="1524" y="1278"/>
                    </a:lnTo>
                    <a:lnTo>
                      <a:pt x="1512" y="1272"/>
                    </a:lnTo>
                    <a:lnTo>
                      <a:pt x="1506" y="1272"/>
                    </a:lnTo>
                    <a:lnTo>
                      <a:pt x="1500" y="1266"/>
                    </a:lnTo>
                    <a:lnTo>
                      <a:pt x="1494" y="1254"/>
                    </a:lnTo>
                    <a:lnTo>
                      <a:pt x="1494" y="1248"/>
                    </a:lnTo>
                    <a:lnTo>
                      <a:pt x="1482" y="1242"/>
                    </a:lnTo>
                    <a:lnTo>
                      <a:pt x="1506" y="1242"/>
                    </a:lnTo>
                    <a:lnTo>
                      <a:pt x="1518" y="1236"/>
                    </a:lnTo>
                    <a:lnTo>
                      <a:pt x="1524" y="1236"/>
                    </a:lnTo>
                    <a:lnTo>
                      <a:pt x="1524" y="1212"/>
                    </a:lnTo>
                    <a:lnTo>
                      <a:pt x="1518" y="1200"/>
                    </a:lnTo>
                    <a:lnTo>
                      <a:pt x="1518" y="1188"/>
                    </a:lnTo>
                    <a:lnTo>
                      <a:pt x="1650" y="1194"/>
                    </a:lnTo>
                    <a:lnTo>
                      <a:pt x="1656" y="1182"/>
                    </a:lnTo>
                    <a:lnTo>
                      <a:pt x="1656" y="1176"/>
                    </a:lnTo>
                    <a:lnTo>
                      <a:pt x="1662" y="1176"/>
                    </a:lnTo>
                    <a:lnTo>
                      <a:pt x="1668" y="1182"/>
                    </a:lnTo>
                    <a:lnTo>
                      <a:pt x="1668" y="1188"/>
                    </a:lnTo>
                    <a:lnTo>
                      <a:pt x="1674" y="1188"/>
                    </a:lnTo>
                    <a:lnTo>
                      <a:pt x="1680" y="1182"/>
                    </a:lnTo>
                    <a:lnTo>
                      <a:pt x="1692" y="1176"/>
                    </a:lnTo>
                    <a:lnTo>
                      <a:pt x="1698" y="1164"/>
                    </a:lnTo>
                    <a:lnTo>
                      <a:pt x="1698" y="1152"/>
                    </a:lnTo>
                    <a:lnTo>
                      <a:pt x="1704" y="1146"/>
                    </a:lnTo>
                    <a:lnTo>
                      <a:pt x="1704" y="1140"/>
                    </a:lnTo>
                    <a:lnTo>
                      <a:pt x="1710" y="1152"/>
                    </a:lnTo>
                    <a:lnTo>
                      <a:pt x="1746" y="1116"/>
                    </a:lnTo>
                    <a:lnTo>
                      <a:pt x="1746" y="1122"/>
                    </a:lnTo>
                    <a:lnTo>
                      <a:pt x="1740" y="1128"/>
                    </a:lnTo>
                    <a:lnTo>
                      <a:pt x="1740" y="1146"/>
                    </a:lnTo>
                    <a:lnTo>
                      <a:pt x="1746" y="1152"/>
                    </a:lnTo>
                    <a:lnTo>
                      <a:pt x="1758" y="1152"/>
                    </a:lnTo>
                    <a:lnTo>
                      <a:pt x="1782" y="1086"/>
                    </a:lnTo>
                    <a:lnTo>
                      <a:pt x="1770" y="1074"/>
                    </a:lnTo>
                    <a:lnTo>
                      <a:pt x="1794" y="1068"/>
                    </a:lnTo>
                    <a:lnTo>
                      <a:pt x="1794" y="1056"/>
                    </a:lnTo>
                    <a:lnTo>
                      <a:pt x="1776" y="1050"/>
                    </a:lnTo>
                    <a:lnTo>
                      <a:pt x="1794" y="1032"/>
                    </a:lnTo>
                    <a:lnTo>
                      <a:pt x="1800" y="1008"/>
                    </a:lnTo>
                    <a:lnTo>
                      <a:pt x="1806" y="996"/>
                    </a:lnTo>
                    <a:lnTo>
                      <a:pt x="1818" y="990"/>
                    </a:lnTo>
                    <a:lnTo>
                      <a:pt x="1824" y="978"/>
                    </a:lnTo>
                    <a:lnTo>
                      <a:pt x="1836" y="966"/>
                    </a:lnTo>
                    <a:lnTo>
                      <a:pt x="1842" y="954"/>
                    </a:lnTo>
                    <a:lnTo>
                      <a:pt x="1848" y="948"/>
                    </a:lnTo>
                    <a:lnTo>
                      <a:pt x="1854" y="936"/>
                    </a:lnTo>
                    <a:lnTo>
                      <a:pt x="1854" y="930"/>
                    </a:lnTo>
                    <a:lnTo>
                      <a:pt x="1860" y="918"/>
                    </a:lnTo>
                    <a:lnTo>
                      <a:pt x="1860" y="900"/>
                    </a:lnTo>
                    <a:lnTo>
                      <a:pt x="1854" y="894"/>
                    </a:lnTo>
                    <a:lnTo>
                      <a:pt x="1818" y="894"/>
                    </a:lnTo>
                    <a:lnTo>
                      <a:pt x="1812" y="900"/>
                    </a:lnTo>
                    <a:lnTo>
                      <a:pt x="1800" y="900"/>
                    </a:lnTo>
                    <a:lnTo>
                      <a:pt x="1794" y="894"/>
                    </a:lnTo>
                    <a:lnTo>
                      <a:pt x="1782" y="894"/>
                    </a:lnTo>
                    <a:lnTo>
                      <a:pt x="1770" y="888"/>
                    </a:lnTo>
                    <a:lnTo>
                      <a:pt x="1746" y="888"/>
                    </a:lnTo>
                    <a:lnTo>
                      <a:pt x="1734" y="894"/>
                    </a:lnTo>
                    <a:lnTo>
                      <a:pt x="1716" y="900"/>
                    </a:lnTo>
                    <a:lnTo>
                      <a:pt x="1698" y="900"/>
                    </a:lnTo>
                    <a:lnTo>
                      <a:pt x="1686" y="906"/>
                    </a:lnTo>
                    <a:lnTo>
                      <a:pt x="1668" y="906"/>
                    </a:lnTo>
                    <a:lnTo>
                      <a:pt x="1656" y="912"/>
                    </a:lnTo>
                    <a:lnTo>
                      <a:pt x="1626" y="912"/>
                    </a:lnTo>
                    <a:lnTo>
                      <a:pt x="1614" y="918"/>
                    </a:lnTo>
                    <a:lnTo>
                      <a:pt x="1608" y="924"/>
                    </a:lnTo>
                    <a:lnTo>
                      <a:pt x="1596" y="948"/>
                    </a:lnTo>
                    <a:lnTo>
                      <a:pt x="1590" y="966"/>
                    </a:lnTo>
                    <a:lnTo>
                      <a:pt x="1590" y="1026"/>
                    </a:lnTo>
                    <a:lnTo>
                      <a:pt x="1572" y="1032"/>
                    </a:lnTo>
                    <a:lnTo>
                      <a:pt x="1572" y="1062"/>
                    </a:lnTo>
                    <a:lnTo>
                      <a:pt x="1566" y="1074"/>
                    </a:lnTo>
                    <a:lnTo>
                      <a:pt x="1542" y="1086"/>
                    </a:lnTo>
                    <a:lnTo>
                      <a:pt x="1524" y="1098"/>
                    </a:lnTo>
                    <a:lnTo>
                      <a:pt x="1512" y="1110"/>
                    </a:lnTo>
                    <a:lnTo>
                      <a:pt x="1512" y="1122"/>
                    </a:lnTo>
                    <a:lnTo>
                      <a:pt x="1506" y="1128"/>
                    </a:lnTo>
                    <a:lnTo>
                      <a:pt x="1506" y="1140"/>
                    </a:lnTo>
                    <a:lnTo>
                      <a:pt x="1500" y="1146"/>
                    </a:lnTo>
                    <a:lnTo>
                      <a:pt x="1488" y="1146"/>
                    </a:lnTo>
                    <a:lnTo>
                      <a:pt x="1476" y="1134"/>
                    </a:lnTo>
                    <a:lnTo>
                      <a:pt x="1476" y="1128"/>
                    </a:lnTo>
                    <a:lnTo>
                      <a:pt x="1470" y="1122"/>
                    </a:lnTo>
                    <a:lnTo>
                      <a:pt x="1440" y="1122"/>
                    </a:lnTo>
                    <a:lnTo>
                      <a:pt x="1416" y="1128"/>
                    </a:lnTo>
                    <a:lnTo>
                      <a:pt x="1392" y="1140"/>
                    </a:lnTo>
                    <a:lnTo>
                      <a:pt x="1356" y="1140"/>
                    </a:lnTo>
                    <a:lnTo>
                      <a:pt x="1338" y="1146"/>
                    </a:lnTo>
                    <a:lnTo>
                      <a:pt x="1290" y="1170"/>
                    </a:lnTo>
                    <a:lnTo>
                      <a:pt x="1284" y="1170"/>
                    </a:lnTo>
                    <a:lnTo>
                      <a:pt x="1272" y="1158"/>
                    </a:lnTo>
                    <a:lnTo>
                      <a:pt x="1266" y="1146"/>
                    </a:lnTo>
                    <a:lnTo>
                      <a:pt x="1266" y="1140"/>
                    </a:lnTo>
                    <a:lnTo>
                      <a:pt x="1260" y="1128"/>
                    </a:lnTo>
                    <a:lnTo>
                      <a:pt x="1242" y="1128"/>
                    </a:lnTo>
                    <a:lnTo>
                      <a:pt x="1224" y="1122"/>
                    </a:lnTo>
                    <a:lnTo>
                      <a:pt x="1194" y="1122"/>
                    </a:lnTo>
                    <a:lnTo>
                      <a:pt x="1194" y="1104"/>
                    </a:lnTo>
                    <a:lnTo>
                      <a:pt x="1188" y="1092"/>
                    </a:lnTo>
                    <a:lnTo>
                      <a:pt x="1176" y="1080"/>
                    </a:lnTo>
                    <a:lnTo>
                      <a:pt x="1170" y="1068"/>
                    </a:lnTo>
                    <a:lnTo>
                      <a:pt x="1164" y="1062"/>
                    </a:lnTo>
                    <a:lnTo>
                      <a:pt x="1164" y="1026"/>
                    </a:lnTo>
                    <a:lnTo>
                      <a:pt x="1128" y="966"/>
                    </a:lnTo>
                    <a:lnTo>
                      <a:pt x="1122" y="924"/>
                    </a:lnTo>
                    <a:lnTo>
                      <a:pt x="1110" y="894"/>
                    </a:lnTo>
                    <a:lnTo>
                      <a:pt x="1104" y="804"/>
                    </a:lnTo>
                    <a:lnTo>
                      <a:pt x="1110" y="798"/>
                    </a:lnTo>
                    <a:lnTo>
                      <a:pt x="1122" y="774"/>
                    </a:lnTo>
                    <a:lnTo>
                      <a:pt x="1128" y="768"/>
                    </a:lnTo>
                    <a:lnTo>
                      <a:pt x="1128" y="654"/>
                    </a:lnTo>
                    <a:lnTo>
                      <a:pt x="1152" y="648"/>
                    </a:lnTo>
                    <a:lnTo>
                      <a:pt x="1152" y="612"/>
                    </a:lnTo>
                    <a:lnTo>
                      <a:pt x="1158" y="600"/>
                    </a:lnTo>
                    <a:lnTo>
                      <a:pt x="1158" y="594"/>
                    </a:lnTo>
                    <a:lnTo>
                      <a:pt x="1164" y="588"/>
                    </a:lnTo>
                    <a:lnTo>
                      <a:pt x="1176" y="588"/>
                    </a:lnTo>
                    <a:lnTo>
                      <a:pt x="1182" y="594"/>
                    </a:lnTo>
                    <a:lnTo>
                      <a:pt x="1188" y="594"/>
                    </a:lnTo>
                    <a:lnTo>
                      <a:pt x="1188" y="588"/>
                    </a:lnTo>
                    <a:lnTo>
                      <a:pt x="1194" y="576"/>
                    </a:lnTo>
                    <a:lnTo>
                      <a:pt x="1194" y="564"/>
                    </a:lnTo>
                    <a:lnTo>
                      <a:pt x="1200" y="558"/>
                    </a:lnTo>
                    <a:lnTo>
                      <a:pt x="1206" y="546"/>
                    </a:lnTo>
                    <a:lnTo>
                      <a:pt x="1206" y="540"/>
                    </a:lnTo>
                    <a:lnTo>
                      <a:pt x="1206" y="546"/>
                    </a:lnTo>
                    <a:lnTo>
                      <a:pt x="1182" y="546"/>
                    </a:lnTo>
                    <a:lnTo>
                      <a:pt x="1176" y="534"/>
                    </a:lnTo>
                    <a:lnTo>
                      <a:pt x="1176" y="528"/>
                    </a:lnTo>
                    <a:lnTo>
                      <a:pt x="1134" y="528"/>
                    </a:lnTo>
                    <a:lnTo>
                      <a:pt x="1122" y="516"/>
                    </a:lnTo>
                    <a:lnTo>
                      <a:pt x="1110" y="516"/>
                    </a:lnTo>
                    <a:lnTo>
                      <a:pt x="1092" y="510"/>
                    </a:lnTo>
                    <a:lnTo>
                      <a:pt x="1080" y="498"/>
                    </a:lnTo>
                    <a:lnTo>
                      <a:pt x="1080" y="468"/>
                    </a:lnTo>
                    <a:lnTo>
                      <a:pt x="1068" y="456"/>
                    </a:lnTo>
                    <a:lnTo>
                      <a:pt x="1068" y="420"/>
                    </a:lnTo>
                    <a:lnTo>
                      <a:pt x="1074" y="420"/>
                    </a:lnTo>
                    <a:lnTo>
                      <a:pt x="1080" y="414"/>
                    </a:lnTo>
                    <a:lnTo>
                      <a:pt x="1080" y="408"/>
                    </a:lnTo>
                    <a:lnTo>
                      <a:pt x="1068" y="396"/>
                    </a:lnTo>
                    <a:lnTo>
                      <a:pt x="1056" y="390"/>
                    </a:lnTo>
                    <a:lnTo>
                      <a:pt x="1050" y="384"/>
                    </a:lnTo>
                    <a:lnTo>
                      <a:pt x="1050" y="360"/>
                    </a:lnTo>
                    <a:lnTo>
                      <a:pt x="1038" y="354"/>
                    </a:lnTo>
                    <a:lnTo>
                      <a:pt x="1032" y="342"/>
                    </a:lnTo>
                    <a:lnTo>
                      <a:pt x="1032" y="330"/>
                    </a:lnTo>
                    <a:lnTo>
                      <a:pt x="1038" y="318"/>
                    </a:lnTo>
                    <a:lnTo>
                      <a:pt x="1038" y="294"/>
                    </a:lnTo>
                    <a:lnTo>
                      <a:pt x="1026" y="282"/>
                    </a:lnTo>
                    <a:lnTo>
                      <a:pt x="1020" y="270"/>
                    </a:lnTo>
                    <a:lnTo>
                      <a:pt x="1008" y="258"/>
                    </a:lnTo>
                    <a:lnTo>
                      <a:pt x="1002" y="246"/>
                    </a:lnTo>
                    <a:lnTo>
                      <a:pt x="996" y="240"/>
                    </a:lnTo>
                    <a:lnTo>
                      <a:pt x="990" y="228"/>
                    </a:lnTo>
                    <a:lnTo>
                      <a:pt x="948" y="228"/>
                    </a:lnTo>
                    <a:lnTo>
                      <a:pt x="930" y="222"/>
                    </a:lnTo>
                    <a:lnTo>
                      <a:pt x="930" y="228"/>
                    </a:lnTo>
                    <a:lnTo>
                      <a:pt x="912" y="228"/>
                    </a:lnTo>
                    <a:lnTo>
                      <a:pt x="900" y="240"/>
                    </a:lnTo>
                    <a:lnTo>
                      <a:pt x="888" y="264"/>
                    </a:lnTo>
                    <a:lnTo>
                      <a:pt x="876" y="276"/>
                    </a:lnTo>
                    <a:lnTo>
                      <a:pt x="852" y="288"/>
                    </a:lnTo>
                    <a:lnTo>
                      <a:pt x="840" y="288"/>
                    </a:lnTo>
                    <a:lnTo>
                      <a:pt x="822" y="276"/>
                    </a:lnTo>
                    <a:lnTo>
                      <a:pt x="810" y="270"/>
                    </a:lnTo>
                    <a:lnTo>
                      <a:pt x="780" y="240"/>
                    </a:lnTo>
                    <a:lnTo>
                      <a:pt x="780" y="228"/>
                    </a:lnTo>
                    <a:lnTo>
                      <a:pt x="786" y="216"/>
                    </a:lnTo>
                    <a:lnTo>
                      <a:pt x="786" y="174"/>
                    </a:lnTo>
                    <a:lnTo>
                      <a:pt x="780" y="162"/>
                    </a:lnTo>
                    <a:lnTo>
                      <a:pt x="768" y="150"/>
                    </a:lnTo>
                    <a:lnTo>
                      <a:pt x="756" y="144"/>
                    </a:lnTo>
                    <a:lnTo>
                      <a:pt x="744" y="144"/>
                    </a:lnTo>
                    <a:lnTo>
                      <a:pt x="738" y="114"/>
                    </a:lnTo>
                    <a:lnTo>
                      <a:pt x="708" y="102"/>
                    </a:lnTo>
                    <a:lnTo>
                      <a:pt x="708" y="78"/>
                    </a:lnTo>
                    <a:lnTo>
                      <a:pt x="696" y="66"/>
                    </a:lnTo>
                    <a:lnTo>
                      <a:pt x="582" y="66"/>
                    </a:lnTo>
                    <a:lnTo>
                      <a:pt x="576" y="72"/>
                    </a:lnTo>
                    <a:lnTo>
                      <a:pt x="576" y="90"/>
                    </a:lnTo>
                    <a:lnTo>
                      <a:pt x="570" y="102"/>
                    </a:lnTo>
                    <a:lnTo>
                      <a:pt x="570" y="108"/>
                    </a:lnTo>
                    <a:lnTo>
                      <a:pt x="366" y="108"/>
                    </a:lnTo>
                    <a:lnTo>
                      <a:pt x="156" y="12"/>
                    </a:lnTo>
                    <a:lnTo>
                      <a:pt x="150" y="12"/>
                    </a:lnTo>
                    <a:lnTo>
                      <a:pt x="150" y="6"/>
                    </a:lnTo>
                    <a:lnTo>
                      <a:pt x="15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0" y="90"/>
                    </a:lnTo>
                    <a:lnTo>
                      <a:pt x="12" y="114"/>
                    </a:lnTo>
                    <a:lnTo>
                      <a:pt x="6" y="126"/>
                    </a:lnTo>
                    <a:lnTo>
                      <a:pt x="24" y="144"/>
                    </a:lnTo>
                    <a:lnTo>
                      <a:pt x="6" y="174"/>
                    </a:lnTo>
                    <a:lnTo>
                      <a:pt x="18" y="180"/>
                    </a:lnTo>
                    <a:lnTo>
                      <a:pt x="18" y="210"/>
                    </a:lnTo>
                    <a:lnTo>
                      <a:pt x="24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42" y="264"/>
                    </a:lnTo>
                    <a:lnTo>
                      <a:pt x="60" y="264"/>
                    </a:lnTo>
                    <a:lnTo>
                      <a:pt x="60" y="270"/>
                    </a:lnTo>
                    <a:lnTo>
                      <a:pt x="66" y="276"/>
                    </a:lnTo>
                    <a:lnTo>
                      <a:pt x="72" y="288"/>
                    </a:lnTo>
                    <a:lnTo>
                      <a:pt x="84" y="300"/>
                    </a:lnTo>
                    <a:lnTo>
                      <a:pt x="90" y="318"/>
                    </a:lnTo>
                    <a:lnTo>
                      <a:pt x="96" y="330"/>
                    </a:lnTo>
                    <a:lnTo>
                      <a:pt x="96" y="342"/>
                    </a:lnTo>
                    <a:lnTo>
                      <a:pt x="78" y="378"/>
                    </a:lnTo>
                    <a:lnTo>
                      <a:pt x="72" y="384"/>
                    </a:lnTo>
                    <a:lnTo>
                      <a:pt x="72" y="390"/>
                    </a:lnTo>
                    <a:lnTo>
                      <a:pt x="84" y="396"/>
                    </a:lnTo>
                    <a:lnTo>
                      <a:pt x="72" y="414"/>
                    </a:lnTo>
                    <a:lnTo>
                      <a:pt x="60" y="396"/>
                    </a:lnTo>
                    <a:lnTo>
                      <a:pt x="12" y="390"/>
                    </a:lnTo>
                    <a:lnTo>
                      <a:pt x="36" y="414"/>
                    </a:lnTo>
                    <a:lnTo>
                      <a:pt x="42" y="438"/>
                    </a:lnTo>
                    <a:lnTo>
                      <a:pt x="66" y="444"/>
                    </a:lnTo>
                    <a:lnTo>
                      <a:pt x="78" y="456"/>
                    </a:lnTo>
                    <a:lnTo>
                      <a:pt x="84" y="468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102" y="468"/>
                    </a:lnTo>
                    <a:lnTo>
                      <a:pt x="108" y="468"/>
                    </a:lnTo>
                    <a:lnTo>
                      <a:pt x="120" y="462"/>
                    </a:lnTo>
                    <a:lnTo>
                      <a:pt x="126" y="456"/>
                    </a:lnTo>
                    <a:lnTo>
                      <a:pt x="126" y="480"/>
                    </a:lnTo>
                    <a:lnTo>
                      <a:pt x="144" y="516"/>
                    </a:lnTo>
                    <a:lnTo>
                      <a:pt x="156" y="528"/>
                    </a:lnTo>
                    <a:lnTo>
                      <a:pt x="168" y="552"/>
                    </a:lnTo>
                    <a:lnTo>
                      <a:pt x="168" y="564"/>
                    </a:lnTo>
                    <a:lnTo>
                      <a:pt x="156" y="588"/>
                    </a:lnTo>
                    <a:lnTo>
                      <a:pt x="150" y="606"/>
                    </a:lnTo>
                    <a:lnTo>
                      <a:pt x="150" y="618"/>
                    </a:lnTo>
                    <a:lnTo>
                      <a:pt x="180" y="648"/>
                    </a:lnTo>
                    <a:lnTo>
                      <a:pt x="192" y="666"/>
                    </a:lnTo>
                    <a:lnTo>
                      <a:pt x="222" y="696"/>
                    </a:lnTo>
                    <a:lnTo>
                      <a:pt x="234" y="714"/>
                    </a:lnTo>
                    <a:lnTo>
                      <a:pt x="264" y="744"/>
                    </a:lnTo>
                    <a:lnTo>
                      <a:pt x="258" y="750"/>
                    </a:lnTo>
                    <a:lnTo>
                      <a:pt x="258" y="762"/>
                    </a:lnTo>
                    <a:lnTo>
                      <a:pt x="252" y="768"/>
                    </a:lnTo>
                    <a:lnTo>
                      <a:pt x="252" y="780"/>
                    </a:lnTo>
                    <a:lnTo>
                      <a:pt x="258" y="786"/>
                    </a:lnTo>
                    <a:lnTo>
                      <a:pt x="276" y="786"/>
                    </a:lnTo>
                    <a:lnTo>
                      <a:pt x="288" y="780"/>
                    </a:lnTo>
                    <a:lnTo>
                      <a:pt x="294" y="768"/>
                    </a:lnTo>
                    <a:lnTo>
                      <a:pt x="306" y="762"/>
                    </a:lnTo>
                    <a:lnTo>
                      <a:pt x="312" y="756"/>
                    </a:lnTo>
                    <a:lnTo>
                      <a:pt x="306" y="738"/>
                    </a:lnTo>
                    <a:lnTo>
                      <a:pt x="306" y="732"/>
                    </a:lnTo>
                    <a:lnTo>
                      <a:pt x="300" y="726"/>
                    </a:lnTo>
                    <a:lnTo>
                      <a:pt x="300" y="708"/>
                    </a:lnTo>
                    <a:lnTo>
                      <a:pt x="288" y="684"/>
                    </a:lnTo>
                    <a:lnTo>
                      <a:pt x="282" y="678"/>
                    </a:lnTo>
                    <a:lnTo>
                      <a:pt x="258" y="678"/>
                    </a:lnTo>
                    <a:lnTo>
                      <a:pt x="240" y="648"/>
                    </a:lnTo>
                    <a:lnTo>
                      <a:pt x="240" y="576"/>
                    </a:lnTo>
                    <a:lnTo>
                      <a:pt x="222" y="546"/>
                    </a:lnTo>
                    <a:lnTo>
                      <a:pt x="228" y="534"/>
                    </a:lnTo>
                    <a:lnTo>
                      <a:pt x="228" y="528"/>
                    </a:lnTo>
                    <a:lnTo>
                      <a:pt x="234" y="516"/>
                    </a:lnTo>
                    <a:lnTo>
                      <a:pt x="234" y="492"/>
                    </a:lnTo>
                    <a:lnTo>
                      <a:pt x="228" y="486"/>
                    </a:lnTo>
                    <a:lnTo>
                      <a:pt x="216" y="480"/>
                    </a:lnTo>
                    <a:lnTo>
                      <a:pt x="210" y="474"/>
                    </a:lnTo>
                    <a:lnTo>
                      <a:pt x="198" y="474"/>
                    </a:lnTo>
                    <a:lnTo>
                      <a:pt x="198" y="432"/>
                    </a:lnTo>
                    <a:lnTo>
                      <a:pt x="168" y="396"/>
                    </a:lnTo>
                    <a:lnTo>
                      <a:pt x="174" y="336"/>
                    </a:lnTo>
                    <a:lnTo>
                      <a:pt x="168" y="330"/>
                    </a:lnTo>
                    <a:lnTo>
                      <a:pt x="162" y="318"/>
                    </a:lnTo>
                    <a:lnTo>
                      <a:pt x="144" y="300"/>
                    </a:lnTo>
                    <a:lnTo>
                      <a:pt x="138" y="288"/>
                    </a:lnTo>
                    <a:lnTo>
                      <a:pt x="138" y="276"/>
                    </a:lnTo>
                    <a:lnTo>
                      <a:pt x="132" y="264"/>
                    </a:lnTo>
                    <a:lnTo>
                      <a:pt x="132" y="246"/>
                    </a:lnTo>
                    <a:lnTo>
                      <a:pt x="126" y="240"/>
                    </a:lnTo>
                    <a:lnTo>
                      <a:pt x="120" y="228"/>
                    </a:lnTo>
                    <a:lnTo>
                      <a:pt x="108" y="216"/>
                    </a:lnTo>
                    <a:lnTo>
                      <a:pt x="10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102" y="186"/>
                    </a:lnTo>
                    <a:lnTo>
                      <a:pt x="114" y="162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6" y="96"/>
                    </a:lnTo>
                    <a:lnTo>
                      <a:pt x="126" y="60"/>
                    </a:lnTo>
                    <a:lnTo>
                      <a:pt x="132" y="66"/>
                    </a:lnTo>
                    <a:lnTo>
                      <a:pt x="144" y="72"/>
                    </a:lnTo>
                    <a:lnTo>
                      <a:pt x="150" y="84"/>
                    </a:lnTo>
                    <a:lnTo>
                      <a:pt x="162" y="90"/>
                    </a:lnTo>
                    <a:lnTo>
                      <a:pt x="180" y="90"/>
                    </a:lnTo>
                    <a:lnTo>
                      <a:pt x="186" y="84"/>
                    </a:lnTo>
                    <a:lnTo>
                      <a:pt x="198" y="84"/>
                    </a:lnTo>
                    <a:lnTo>
                      <a:pt x="198" y="102"/>
                    </a:lnTo>
                    <a:lnTo>
                      <a:pt x="204" y="108"/>
                    </a:lnTo>
                    <a:lnTo>
                      <a:pt x="216" y="114"/>
                    </a:lnTo>
                    <a:lnTo>
                      <a:pt x="234" y="114"/>
                    </a:lnTo>
                    <a:lnTo>
                      <a:pt x="234" y="120"/>
                    </a:lnTo>
                    <a:lnTo>
                      <a:pt x="228" y="126"/>
                    </a:lnTo>
                    <a:lnTo>
                      <a:pt x="228" y="186"/>
                    </a:lnTo>
                    <a:lnTo>
                      <a:pt x="240" y="258"/>
                    </a:lnTo>
                    <a:lnTo>
                      <a:pt x="240" y="270"/>
                    </a:lnTo>
                    <a:lnTo>
                      <a:pt x="246" y="282"/>
                    </a:lnTo>
                    <a:lnTo>
                      <a:pt x="252" y="306"/>
                    </a:lnTo>
                    <a:lnTo>
                      <a:pt x="264" y="342"/>
                    </a:lnTo>
                    <a:lnTo>
                      <a:pt x="276" y="372"/>
                    </a:lnTo>
                    <a:lnTo>
                      <a:pt x="282" y="384"/>
                    </a:lnTo>
                    <a:lnTo>
                      <a:pt x="324" y="384"/>
                    </a:lnTo>
                    <a:lnTo>
                      <a:pt x="318" y="390"/>
                    </a:lnTo>
                    <a:lnTo>
                      <a:pt x="306" y="414"/>
                    </a:lnTo>
                    <a:lnTo>
                      <a:pt x="318" y="438"/>
                    </a:lnTo>
                    <a:lnTo>
                      <a:pt x="330" y="444"/>
                    </a:lnTo>
                    <a:lnTo>
                      <a:pt x="336" y="450"/>
                    </a:lnTo>
                    <a:lnTo>
                      <a:pt x="348" y="450"/>
                    </a:lnTo>
                    <a:lnTo>
                      <a:pt x="354" y="474"/>
                    </a:lnTo>
                    <a:lnTo>
                      <a:pt x="384" y="474"/>
                    </a:lnTo>
                    <a:lnTo>
                      <a:pt x="390" y="516"/>
                    </a:lnTo>
                    <a:lnTo>
                      <a:pt x="384" y="516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lnTo>
                      <a:pt x="354" y="546"/>
                    </a:lnTo>
                    <a:lnTo>
                      <a:pt x="354" y="558"/>
                    </a:lnTo>
                    <a:lnTo>
                      <a:pt x="360" y="564"/>
                    </a:lnTo>
                    <a:lnTo>
                      <a:pt x="372" y="570"/>
                    </a:lnTo>
                    <a:lnTo>
                      <a:pt x="384" y="558"/>
                    </a:lnTo>
                    <a:lnTo>
                      <a:pt x="384" y="564"/>
                    </a:lnTo>
                    <a:lnTo>
                      <a:pt x="396" y="576"/>
                    </a:lnTo>
                    <a:lnTo>
                      <a:pt x="396" y="588"/>
                    </a:lnTo>
                    <a:lnTo>
                      <a:pt x="402" y="594"/>
                    </a:lnTo>
                    <a:lnTo>
                      <a:pt x="414" y="594"/>
                    </a:lnTo>
                    <a:lnTo>
                      <a:pt x="426" y="600"/>
                    </a:lnTo>
                    <a:lnTo>
                      <a:pt x="432" y="600"/>
                    </a:lnTo>
                    <a:lnTo>
                      <a:pt x="438" y="606"/>
                    </a:lnTo>
                    <a:lnTo>
                      <a:pt x="438" y="624"/>
                    </a:lnTo>
                    <a:lnTo>
                      <a:pt x="432" y="630"/>
                    </a:lnTo>
                    <a:lnTo>
                      <a:pt x="432" y="636"/>
                    </a:lnTo>
                    <a:lnTo>
                      <a:pt x="426" y="648"/>
                    </a:lnTo>
                    <a:lnTo>
                      <a:pt x="426" y="654"/>
                    </a:lnTo>
                    <a:lnTo>
                      <a:pt x="468" y="654"/>
                    </a:lnTo>
                    <a:lnTo>
                      <a:pt x="468" y="684"/>
                    </a:lnTo>
                    <a:lnTo>
                      <a:pt x="504" y="720"/>
                    </a:lnTo>
                    <a:lnTo>
                      <a:pt x="510" y="732"/>
                    </a:lnTo>
                    <a:lnTo>
                      <a:pt x="528" y="750"/>
                    </a:lnTo>
                    <a:lnTo>
                      <a:pt x="534" y="768"/>
                    </a:lnTo>
                    <a:lnTo>
                      <a:pt x="546" y="780"/>
                    </a:lnTo>
                    <a:lnTo>
                      <a:pt x="552" y="798"/>
                    </a:lnTo>
                    <a:lnTo>
                      <a:pt x="558" y="810"/>
                    </a:lnTo>
                    <a:lnTo>
                      <a:pt x="558" y="870"/>
                    </a:lnTo>
                    <a:lnTo>
                      <a:pt x="564" y="882"/>
                    </a:lnTo>
                    <a:lnTo>
                      <a:pt x="576" y="894"/>
                    </a:lnTo>
                    <a:lnTo>
                      <a:pt x="576" y="906"/>
                    </a:lnTo>
                    <a:lnTo>
                      <a:pt x="570" y="918"/>
                    </a:lnTo>
                    <a:lnTo>
                      <a:pt x="552" y="936"/>
                    </a:lnTo>
                    <a:lnTo>
                      <a:pt x="546" y="948"/>
                    </a:lnTo>
                    <a:lnTo>
                      <a:pt x="546" y="954"/>
                    </a:lnTo>
                    <a:lnTo>
                      <a:pt x="552" y="960"/>
                    </a:lnTo>
                    <a:lnTo>
                      <a:pt x="564" y="966"/>
                    </a:lnTo>
                    <a:lnTo>
                      <a:pt x="540" y="966"/>
                    </a:lnTo>
                    <a:lnTo>
                      <a:pt x="528" y="972"/>
                    </a:lnTo>
                    <a:lnTo>
                      <a:pt x="528" y="1038"/>
                    </a:lnTo>
                    <a:lnTo>
                      <a:pt x="534" y="1056"/>
                    </a:lnTo>
                    <a:lnTo>
                      <a:pt x="540" y="1062"/>
                    </a:lnTo>
                    <a:lnTo>
                      <a:pt x="546" y="1074"/>
                    </a:lnTo>
                    <a:lnTo>
                      <a:pt x="558" y="1074"/>
                    </a:lnTo>
                    <a:lnTo>
                      <a:pt x="576" y="1080"/>
                    </a:lnTo>
                    <a:lnTo>
                      <a:pt x="600" y="1080"/>
                    </a:lnTo>
                    <a:lnTo>
                      <a:pt x="612" y="1086"/>
                    </a:lnTo>
                    <a:lnTo>
                      <a:pt x="636" y="1110"/>
                    </a:lnTo>
                    <a:lnTo>
                      <a:pt x="642" y="1122"/>
                    </a:lnTo>
                    <a:lnTo>
                      <a:pt x="648" y="1140"/>
                    </a:lnTo>
                    <a:lnTo>
                      <a:pt x="654" y="1152"/>
                    </a:lnTo>
                    <a:lnTo>
                      <a:pt x="666" y="1164"/>
                    </a:lnTo>
                    <a:lnTo>
                      <a:pt x="678" y="1170"/>
                    </a:lnTo>
                    <a:lnTo>
                      <a:pt x="732" y="1170"/>
                    </a:lnTo>
                    <a:lnTo>
                      <a:pt x="750" y="1176"/>
                    </a:lnTo>
                    <a:lnTo>
                      <a:pt x="762" y="1182"/>
                    </a:lnTo>
                    <a:lnTo>
                      <a:pt x="768" y="1188"/>
                    </a:lnTo>
                    <a:lnTo>
                      <a:pt x="774" y="1200"/>
                    </a:lnTo>
                    <a:lnTo>
                      <a:pt x="786" y="1218"/>
                    </a:lnTo>
                    <a:lnTo>
                      <a:pt x="810" y="1242"/>
                    </a:lnTo>
                    <a:lnTo>
                      <a:pt x="834" y="1254"/>
                    </a:lnTo>
                    <a:lnTo>
                      <a:pt x="870" y="1266"/>
                    </a:lnTo>
                    <a:lnTo>
                      <a:pt x="912" y="1272"/>
                    </a:lnTo>
                    <a:lnTo>
                      <a:pt x="942" y="1278"/>
                    </a:lnTo>
                    <a:lnTo>
                      <a:pt x="960" y="1290"/>
                    </a:lnTo>
                    <a:lnTo>
                      <a:pt x="966" y="1302"/>
                    </a:lnTo>
                    <a:lnTo>
                      <a:pt x="978" y="1314"/>
                    </a:lnTo>
                    <a:lnTo>
                      <a:pt x="990" y="1320"/>
                    </a:lnTo>
                    <a:lnTo>
                      <a:pt x="996" y="1320"/>
                    </a:lnTo>
                    <a:lnTo>
                      <a:pt x="1002" y="1326"/>
                    </a:lnTo>
                    <a:lnTo>
                      <a:pt x="1008" y="1338"/>
                    </a:lnTo>
                    <a:lnTo>
                      <a:pt x="1014" y="1344"/>
                    </a:lnTo>
                    <a:lnTo>
                      <a:pt x="1080" y="1344"/>
                    </a:lnTo>
                    <a:lnTo>
                      <a:pt x="1092" y="1356"/>
                    </a:lnTo>
                    <a:lnTo>
                      <a:pt x="1098" y="1368"/>
                    </a:lnTo>
                    <a:lnTo>
                      <a:pt x="1104" y="1374"/>
                    </a:lnTo>
                    <a:lnTo>
                      <a:pt x="1116" y="1374"/>
                    </a:lnTo>
                    <a:lnTo>
                      <a:pt x="1140" y="1362"/>
                    </a:lnTo>
                    <a:lnTo>
                      <a:pt x="1170" y="1350"/>
                    </a:lnTo>
                    <a:lnTo>
                      <a:pt x="1206" y="1332"/>
                    </a:lnTo>
                    <a:lnTo>
                      <a:pt x="1260" y="1314"/>
                    </a:lnTo>
                    <a:lnTo>
                      <a:pt x="1278" y="1326"/>
                    </a:lnTo>
                    <a:lnTo>
                      <a:pt x="1308" y="1350"/>
                    </a:lnTo>
                    <a:lnTo>
                      <a:pt x="1344" y="1374"/>
                    </a:lnTo>
                    <a:lnTo>
                      <a:pt x="1386" y="1416"/>
                    </a:lnTo>
                    <a:lnTo>
                      <a:pt x="1386" y="1428"/>
                    </a:lnTo>
                    <a:lnTo>
                      <a:pt x="1392" y="1446"/>
                    </a:lnTo>
                    <a:lnTo>
                      <a:pt x="1398" y="1458"/>
                    </a:lnTo>
                    <a:lnTo>
                      <a:pt x="1416" y="1458"/>
                    </a:lnTo>
                    <a:lnTo>
                      <a:pt x="1422" y="1452"/>
                    </a:lnTo>
                    <a:lnTo>
                      <a:pt x="1422" y="144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0" name="Malt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05" y="1564"/>
                <a:ext cx="8" cy="7"/>
              </a:xfrm>
              <a:custGeom>
                <a:avLst/>
                <a:gdLst>
                  <a:gd name="T0" fmla="*/ 2147483647 w 30"/>
                  <a:gd name="T1" fmla="*/ 2147483647 h 30"/>
                  <a:gd name="T2" fmla="*/ 2147483647 w 30"/>
                  <a:gd name="T3" fmla="*/ 2147483647 h 30"/>
                  <a:gd name="T4" fmla="*/ 2147483647 w 30"/>
                  <a:gd name="T5" fmla="*/ 2147483647 h 30"/>
                  <a:gd name="T6" fmla="*/ 2147483647 w 30"/>
                  <a:gd name="T7" fmla="*/ 0 h 30"/>
                  <a:gd name="T8" fmla="*/ 2147483647 w 30"/>
                  <a:gd name="T9" fmla="*/ 0 h 30"/>
                  <a:gd name="T10" fmla="*/ 0 w 30"/>
                  <a:gd name="T11" fmla="*/ 2147483647 h 30"/>
                  <a:gd name="T12" fmla="*/ 0 w 30"/>
                  <a:gd name="T13" fmla="*/ 2147483647 h 30"/>
                  <a:gd name="T14" fmla="*/ 2147483647 w 30"/>
                  <a:gd name="T15" fmla="*/ 2147483647 h 30"/>
                  <a:gd name="T16" fmla="*/ 2147483647 w 30"/>
                  <a:gd name="T17" fmla="*/ 2147483647 h 30"/>
                  <a:gd name="T18" fmla="*/ 2147483647 w 30"/>
                  <a:gd name="T19" fmla="*/ 2147483647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0"/>
                  <a:gd name="T32" fmla="*/ 30 w 30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1" name="Maurita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353" y="1749"/>
                <a:ext cx="219" cy="257"/>
              </a:xfrm>
              <a:custGeom>
                <a:avLst/>
                <a:gdLst>
                  <a:gd name="T0" fmla="*/ 2147483647 w 858"/>
                  <a:gd name="T1" fmla="*/ 2147483647 h 1002"/>
                  <a:gd name="T2" fmla="*/ 2147483647 w 858"/>
                  <a:gd name="T3" fmla="*/ 2147483647 h 1002"/>
                  <a:gd name="T4" fmla="*/ 2147483647 w 858"/>
                  <a:gd name="T5" fmla="*/ 2147483647 h 1002"/>
                  <a:gd name="T6" fmla="*/ 2147483647 w 858"/>
                  <a:gd name="T7" fmla="*/ 2147483647 h 1002"/>
                  <a:gd name="T8" fmla="*/ 2147483647 w 858"/>
                  <a:gd name="T9" fmla="*/ 2147483647 h 1002"/>
                  <a:gd name="T10" fmla="*/ 2147483647 w 858"/>
                  <a:gd name="T11" fmla="*/ 2147483647 h 1002"/>
                  <a:gd name="T12" fmla="*/ 2147483647 w 858"/>
                  <a:gd name="T13" fmla="*/ 2147483647 h 1002"/>
                  <a:gd name="T14" fmla="*/ 2147483647 w 858"/>
                  <a:gd name="T15" fmla="*/ 2147483647 h 1002"/>
                  <a:gd name="T16" fmla="*/ 2147483647 w 858"/>
                  <a:gd name="T17" fmla="*/ 2147483647 h 1002"/>
                  <a:gd name="T18" fmla="*/ 2147483647 w 858"/>
                  <a:gd name="T19" fmla="*/ 2147483647 h 1002"/>
                  <a:gd name="T20" fmla="*/ 2147483647 w 858"/>
                  <a:gd name="T21" fmla="*/ 2147483647 h 1002"/>
                  <a:gd name="T22" fmla="*/ 2147483647 w 858"/>
                  <a:gd name="T23" fmla="*/ 2147483647 h 1002"/>
                  <a:gd name="T24" fmla="*/ 2147483647 w 858"/>
                  <a:gd name="T25" fmla="*/ 2147483647 h 1002"/>
                  <a:gd name="T26" fmla="*/ 2147483647 w 858"/>
                  <a:gd name="T27" fmla="*/ 2147483647 h 1002"/>
                  <a:gd name="T28" fmla="*/ 2147483647 w 858"/>
                  <a:gd name="T29" fmla="*/ 2147483647 h 1002"/>
                  <a:gd name="T30" fmla="*/ 2147483647 w 858"/>
                  <a:gd name="T31" fmla="*/ 2147483647 h 1002"/>
                  <a:gd name="T32" fmla="*/ 2147483647 w 858"/>
                  <a:gd name="T33" fmla="*/ 2147483647 h 1002"/>
                  <a:gd name="T34" fmla="*/ 2147483647 w 858"/>
                  <a:gd name="T35" fmla="*/ 2147483647 h 1002"/>
                  <a:gd name="T36" fmla="*/ 2147483647 w 858"/>
                  <a:gd name="T37" fmla="*/ 2147483647 h 1002"/>
                  <a:gd name="T38" fmla="*/ 2147483647 w 858"/>
                  <a:gd name="T39" fmla="*/ 2147483647 h 1002"/>
                  <a:gd name="T40" fmla="*/ 2147483647 w 858"/>
                  <a:gd name="T41" fmla="*/ 2147483647 h 1002"/>
                  <a:gd name="T42" fmla="*/ 2147483647 w 858"/>
                  <a:gd name="T43" fmla="*/ 2147483647 h 1002"/>
                  <a:gd name="T44" fmla="*/ 2147483647 w 858"/>
                  <a:gd name="T45" fmla="*/ 2147483647 h 1002"/>
                  <a:gd name="T46" fmla="*/ 2147483647 w 858"/>
                  <a:gd name="T47" fmla="*/ 2147483647 h 1002"/>
                  <a:gd name="T48" fmla="*/ 2147483647 w 858"/>
                  <a:gd name="T49" fmla="*/ 2147483647 h 1002"/>
                  <a:gd name="T50" fmla="*/ 2147483647 w 858"/>
                  <a:gd name="T51" fmla="*/ 2147483647 h 1002"/>
                  <a:gd name="T52" fmla="*/ 2147483647 w 858"/>
                  <a:gd name="T53" fmla="*/ 2147483647 h 1002"/>
                  <a:gd name="T54" fmla="*/ 2147483647 w 858"/>
                  <a:gd name="T55" fmla="*/ 2147483647 h 1002"/>
                  <a:gd name="T56" fmla="*/ 2147483647 w 858"/>
                  <a:gd name="T57" fmla="*/ 2147483647 h 1002"/>
                  <a:gd name="T58" fmla="*/ 2147483647 w 858"/>
                  <a:gd name="T59" fmla="*/ 2147483647 h 1002"/>
                  <a:gd name="T60" fmla="*/ 2147483647 w 858"/>
                  <a:gd name="T61" fmla="*/ 2147483647 h 1002"/>
                  <a:gd name="T62" fmla="*/ 2147483647 w 858"/>
                  <a:gd name="T63" fmla="*/ 2147483647 h 1002"/>
                  <a:gd name="T64" fmla="*/ 2147483647 w 858"/>
                  <a:gd name="T65" fmla="*/ 2147483647 h 1002"/>
                  <a:gd name="T66" fmla="*/ 2147483647 w 858"/>
                  <a:gd name="T67" fmla="*/ 2147483647 h 1002"/>
                  <a:gd name="T68" fmla="*/ 2147483647 w 858"/>
                  <a:gd name="T69" fmla="*/ 2147483647 h 1002"/>
                  <a:gd name="T70" fmla="*/ 2147483647 w 858"/>
                  <a:gd name="T71" fmla="*/ 2147483647 h 1002"/>
                  <a:gd name="T72" fmla="*/ 2147483647 w 858"/>
                  <a:gd name="T73" fmla="*/ 2147483647 h 1002"/>
                  <a:gd name="T74" fmla="*/ 2147483647 w 858"/>
                  <a:gd name="T75" fmla="*/ 2147483647 h 1002"/>
                  <a:gd name="T76" fmla="*/ 2147483647 w 858"/>
                  <a:gd name="T77" fmla="*/ 2147483647 h 1002"/>
                  <a:gd name="T78" fmla="*/ 2147483647 w 858"/>
                  <a:gd name="T79" fmla="*/ 2147483647 h 1002"/>
                  <a:gd name="T80" fmla="*/ 2147483647 w 858"/>
                  <a:gd name="T81" fmla="*/ 2147483647 h 1002"/>
                  <a:gd name="T82" fmla="*/ 2147483647 w 858"/>
                  <a:gd name="T83" fmla="*/ 2147483647 h 1002"/>
                  <a:gd name="T84" fmla="*/ 2147483647 w 858"/>
                  <a:gd name="T85" fmla="*/ 2147483647 h 1002"/>
                  <a:gd name="T86" fmla="*/ 2147483647 w 858"/>
                  <a:gd name="T87" fmla="*/ 2147483647 h 1002"/>
                  <a:gd name="T88" fmla="*/ 2147483647 w 858"/>
                  <a:gd name="T89" fmla="*/ 2147483647 h 1002"/>
                  <a:gd name="T90" fmla="*/ 2147483647 w 858"/>
                  <a:gd name="T91" fmla="*/ 2147483647 h 1002"/>
                  <a:gd name="T92" fmla="*/ 2147483647 w 858"/>
                  <a:gd name="T93" fmla="*/ 2147483647 h 1002"/>
                  <a:gd name="T94" fmla="*/ 2147483647 w 858"/>
                  <a:gd name="T95" fmla="*/ 2147483647 h 1002"/>
                  <a:gd name="T96" fmla="*/ 2147483647 w 858"/>
                  <a:gd name="T97" fmla="*/ 2147483647 h 1002"/>
                  <a:gd name="T98" fmla="*/ 0 w 858"/>
                  <a:gd name="T99" fmla="*/ 2147483647 h 10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8"/>
                  <a:gd name="T151" fmla="*/ 0 h 1002"/>
                  <a:gd name="T152" fmla="*/ 858 w 858"/>
                  <a:gd name="T153" fmla="*/ 1002 h 10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8" h="1002">
                    <a:moveTo>
                      <a:pt x="0" y="498"/>
                    </a:moveTo>
                    <a:lnTo>
                      <a:pt x="18" y="498"/>
                    </a:lnTo>
                    <a:lnTo>
                      <a:pt x="18" y="528"/>
                    </a:lnTo>
                    <a:lnTo>
                      <a:pt x="24" y="534"/>
                    </a:lnTo>
                    <a:lnTo>
                      <a:pt x="30" y="534"/>
                    </a:lnTo>
                    <a:lnTo>
                      <a:pt x="30" y="528"/>
                    </a:lnTo>
                    <a:lnTo>
                      <a:pt x="36" y="522"/>
                    </a:lnTo>
                    <a:lnTo>
                      <a:pt x="48" y="558"/>
                    </a:lnTo>
                    <a:lnTo>
                      <a:pt x="42" y="600"/>
                    </a:lnTo>
                    <a:lnTo>
                      <a:pt x="30" y="600"/>
                    </a:lnTo>
                    <a:lnTo>
                      <a:pt x="36" y="624"/>
                    </a:lnTo>
                    <a:lnTo>
                      <a:pt x="24" y="630"/>
                    </a:lnTo>
                    <a:lnTo>
                      <a:pt x="30" y="642"/>
                    </a:lnTo>
                    <a:lnTo>
                      <a:pt x="36" y="648"/>
                    </a:lnTo>
                    <a:lnTo>
                      <a:pt x="48" y="666"/>
                    </a:lnTo>
                    <a:lnTo>
                      <a:pt x="60" y="690"/>
                    </a:lnTo>
                    <a:lnTo>
                      <a:pt x="60" y="720"/>
                    </a:lnTo>
                    <a:lnTo>
                      <a:pt x="54" y="738"/>
                    </a:lnTo>
                    <a:lnTo>
                      <a:pt x="54" y="750"/>
                    </a:lnTo>
                    <a:lnTo>
                      <a:pt x="48" y="756"/>
                    </a:lnTo>
                    <a:lnTo>
                      <a:pt x="48" y="804"/>
                    </a:lnTo>
                    <a:lnTo>
                      <a:pt x="42" y="816"/>
                    </a:lnTo>
                    <a:lnTo>
                      <a:pt x="30" y="822"/>
                    </a:lnTo>
                    <a:lnTo>
                      <a:pt x="24" y="840"/>
                    </a:lnTo>
                    <a:lnTo>
                      <a:pt x="18" y="852"/>
                    </a:lnTo>
                    <a:lnTo>
                      <a:pt x="18" y="864"/>
                    </a:lnTo>
                    <a:lnTo>
                      <a:pt x="12" y="876"/>
                    </a:lnTo>
                    <a:lnTo>
                      <a:pt x="12" y="906"/>
                    </a:lnTo>
                    <a:lnTo>
                      <a:pt x="18" y="900"/>
                    </a:lnTo>
                    <a:lnTo>
                      <a:pt x="36" y="864"/>
                    </a:lnTo>
                    <a:lnTo>
                      <a:pt x="42" y="858"/>
                    </a:lnTo>
                    <a:lnTo>
                      <a:pt x="54" y="852"/>
                    </a:lnTo>
                    <a:lnTo>
                      <a:pt x="60" y="852"/>
                    </a:lnTo>
                    <a:lnTo>
                      <a:pt x="66" y="858"/>
                    </a:lnTo>
                    <a:lnTo>
                      <a:pt x="72" y="858"/>
                    </a:lnTo>
                    <a:lnTo>
                      <a:pt x="84" y="852"/>
                    </a:lnTo>
                    <a:lnTo>
                      <a:pt x="114" y="858"/>
                    </a:lnTo>
                    <a:lnTo>
                      <a:pt x="114" y="840"/>
                    </a:lnTo>
                    <a:lnTo>
                      <a:pt x="138" y="852"/>
                    </a:lnTo>
                    <a:lnTo>
                      <a:pt x="162" y="852"/>
                    </a:lnTo>
                    <a:lnTo>
                      <a:pt x="174" y="858"/>
                    </a:lnTo>
                    <a:lnTo>
                      <a:pt x="180" y="858"/>
                    </a:lnTo>
                    <a:lnTo>
                      <a:pt x="186" y="870"/>
                    </a:lnTo>
                    <a:lnTo>
                      <a:pt x="198" y="882"/>
                    </a:lnTo>
                    <a:lnTo>
                      <a:pt x="204" y="894"/>
                    </a:lnTo>
                    <a:lnTo>
                      <a:pt x="216" y="888"/>
                    </a:lnTo>
                    <a:lnTo>
                      <a:pt x="234" y="888"/>
                    </a:lnTo>
                    <a:lnTo>
                      <a:pt x="240" y="894"/>
                    </a:lnTo>
                    <a:lnTo>
                      <a:pt x="240" y="900"/>
                    </a:lnTo>
                    <a:lnTo>
                      <a:pt x="246" y="912"/>
                    </a:lnTo>
                    <a:lnTo>
                      <a:pt x="246" y="942"/>
                    </a:lnTo>
                    <a:lnTo>
                      <a:pt x="264" y="942"/>
                    </a:lnTo>
                    <a:lnTo>
                      <a:pt x="270" y="948"/>
                    </a:lnTo>
                    <a:lnTo>
                      <a:pt x="270" y="972"/>
                    </a:lnTo>
                    <a:lnTo>
                      <a:pt x="300" y="978"/>
                    </a:lnTo>
                    <a:lnTo>
                      <a:pt x="312" y="1002"/>
                    </a:lnTo>
                    <a:lnTo>
                      <a:pt x="330" y="1002"/>
                    </a:lnTo>
                    <a:lnTo>
                      <a:pt x="342" y="996"/>
                    </a:lnTo>
                    <a:lnTo>
                      <a:pt x="348" y="996"/>
                    </a:lnTo>
                    <a:lnTo>
                      <a:pt x="348" y="948"/>
                    </a:lnTo>
                    <a:lnTo>
                      <a:pt x="360" y="936"/>
                    </a:lnTo>
                    <a:lnTo>
                      <a:pt x="378" y="936"/>
                    </a:lnTo>
                    <a:lnTo>
                      <a:pt x="402" y="960"/>
                    </a:lnTo>
                    <a:lnTo>
                      <a:pt x="408" y="972"/>
                    </a:lnTo>
                    <a:lnTo>
                      <a:pt x="420" y="948"/>
                    </a:lnTo>
                    <a:lnTo>
                      <a:pt x="456" y="948"/>
                    </a:lnTo>
                    <a:lnTo>
                      <a:pt x="462" y="954"/>
                    </a:lnTo>
                    <a:lnTo>
                      <a:pt x="492" y="954"/>
                    </a:lnTo>
                    <a:lnTo>
                      <a:pt x="504" y="948"/>
                    </a:lnTo>
                    <a:lnTo>
                      <a:pt x="510" y="948"/>
                    </a:lnTo>
                    <a:lnTo>
                      <a:pt x="510" y="936"/>
                    </a:lnTo>
                    <a:lnTo>
                      <a:pt x="516" y="930"/>
                    </a:lnTo>
                    <a:lnTo>
                      <a:pt x="522" y="930"/>
                    </a:lnTo>
                    <a:lnTo>
                      <a:pt x="522" y="942"/>
                    </a:lnTo>
                    <a:lnTo>
                      <a:pt x="786" y="942"/>
                    </a:lnTo>
                    <a:lnTo>
                      <a:pt x="798" y="900"/>
                    </a:lnTo>
                    <a:lnTo>
                      <a:pt x="804" y="894"/>
                    </a:lnTo>
                    <a:lnTo>
                      <a:pt x="804" y="882"/>
                    </a:lnTo>
                    <a:lnTo>
                      <a:pt x="786" y="864"/>
                    </a:lnTo>
                    <a:lnTo>
                      <a:pt x="780" y="864"/>
                    </a:lnTo>
                    <a:lnTo>
                      <a:pt x="738" y="174"/>
                    </a:lnTo>
                    <a:lnTo>
                      <a:pt x="858" y="180"/>
                    </a:lnTo>
                    <a:lnTo>
                      <a:pt x="600" y="0"/>
                    </a:lnTo>
                    <a:lnTo>
                      <a:pt x="594" y="48"/>
                    </a:lnTo>
                    <a:lnTo>
                      <a:pt x="588" y="54"/>
                    </a:lnTo>
                    <a:lnTo>
                      <a:pt x="588" y="90"/>
                    </a:lnTo>
                    <a:lnTo>
                      <a:pt x="366" y="96"/>
                    </a:lnTo>
                    <a:lnTo>
                      <a:pt x="366" y="108"/>
                    </a:lnTo>
                    <a:lnTo>
                      <a:pt x="354" y="114"/>
                    </a:lnTo>
                    <a:lnTo>
                      <a:pt x="354" y="306"/>
                    </a:lnTo>
                    <a:lnTo>
                      <a:pt x="348" y="312"/>
                    </a:lnTo>
                    <a:lnTo>
                      <a:pt x="336" y="318"/>
                    </a:lnTo>
                    <a:lnTo>
                      <a:pt x="306" y="318"/>
                    </a:lnTo>
                    <a:lnTo>
                      <a:pt x="282" y="330"/>
                    </a:lnTo>
                    <a:lnTo>
                      <a:pt x="276" y="342"/>
                    </a:lnTo>
                    <a:lnTo>
                      <a:pt x="276" y="360"/>
                    </a:lnTo>
                    <a:lnTo>
                      <a:pt x="282" y="372"/>
                    </a:lnTo>
                    <a:lnTo>
                      <a:pt x="276" y="474"/>
                    </a:lnTo>
                    <a:lnTo>
                      <a:pt x="0" y="474"/>
                    </a:lnTo>
                    <a:lnTo>
                      <a:pt x="0" y="49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2" name="Mal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433" y="1794"/>
                <a:ext cx="297" cy="307"/>
              </a:xfrm>
              <a:custGeom>
                <a:avLst/>
                <a:gdLst>
                  <a:gd name="T0" fmla="*/ 2147483647 w 1164"/>
                  <a:gd name="T1" fmla="*/ 2147483647 h 1200"/>
                  <a:gd name="T2" fmla="*/ 2147483647 w 1164"/>
                  <a:gd name="T3" fmla="*/ 2147483647 h 1200"/>
                  <a:gd name="T4" fmla="*/ 2147483647 w 1164"/>
                  <a:gd name="T5" fmla="*/ 2147483647 h 1200"/>
                  <a:gd name="T6" fmla="*/ 2147483647 w 1164"/>
                  <a:gd name="T7" fmla="*/ 2147483647 h 1200"/>
                  <a:gd name="T8" fmla="*/ 2147483647 w 1164"/>
                  <a:gd name="T9" fmla="*/ 2147483647 h 1200"/>
                  <a:gd name="T10" fmla="*/ 2147483647 w 1164"/>
                  <a:gd name="T11" fmla="*/ 2147483647 h 1200"/>
                  <a:gd name="T12" fmla="*/ 2147483647 w 1164"/>
                  <a:gd name="T13" fmla="*/ 2147483647 h 1200"/>
                  <a:gd name="T14" fmla="*/ 2147483647 w 1164"/>
                  <a:gd name="T15" fmla="*/ 2147483647 h 1200"/>
                  <a:gd name="T16" fmla="*/ 2147483647 w 1164"/>
                  <a:gd name="T17" fmla="*/ 2147483647 h 1200"/>
                  <a:gd name="T18" fmla="*/ 2147483647 w 1164"/>
                  <a:gd name="T19" fmla="*/ 2147483647 h 1200"/>
                  <a:gd name="T20" fmla="*/ 2147483647 w 1164"/>
                  <a:gd name="T21" fmla="*/ 2147483647 h 1200"/>
                  <a:gd name="T22" fmla="*/ 2147483647 w 1164"/>
                  <a:gd name="T23" fmla="*/ 2147483647 h 1200"/>
                  <a:gd name="T24" fmla="*/ 2147483647 w 1164"/>
                  <a:gd name="T25" fmla="*/ 2147483647 h 1200"/>
                  <a:gd name="T26" fmla="*/ 2147483647 w 1164"/>
                  <a:gd name="T27" fmla="*/ 2147483647 h 1200"/>
                  <a:gd name="T28" fmla="*/ 2147483647 w 1164"/>
                  <a:gd name="T29" fmla="*/ 2147483647 h 1200"/>
                  <a:gd name="T30" fmla="*/ 2147483647 w 1164"/>
                  <a:gd name="T31" fmla="*/ 2147483647 h 1200"/>
                  <a:gd name="T32" fmla="*/ 2147483647 w 1164"/>
                  <a:gd name="T33" fmla="*/ 2147483647 h 1200"/>
                  <a:gd name="T34" fmla="*/ 2147483647 w 1164"/>
                  <a:gd name="T35" fmla="*/ 2147483647 h 1200"/>
                  <a:gd name="T36" fmla="*/ 2147483647 w 1164"/>
                  <a:gd name="T37" fmla="*/ 2147483647 h 1200"/>
                  <a:gd name="T38" fmla="*/ 2147483647 w 1164"/>
                  <a:gd name="T39" fmla="*/ 2147483647 h 1200"/>
                  <a:gd name="T40" fmla="*/ 2147483647 w 1164"/>
                  <a:gd name="T41" fmla="*/ 2147483647 h 1200"/>
                  <a:gd name="T42" fmla="*/ 2147483647 w 1164"/>
                  <a:gd name="T43" fmla="*/ 2147483647 h 1200"/>
                  <a:gd name="T44" fmla="*/ 2147483647 w 1164"/>
                  <a:gd name="T45" fmla="*/ 2147483647 h 1200"/>
                  <a:gd name="T46" fmla="*/ 2147483647 w 1164"/>
                  <a:gd name="T47" fmla="*/ 2147483647 h 1200"/>
                  <a:gd name="T48" fmla="*/ 2147483647 w 1164"/>
                  <a:gd name="T49" fmla="*/ 2147483647 h 1200"/>
                  <a:gd name="T50" fmla="*/ 2147483647 w 1164"/>
                  <a:gd name="T51" fmla="*/ 2147483647 h 1200"/>
                  <a:gd name="T52" fmla="*/ 2147483647 w 1164"/>
                  <a:gd name="T53" fmla="*/ 2147483647 h 1200"/>
                  <a:gd name="T54" fmla="*/ 0 w 1164"/>
                  <a:gd name="T55" fmla="*/ 2147483647 h 1200"/>
                  <a:gd name="T56" fmla="*/ 2147483647 w 1164"/>
                  <a:gd name="T57" fmla="*/ 2147483647 h 1200"/>
                  <a:gd name="T58" fmla="*/ 2147483647 w 1164"/>
                  <a:gd name="T59" fmla="*/ 2147483647 h 1200"/>
                  <a:gd name="T60" fmla="*/ 2147483647 w 1164"/>
                  <a:gd name="T61" fmla="*/ 2147483647 h 1200"/>
                  <a:gd name="T62" fmla="*/ 2147483647 w 1164"/>
                  <a:gd name="T63" fmla="*/ 2147483647 h 1200"/>
                  <a:gd name="T64" fmla="*/ 2147483647 w 1164"/>
                  <a:gd name="T65" fmla="*/ 2147483647 h 1200"/>
                  <a:gd name="T66" fmla="*/ 2147483647 w 1164"/>
                  <a:gd name="T67" fmla="*/ 2147483647 h 1200"/>
                  <a:gd name="T68" fmla="*/ 2147483647 w 1164"/>
                  <a:gd name="T69" fmla="*/ 2147483647 h 1200"/>
                  <a:gd name="T70" fmla="*/ 2147483647 w 1164"/>
                  <a:gd name="T71" fmla="*/ 2147483647 h 1200"/>
                  <a:gd name="T72" fmla="*/ 2147483647 w 1164"/>
                  <a:gd name="T73" fmla="*/ 2147483647 h 1200"/>
                  <a:gd name="T74" fmla="*/ 2147483647 w 1164"/>
                  <a:gd name="T75" fmla="*/ 2147483647 h 1200"/>
                  <a:gd name="T76" fmla="*/ 2147483647 w 1164"/>
                  <a:gd name="T77" fmla="*/ 2147483647 h 1200"/>
                  <a:gd name="T78" fmla="*/ 2147483647 w 1164"/>
                  <a:gd name="T79" fmla="*/ 2147483647 h 1200"/>
                  <a:gd name="T80" fmla="*/ 2147483647 w 1164"/>
                  <a:gd name="T81" fmla="*/ 2147483647 h 1200"/>
                  <a:gd name="T82" fmla="*/ 2147483647 w 1164"/>
                  <a:gd name="T83" fmla="*/ 2147483647 h 1200"/>
                  <a:gd name="T84" fmla="*/ 2147483647 w 1164"/>
                  <a:gd name="T85" fmla="*/ 2147483647 h 1200"/>
                  <a:gd name="T86" fmla="*/ 2147483647 w 1164"/>
                  <a:gd name="T87" fmla="*/ 2147483647 h 1200"/>
                  <a:gd name="T88" fmla="*/ 2147483647 w 1164"/>
                  <a:gd name="T89" fmla="*/ 2147483647 h 1200"/>
                  <a:gd name="T90" fmla="*/ 2147483647 w 1164"/>
                  <a:gd name="T91" fmla="*/ 2147483647 h 1200"/>
                  <a:gd name="T92" fmla="*/ 2147483647 w 1164"/>
                  <a:gd name="T93" fmla="*/ 2147483647 h 1200"/>
                  <a:gd name="T94" fmla="*/ 2147483647 w 1164"/>
                  <a:gd name="T95" fmla="*/ 2147483647 h 1200"/>
                  <a:gd name="T96" fmla="*/ 2147483647 w 1164"/>
                  <a:gd name="T97" fmla="*/ 2147483647 h 1200"/>
                  <a:gd name="T98" fmla="*/ 2147483647 w 1164"/>
                  <a:gd name="T99" fmla="*/ 2147483647 h 1200"/>
                  <a:gd name="T100" fmla="*/ 2147483647 w 1164"/>
                  <a:gd name="T101" fmla="*/ 2147483647 h 1200"/>
                  <a:gd name="T102" fmla="*/ 2147483647 w 1164"/>
                  <a:gd name="T103" fmla="*/ 2147483647 h 1200"/>
                  <a:gd name="T104" fmla="*/ 2147483647 w 1164"/>
                  <a:gd name="T105" fmla="*/ 2147483647 h 1200"/>
                  <a:gd name="T106" fmla="*/ 2147483647 w 1164"/>
                  <a:gd name="T107" fmla="*/ 2147483647 h 12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64"/>
                  <a:gd name="T163" fmla="*/ 0 h 1200"/>
                  <a:gd name="T164" fmla="*/ 1164 w 1164"/>
                  <a:gd name="T165" fmla="*/ 1200 h 12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64" h="1200">
                    <a:moveTo>
                      <a:pt x="612" y="954"/>
                    </a:moveTo>
                    <a:lnTo>
                      <a:pt x="636" y="948"/>
                    </a:lnTo>
                    <a:lnTo>
                      <a:pt x="636" y="912"/>
                    </a:lnTo>
                    <a:lnTo>
                      <a:pt x="654" y="912"/>
                    </a:lnTo>
                    <a:lnTo>
                      <a:pt x="654" y="906"/>
                    </a:lnTo>
                    <a:lnTo>
                      <a:pt x="660" y="900"/>
                    </a:lnTo>
                    <a:lnTo>
                      <a:pt x="666" y="888"/>
                    </a:lnTo>
                    <a:lnTo>
                      <a:pt x="678" y="882"/>
                    </a:lnTo>
                    <a:lnTo>
                      <a:pt x="684" y="870"/>
                    </a:lnTo>
                    <a:lnTo>
                      <a:pt x="690" y="864"/>
                    </a:lnTo>
                    <a:lnTo>
                      <a:pt x="696" y="864"/>
                    </a:lnTo>
                    <a:lnTo>
                      <a:pt x="708" y="876"/>
                    </a:lnTo>
                    <a:lnTo>
                      <a:pt x="720" y="876"/>
                    </a:lnTo>
                    <a:lnTo>
                      <a:pt x="720" y="870"/>
                    </a:lnTo>
                    <a:lnTo>
                      <a:pt x="726" y="864"/>
                    </a:lnTo>
                    <a:lnTo>
                      <a:pt x="726" y="846"/>
                    </a:lnTo>
                    <a:lnTo>
                      <a:pt x="750" y="846"/>
                    </a:lnTo>
                    <a:lnTo>
                      <a:pt x="768" y="822"/>
                    </a:lnTo>
                    <a:lnTo>
                      <a:pt x="792" y="822"/>
                    </a:lnTo>
                    <a:lnTo>
                      <a:pt x="810" y="804"/>
                    </a:lnTo>
                    <a:lnTo>
                      <a:pt x="858" y="804"/>
                    </a:lnTo>
                    <a:lnTo>
                      <a:pt x="882" y="816"/>
                    </a:lnTo>
                    <a:lnTo>
                      <a:pt x="930" y="804"/>
                    </a:lnTo>
                    <a:lnTo>
                      <a:pt x="954" y="786"/>
                    </a:lnTo>
                    <a:lnTo>
                      <a:pt x="1020" y="792"/>
                    </a:lnTo>
                    <a:lnTo>
                      <a:pt x="1020" y="774"/>
                    </a:lnTo>
                    <a:lnTo>
                      <a:pt x="1068" y="780"/>
                    </a:lnTo>
                    <a:lnTo>
                      <a:pt x="1080" y="774"/>
                    </a:lnTo>
                    <a:lnTo>
                      <a:pt x="1104" y="774"/>
                    </a:lnTo>
                    <a:lnTo>
                      <a:pt x="1122" y="768"/>
                    </a:lnTo>
                    <a:lnTo>
                      <a:pt x="1134" y="762"/>
                    </a:lnTo>
                    <a:lnTo>
                      <a:pt x="1140" y="750"/>
                    </a:lnTo>
                    <a:lnTo>
                      <a:pt x="1140" y="732"/>
                    </a:lnTo>
                    <a:lnTo>
                      <a:pt x="1146" y="720"/>
                    </a:lnTo>
                    <a:lnTo>
                      <a:pt x="1146" y="708"/>
                    </a:lnTo>
                    <a:lnTo>
                      <a:pt x="1164" y="684"/>
                    </a:lnTo>
                    <a:lnTo>
                      <a:pt x="1164" y="480"/>
                    </a:lnTo>
                    <a:lnTo>
                      <a:pt x="1140" y="480"/>
                    </a:lnTo>
                    <a:lnTo>
                      <a:pt x="1134" y="486"/>
                    </a:lnTo>
                    <a:lnTo>
                      <a:pt x="1104" y="486"/>
                    </a:lnTo>
                    <a:lnTo>
                      <a:pt x="1092" y="480"/>
                    </a:lnTo>
                    <a:lnTo>
                      <a:pt x="1086" y="474"/>
                    </a:lnTo>
                    <a:lnTo>
                      <a:pt x="1086" y="468"/>
                    </a:lnTo>
                    <a:lnTo>
                      <a:pt x="1104" y="450"/>
                    </a:lnTo>
                    <a:lnTo>
                      <a:pt x="1104" y="432"/>
                    </a:lnTo>
                    <a:lnTo>
                      <a:pt x="1092" y="408"/>
                    </a:lnTo>
                    <a:lnTo>
                      <a:pt x="1080" y="402"/>
                    </a:lnTo>
                    <a:lnTo>
                      <a:pt x="1050" y="402"/>
                    </a:lnTo>
                    <a:lnTo>
                      <a:pt x="1044" y="408"/>
                    </a:lnTo>
                    <a:lnTo>
                      <a:pt x="1038" y="408"/>
                    </a:lnTo>
                    <a:lnTo>
                      <a:pt x="1032" y="378"/>
                    </a:lnTo>
                    <a:lnTo>
                      <a:pt x="996" y="378"/>
                    </a:lnTo>
                    <a:lnTo>
                      <a:pt x="984" y="366"/>
                    </a:lnTo>
                    <a:lnTo>
                      <a:pt x="984" y="348"/>
                    </a:lnTo>
                    <a:lnTo>
                      <a:pt x="978" y="342"/>
                    </a:lnTo>
                    <a:lnTo>
                      <a:pt x="954" y="342"/>
                    </a:lnTo>
                    <a:lnTo>
                      <a:pt x="954" y="318"/>
                    </a:lnTo>
                    <a:lnTo>
                      <a:pt x="546" y="6"/>
                    </a:lnTo>
                    <a:lnTo>
                      <a:pt x="426" y="0"/>
                    </a:lnTo>
                    <a:lnTo>
                      <a:pt x="468" y="690"/>
                    </a:lnTo>
                    <a:lnTo>
                      <a:pt x="474" y="690"/>
                    </a:lnTo>
                    <a:lnTo>
                      <a:pt x="492" y="708"/>
                    </a:lnTo>
                    <a:lnTo>
                      <a:pt x="492" y="720"/>
                    </a:lnTo>
                    <a:lnTo>
                      <a:pt x="486" y="726"/>
                    </a:lnTo>
                    <a:lnTo>
                      <a:pt x="474" y="768"/>
                    </a:lnTo>
                    <a:lnTo>
                      <a:pt x="210" y="768"/>
                    </a:lnTo>
                    <a:lnTo>
                      <a:pt x="210" y="756"/>
                    </a:lnTo>
                    <a:lnTo>
                      <a:pt x="204" y="756"/>
                    </a:lnTo>
                    <a:lnTo>
                      <a:pt x="198" y="762"/>
                    </a:lnTo>
                    <a:lnTo>
                      <a:pt x="198" y="774"/>
                    </a:lnTo>
                    <a:lnTo>
                      <a:pt x="192" y="774"/>
                    </a:lnTo>
                    <a:lnTo>
                      <a:pt x="180" y="780"/>
                    </a:lnTo>
                    <a:lnTo>
                      <a:pt x="150" y="780"/>
                    </a:lnTo>
                    <a:lnTo>
                      <a:pt x="144" y="774"/>
                    </a:lnTo>
                    <a:lnTo>
                      <a:pt x="108" y="774"/>
                    </a:lnTo>
                    <a:lnTo>
                      <a:pt x="96" y="798"/>
                    </a:lnTo>
                    <a:lnTo>
                      <a:pt x="90" y="786"/>
                    </a:lnTo>
                    <a:lnTo>
                      <a:pt x="66" y="762"/>
                    </a:lnTo>
                    <a:lnTo>
                      <a:pt x="48" y="762"/>
                    </a:lnTo>
                    <a:lnTo>
                      <a:pt x="36" y="774"/>
                    </a:lnTo>
                    <a:lnTo>
                      <a:pt x="36" y="822"/>
                    </a:lnTo>
                    <a:lnTo>
                      <a:pt x="30" y="822"/>
                    </a:lnTo>
                    <a:lnTo>
                      <a:pt x="18" y="828"/>
                    </a:lnTo>
                    <a:lnTo>
                      <a:pt x="0" y="828"/>
                    </a:lnTo>
                    <a:lnTo>
                      <a:pt x="0" y="852"/>
                    </a:lnTo>
                    <a:lnTo>
                      <a:pt x="12" y="870"/>
                    </a:lnTo>
                    <a:lnTo>
                      <a:pt x="12" y="876"/>
                    </a:lnTo>
                    <a:lnTo>
                      <a:pt x="24" y="888"/>
                    </a:lnTo>
                    <a:lnTo>
                      <a:pt x="24" y="906"/>
                    </a:lnTo>
                    <a:lnTo>
                      <a:pt x="18" y="912"/>
                    </a:lnTo>
                    <a:lnTo>
                      <a:pt x="18" y="936"/>
                    </a:lnTo>
                    <a:lnTo>
                      <a:pt x="24" y="942"/>
                    </a:lnTo>
                    <a:lnTo>
                      <a:pt x="36" y="942"/>
                    </a:lnTo>
                    <a:lnTo>
                      <a:pt x="36" y="936"/>
                    </a:lnTo>
                    <a:lnTo>
                      <a:pt x="42" y="936"/>
                    </a:lnTo>
                    <a:lnTo>
                      <a:pt x="48" y="942"/>
                    </a:lnTo>
                    <a:lnTo>
                      <a:pt x="54" y="954"/>
                    </a:lnTo>
                    <a:lnTo>
                      <a:pt x="54" y="1032"/>
                    </a:lnTo>
                    <a:lnTo>
                      <a:pt x="60" y="1044"/>
                    </a:lnTo>
                    <a:lnTo>
                      <a:pt x="60" y="1050"/>
                    </a:lnTo>
                    <a:lnTo>
                      <a:pt x="66" y="1056"/>
                    </a:lnTo>
                    <a:lnTo>
                      <a:pt x="72" y="1050"/>
                    </a:lnTo>
                    <a:lnTo>
                      <a:pt x="78" y="1038"/>
                    </a:lnTo>
                    <a:lnTo>
                      <a:pt x="90" y="1026"/>
                    </a:lnTo>
                    <a:lnTo>
                      <a:pt x="102" y="1038"/>
                    </a:lnTo>
                    <a:lnTo>
                      <a:pt x="108" y="1050"/>
                    </a:lnTo>
                    <a:lnTo>
                      <a:pt x="108" y="1062"/>
                    </a:lnTo>
                    <a:lnTo>
                      <a:pt x="114" y="1050"/>
                    </a:lnTo>
                    <a:lnTo>
                      <a:pt x="126" y="1038"/>
                    </a:lnTo>
                    <a:lnTo>
                      <a:pt x="132" y="1026"/>
                    </a:lnTo>
                    <a:lnTo>
                      <a:pt x="138" y="1026"/>
                    </a:lnTo>
                    <a:lnTo>
                      <a:pt x="144" y="1032"/>
                    </a:lnTo>
                    <a:lnTo>
                      <a:pt x="150" y="1032"/>
                    </a:lnTo>
                    <a:lnTo>
                      <a:pt x="162" y="1038"/>
                    </a:lnTo>
                    <a:lnTo>
                      <a:pt x="168" y="1044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204" y="1008"/>
                    </a:lnTo>
                    <a:lnTo>
                      <a:pt x="216" y="1008"/>
                    </a:lnTo>
                    <a:lnTo>
                      <a:pt x="228" y="1014"/>
                    </a:lnTo>
                    <a:lnTo>
                      <a:pt x="228" y="1032"/>
                    </a:lnTo>
                    <a:lnTo>
                      <a:pt x="246" y="1044"/>
                    </a:lnTo>
                    <a:lnTo>
                      <a:pt x="234" y="1074"/>
                    </a:lnTo>
                    <a:lnTo>
                      <a:pt x="270" y="1092"/>
                    </a:lnTo>
                    <a:lnTo>
                      <a:pt x="246" y="1128"/>
                    </a:lnTo>
                    <a:lnTo>
                      <a:pt x="270" y="1128"/>
                    </a:lnTo>
                    <a:lnTo>
                      <a:pt x="270" y="1164"/>
                    </a:lnTo>
                    <a:lnTo>
                      <a:pt x="300" y="1194"/>
                    </a:lnTo>
                    <a:lnTo>
                      <a:pt x="312" y="1200"/>
                    </a:lnTo>
                    <a:lnTo>
                      <a:pt x="312" y="1182"/>
                    </a:lnTo>
                    <a:lnTo>
                      <a:pt x="318" y="1176"/>
                    </a:lnTo>
                    <a:lnTo>
                      <a:pt x="330" y="1176"/>
                    </a:lnTo>
                    <a:lnTo>
                      <a:pt x="348" y="1182"/>
                    </a:lnTo>
                    <a:lnTo>
                      <a:pt x="366" y="1200"/>
                    </a:lnTo>
                    <a:lnTo>
                      <a:pt x="372" y="1182"/>
                    </a:lnTo>
                    <a:lnTo>
                      <a:pt x="390" y="1182"/>
                    </a:lnTo>
                    <a:lnTo>
                      <a:pt x="396" y="1158"/>
                    </a:lnTo>
                    <a:lnTo>
                      <a:pt x="408" y="1176"/>
                    </a:lnTo>
                    <a:lnTo>
                      <a:pt x="420" y="1152"/>
                    </a:lnTo>
                    <a:lnTo>
                      <a:pt x="420" y="1188"/>
                    </a:lnTo>
                    <a:lnTo>
                      <a:pt x="444" y="1194"/>
                    </a:lnTo>
                    <a:lnTo>
                      <a:pt x="450" y="1188"/>
                    </a:lnTo>
                    <a:lnTo>
                      <a:pt x="456" y="1176"/>
                    </a:lnTo>
                    <a:lnTo>
                      <a:pt x="462" y="1170"/>
                    </a:lnTo>
                    <a:lnTo>
                      <a:pt x="474" y="1170"/>
                    </a:lnTo>
                    <a:lnTo>
                      <a:pt x="468" y="1116"/>
                    </a:lnTo>
                    <a:lnTo>
                      <a:pt x="492" y="1116"/>
                    </a:lnTo>
                    <a:lnTo>
                      <a:pt x="504" y="1092"/>
                    </a:lnTo>
                    <a:lnTo>
                      <a:pt x="480" y="1062"/>
                    </a:lnTo>
                    <a:lnTo>
                      <a:pt x="498" y="1050"/>
                    </a:lnTo>
                    <a:lnTo>
                      <a:pt x="504" y="1050"/>
                    </a:lnTo>
                    <a:lnTo>
                      <a:pt x="510" y="1044"/>
                    </a:lnTo>
                    <a:lnTo>
                      <a:pt x="546" y="1044"/>
                    </a:lnTo>
                    <a:lnTo>
                      <a:pt x="546" y="1032"/>
                    </a:lnTo>
                    <a:lnTo>
                      <a:pt x="540" y="1026"/>
                    </a:lnTo>
                    <a:lnTo>
                      <a:pt x="546" y="1026"/>
                    </a:lnTo>
                    <a:lnTo>
                      <a:pt x="552" y="1020"/>
                    </a:lnTo>
                    <a:lnTo>
                      <a:pt x="552" y="990"/>
                    </a:lnTo>
                    <a:lnTo>
                      <a:pt x="570" y="990"/>
                    </a:lnTo>
                    <a:lnTo>
                      <a:pt x="570" y="960"/>
                    </a:lnTo>
                    <a:lnTo>
                      <a:pt x="564" y="954"/>
                    </a:lnTo>
                    <a:lnTo>
                      <a:pt x="582" y="924"/>
                    </a:lnTo>
                    <a:lnTo>
                      <a:pt x="612" y="95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3" name="Malays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70" y="2171"/>
                <a:ext cx="78" cy="112"/>
              </a:xfrm>
              <a:custGeom>
                <a:avLst/>
                <a:gdLst>
                  <a:gd name="T0" fmla="*/ 2147483647 w 306"/>
                  <a:gd name="T1" fmla="*/ 2147483647 h 438"/>
                  <a:gd name="T2" fmla="*/ 2147483647 w 306"/>
                  <a:gd name="T3" fmla="*/ 2147483647 h 438"/>
                  <a:gd name="T4" fmla="*/ 2147483647 w 306"/>
                  <a:gd name="T5" fmla="*/ 2147483647 h 438"/>
                  <a:gd name="T6" fmla="*/ 2147483647 w 306"/>
                  <a:gd name="T7" fmla="*/ 2147483647 h 438"/>
                  <a:gd name="T8" fmla="*/ 2147483647 w 306"/>
                  <a:gd name="T9" fmla="*/ 2147483647 h 438"/>
                  <a:gd name="T10" fmla="*/ 2147483647 w 306"/>
                  <a:gd name="T11" fmla="*/ 2147483647 h 438"/>
                  <a:gd name="T12" fmla="*/ 2147483647 w 306"/>
                  <a:gd name="T13" fmla="*/ 2147483647 h 438"/>
                  <a:gd name="T14" fmla="*/ 2147483647 w 306"/>
                  <a:gd name="T15" fmla="*/ 2147483647 h 438"/>
                  <a:gd name="T16" fmla="*/ 2147483647 w 306"/>
                  <a:gd name="T17" fmla="*/ 2147483647 h 438"/>
                  <a:gd name="T18" fmla="*/ 2147483647 w 306"/>
                  <a:gd name="T19" fmla="*/ 2147483647 h 438"/>
                  <a:gd name="T20" fmla="*/ 2147483647 w 306"/>
                  <a:gd name="T21" fmla="*/ 2147483647 h 438"/>
                  <a:gd name="T22" fmla="*/ 2147483647 w 306"/>
                  <a:gd name="T23" fmla="*/ 2147483647 h 438"/>
                  <a:gd name="T24" fmla="*/ 2147483647 w 306"/>
                  <a:gd name="T25" fmla="*/ 2147483647 h 438"/>
                  <a:gd name="T26" fmla="*/ 2147483647 w 306"/>
                  <a:gd name="T27" fmla="*/ 2147483647 h 438"/>
                  <a:gd name="T28" fmla="*/ 2147483647 w 306"/>
                  <a:gd name="T29" fmla="*/ 2147483647 h 438"/>
                  <a:gd name="T30" fmla="*/ 2147483647 w 306"/>
                  <a:gd name="T31" fmla="*/ 2147483647 h 438"/>
                  <a:gd name="T32" fmla="*/ 2147483647 w 306"/>
                  <a:gd name="T33" fmla="*/ 2147483647 h 438"/>
                  <a:gd name="T34" fmla="*/ 2147483647 w 306"/>
                  <a:gd name="T35" fmla="*/ 2147483647 h 438"/>
                  <a:gd name="T36" fmla="*/ 2147483647 w 306"/>
                  <a:gd name="T37" fmla="*/ 2147483647 h 438"/>
                  <a:gd name="T38" fmla="*/ 2147483647 w 306"/>
                  <a:gd name="T39" fmla="*/ 2147483647 h 438"/>
                  <a:gd name="T40" fmla="*/ 2147483647 w 306"/>
                  <a:gd name="T41" fmla="*/ 2147483647 h 438"/>
                  <a:gd name="T42" fmla="*/ 2147483647 w 306"/>
                  <a:gd name="T43" fmla="*/ 2147483647 h 438"/>
                  <a:gd name="T44" fmla="*/ 2147483647 w 306"/>
                  <a:gd name="T45" fmla="*/ 2147483647 h 438"/>
                  <a:gd name="T46" fmla="*/ 2147483647 w 306"/>
                  <a:gd name="T47" fmla="*/ 2147483647 h 438"/>
                  <a:gd name="T48" fmla="*/ 2147483647 w 306"/>
                  <a:gd name="T49" fmla="*/ 2147483647 h 438"/>
                  <a:gd name="T50" fmla="*/ 2147483647 w 306"/>
                  <a:gd name="T51" fmla="*/ 2147483647 h 438"/>
                  <a:gd name="T52" fmla="*/ 2147483647 w 306"/>
                  <a:gd name="T53" fmla="*/ 2147483647 h 438"/>
                  <a:gd name="T54" fmla="*/ 2147483647 w 306"/>
                  <a:gd name="T55" fmla="*/ 2147483647 h 438"/>
                  <a:gd name="T56" fmla="*/ 2147483647 w 306"/>
                  <a:gd name="T57" fmla="*/ 2147483647 h 438"/>
                  <a:gd name="T58" fmla="*/ 2147483647 w 306"/>
                  <a:gd name="T59" fmla="*/ 2147483647 h 438"/>
                  <a:gd name="T60" fmla="*/ 2147483647 w 306"/>
                  <a:gd name="T61" fmla="*/ 2147483647 h 438"/>
                  <a:gd name="T62" fmla="*/ 2147483647 w 306"/>
                  <a:gd name="T63" fmla="*/ 2147483647 h 438"/>
                  <a:gd name="T64" fmla="*/ 2147483647 w 306"/>
                  <a:gd name="T65" fmla="*/ 2147483647 h 438"/>
                  <a:gd name="T66" fmla="*/ 2147483647 w 306"/>
                  <a:gd name="T67" fmla="*/ 2147483647 h 438"/>
                  <a:gd name="T68" fmla="*/ 2147483647 w 306"/>
                  <a:gd name="T69" fmla="*/ 2147483647 h 438"/>
                  <a:gd name="T70" fmla="*/ 2147483647 w 306"/>
                  <a:gd name="T71" fmla="*/ 2147483647 h 438"/>
                  <a:gd name="T72" fmla="*/ 2147483647 w 306"/>
                  <a:gd name="T73" fmla="*/ 2147483647 h 438"/>
                  <a:gd name="T74" fmla="*/ 2147483647 w 306"/>
                  <a:gd name="T75" fmla="*/ 2147483647 h 438"/>
                  <a:gd name="T76" fmla="*/ 2147483647 w 306"/>
                  <a:gd name="T77" fmla="*/ 0 h 438"/>
                  <a:gd name="T78" fmla="*/ 2147483647 w 306"/>
                  <a:gd name="T79" fmla="*/ 2147483647 h 438"/>
                  <a:gd name="T80" fmla="*/ 2147483647 w 306"/>
                  <a:gd name="T81" fmla="*/ 2147483647 h 4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6"/>
                  <a:gd name="T124" fmla="*/ 0 h 438"/>
                  <a:gd name="T125" fmla="*/ 306 w 306"/>
                  <a:gd name="T126" fmla="*/ 438 h 4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6" h="438">
                    <a:moveTo>
                      <a:pt x="0" y="42"/>
                    </a:moveTo>
                    <a:lnTo>
                      <a:pt x="6" y="138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54" y="168"/>
                    </a:lnTo>
                    <a:lnTo>
                      <a:pt x="48" y="180"/>
                    </a:lnTo>
                    <a:lnTo>
                      <a:pt x="48" y="198"/>
                    </a:lnTo>
                    <a:lnTo>
                      <a:pt x="54" y="216"/>
                    </a:lnTo>
                    <a:lnTo>
                      <a:pt x="60" y="228"/>
                    </a:lnTo>
                    <a:lnTo>
                      <a:pt x="66" y="234"/>
                    </a:lnTo>
                    <a:lnTo>
                      <a:pt x="84" y="234"/>
                    </a:lnTo>
                    <a:lnTo>
                      <a:pt x="90" y="228"/>
                    </a:lnTo>
                    <a:lnTo>
                      <a:pt x="90" y="240"/>
                    </a:lnTo>
                    <a:lnTo>
                      <a:pt x="84" y="252"/>
                    </a:lnTo>
                    <a:lnTo>
                      <a:pt x="84" y="282"/>
                    </a:lnTo>
                    <a:lnTo>
                      <a:pt x="96" y="306"/>
                    </a:lnTo>
                    <a:lnTo>
                      <a:pt x="102" y="312"/>
                    </a:lnTo>
                    <a:lnTo>
                      <a:pt x="114" y="318"/>
                    </a:lnTo>
                    <a:lnTo>
                      <a:pt x="132" y="330"/>
                    </a:lnTo>
                    <a:lnTo>
                      <a:pt x="144" y="336"/>
                    </a:lnTo>
                    <a:lnTo>
                      <a:pt x="162" y="354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2"/>
                    </a:lnTo>
                    <a:lnTo>
                      <a:pt x="174" y="378"/>
                    </a:lnTo>
                    <a:lnTo>
                      <a:pt x="180" y="384"/>
                    </a:lnTo>
                    <a:lnTo>
                      <a:pt x="186" y="384"/>
                    </a:lnTo>
                    <a:lnTo>
                      <a:pt x="198" y="390"/>
                    </a:lnTo>
                    <a:lnTo>
                      <a:pt x="204" y="396"/>
                    </a:lnTo>
                    <a:lnTo>
                      <a:pt x="216" y="396"/>
                    </a:lnTo>
                    <a:lnTo>
                      <a:pt x="222" y="402"/>
                    </a:lnTo>
                    <a:lnTo>
                      <a:pt x="228" y="402"/>
                    </a:lnTo>
                    <a:lnTo>
                      <a:pt x="252" y="438"/>
                    </a:lnTo>
                    <a:lnTo>
                      <a:pt x="300" y="432"/>
                    </a:lnTo>
                    <a:lnTo>
                      <a:pt x="300" y="420"/>
                    </a:lnTo>
                    <a:lnTo>
                      <a:pt x="306" y="408"/>
                    </a:lnTo>
                    <a:lnTo>
                      <a:pt x="306" y="378"/>
                    </a:lnTo>
                    <a:lnTo>
                      <a:pt x="294" y="354"/>
                    </a:lnTo>
                    <a:lnTo>
                      <a:pt x="270" y="330"/>
                    </a:lnTo>
                    <a:lnTo>
                      <a:pt x="264" y="318"/>
                    </a:lnTo>
                    <a:lnTo>
                      <a:pt x="258" y="312"/>
                    </a:lnTo>
                    <a:lnTo>
                      <a:pt x="258" y="288"/>
                    </a:lnTo>
                    <a:lnTo>
                      <a:pt x="252" y="276"/>
                    </a:lnTo>
                    <a:lnTo>
                      <a:pt x="246" y="270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52" y="126"/>
                    </a:lnTo>
                    <a:lnTo>
                      <a:pt x="246" y="114"/>
                    </a:lnTo>
                    <a:lnTo>
                      <a:pt x="222" y="90"/>
                    </a:lnTo>
                    <a:lnTo>
                      <a:pt x="204" y="84"/>
                    </a:lnTo>
                    <a:lnTo>
                      <a:pt x="192" y="72"/>
                    </a:lnTo>
                    <a:lnTo>
                      <a:pt x="180" y="66"/>
                    </a:lnTo>
                    <a:lnTo>
                      <a:pt x="156" y="42"/>
                    </a:lnTo>
                    <a:lnTo>
                      <a:pt x="150" y="54"/>
                    </a:lnTo>
                    <a:lnTo>
                      <a:pt x="144" y="60"/>
                    </a:lnTo>
                    <a:lnTo>
                      <a:pt x="138" y="72"/>
                    </a:lnTo>
                    <a:lnTo>
                      <a:pt x="138" y="78"/>
                    </a:lnTo>
                    <a:lnTo>
                      <a:pt x="132" y="84"/>
                    </a:lnTo>
                    <a:lnTo>
                      <a:pt x="114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0" y="72"/>
                    </a:lnTo>
                    <a:lnTo>
                      <a:pt x="90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78" y="54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66" y="30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6" y="3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4" name="AutoShape 81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653" y="2158"/>
                <a:ext cx="176" cy="135"/>
              </a:xfrm>
              <a:custGeom>
                <a:avLst/>
                <a:gdLst>
                  <a:gd name="T0" fmla="*/ 2147483647 w 690"/>
                  <a:gd name="T1" fmla="*/ 2147483647 h 528"/>
                  <a:gd name="T2" fmla="*/ 2147483647 w 690"/>
                  <a:gd name="T3" fmla="*/ 2147483647 h 528"/>
                  <a:gd name="T4" fmla="*/ 2147483647 w 690"/>
                  <a:gd name="T5" fmla="*/ 2147483647 h 528"/>
                  <a:gd name="T6" fmla="*/ 2147483647 w 690"/>
                  <a:gd name="T7" fmla="*/ 2147483647 h 528"/>
                  <a:gd name="T8" fmla="*/ 2147483647 w 690"/>
                  <a:gd name="T9" fmla="*/ 2147483647 h 528"/>
                  <a:gd name="T10" fmla="*/ 2147483647 w 690"/>
                  <a:gd name="T11" fmla="*/ 2147483647 h 528"/>
                  <a:gd name="T12" fmla="*/ 2147483647 w 690"/>
                  <a:gd name="T13" fmla="*/ 2147483647 h 528"/>
                  <a:gd name="T14" fmla="*/ 2147483647 w 690"/>
                  <a:gd name="T15" fmla="*/ 2147483647 h 528"/>
                  <a:gd name="T16" fmla="*/ 2147483647 w 690"/>
                  <a:gd name="T17" fmla="*/ 2147483647 h 528"/>
                  <a:gd name="T18" fmla="*/ 2147483647 w 690"/>
                  <a:gd name="T19" fmla="*/ 2147483647 h 528"/>
                  <a:gd name="T20" fmla="*/ 2147483647 w 690"/>
                  <a:gd name="T21" fmla="*/ 2147483647 h 528"/>
                  <a:gd name="T22" fmla="*/ 2147483647 w 690"/>
                  <a:gd name="T23" fmla="*/ 2147483647 h 528"/>
                  <a:gd name="T24" fmla="*/ 2147483647 w 690"/>
                  <a:gd name="T25" fmla="*/ 2147483647 h 528"/>
                  <a:gd name="T26" fmla="*/ 2147483647 w 690"/>
                  <a:gd name="T27" fmla="*/ 2147483647 h 528"/>
                  <a:gd name="T28" fmla="*/ 2147483647 w 690"/>
                  <a:gd name="T29" fmla="*/ 2147483647 h 528"/>
                  <a:gd name="T30" fmla="*/ 2147483647 w 690"/>
                  <a:gd name="T31" fmla="*/ 2147483647 h 528"/>
                  <a:gd name="T32" fmla="*/ 2147483647 w 690"/>
                  <a:gd name="T33" fmla="*/ 2147483647 h 528"/>
                  <a:gd name="T34" fmla="*/ 2147483647 w 690"/>
                  <a:gd name="T35" fmla="*/ 2147483647 h 528"/>
                  <a:gd name="T36" fmla="*/ 2147483647 w 690"/>
                  <a:gd name="T37" fmla="*/ 2147483647 h 528"/>
                  <a:gd name="T38" fmla="*/ 2147483647 w 690"/>
                  <a:gd name="T39" fmla="*/ 2147483647 h 528"/>
                  <a:gd name="T40" fmla="*/ 2147483647 w 690"/>
                  <a:gd name="T41" fmla="*/ 2147483647 h 528"/>
                  <a:gd name="T42" fmla="*/ 2147483647 w 690"/>
                  <a:gd name="T43" fmla="*/ 2147483647 h 528"/>
                  <a:gd name="T44" fmla="*/ 2147483647 w 690"/>
                  <a:gd name="T45" fmla="*/ 2147483647 h 528"/>
                  <a:gd name="T46" fmla="*/ 2147483647 w 690"/>
                  <a:gd name="T47" fmla="*/ 2147483647 h 528"/>
                  <a:gd name="T48" fmla="*/ 2147483647 w 690"/>
                  <a:gd name="T49" fmla="*/ 2147483647 h 528"/>
                  <a:gd name="T50" fmla="*/ 2147483647 w 690"/>
                  <a:gd name="T51" fmla="*/ 2147483647 h 528"/>
                  <a:gd name="T52" fmla="*/ 2147483647 w 690"/>
                  <a:gd name="T53" fmla="*/ 2147483647 h 528"/>
                  <a:gd name="T54" fmla="*/ 2147483647 w 690"/>
                  <a:gd name="T55" fmla="*/ 2147483647 h 528"/>
                  <a:gd name="T56" fmla="*/ 2147483647 w 690"/>
                  <a:gd name="T57" fmla="*/ 2147483647 h 528"/>
                  <a:gd name="T58" fmla="*/ 2147483647 w 690"/>
                  <a:gd name="T59" fmla="*/ 2147483647 h 528"/>
                  <a:gd name="T60" fmla="*/ 2147483647 w 690"/>
                  <a:gd name="T61" fmla="*/ 2147483647 h 528"/>
                  <a:gd name="T62" fmla="*/ 2147483647 w 690"/>
                  <a:gd name="T63" fmla="*/ 2147483647 h 528"/>
                  <a:gd name="T64" fmla="*/ 2147483647 w 690"/>
                  <a:gd name="T65" fmla="*/ 2147483647 h 528"/>
                  <a:gd name="T66" fmla="*/ 2147483647 w 690"/>
                  <a:gd name="T67" fmla="*/ 2147483647 h 528"/>
                  <a:gd name="T68" fmla="*/ 2147483647 w 690"/>
                  <a:gd name="T69" fmla="*/ 2147483647 h 528"/>
                  <a:gd name="T70" fmla="*/ 2147483647 w 690"/>
                  <a:gd name="T71" fmla="*/ 0 h 528"/>
                  <a:gd name="T72" fmla="*/ 2147483647 w 690"/>
                  <a:gd name="T73" fmla="*/ 0 h 528"/>
                  <a:gd name="T74" fmla="*/ 2147483647 w 690"/>
                  <a:gd name="T75" fmla="*/ 2147483647 h 528"/>
                  <a:gd name="T76" fmla="*/ 2147483647 w 690"/>
                  <a:gd name="T77" fmla="*/ 2147483647 h 528"/>
                  <a:gd name="T78" fmla="*/ 2147483647 w 690"/>
                  <a:gd name="T79" fmla="*/ 2147483647 h 528"/>
                  <a:gd name="T80" fmla="*/ 2147483647 w 690"/>
                  <a:gd name="T81" fmla="*/ 2147483647 h 528"/>
                  <a:gd name="T82" fmla="*/ 2147483647 w 690"/>
                  <a:gd name="T83" fmla="*/ 2147483647 h 528"/>
                  <a:gd name="T84" fmla="*/ 2147483647 w 690"/>
                  <a:gd name="T85" fmla="*/ 2147483647 h 528"/>
                  <a:gd name="T86" fmla="*/ 2147483647 w 690"/>
                  <a:gd name="T87" fmla="*/ 2147483647 h 528"/>
                  <a:gd name="T88" fmla="*/ 2147483647 w 690"/>
                  <a:gd name="T89" fmla="*/ 2147483647 h 528"/>
                  <a:gd name="T90" fmla="*/ 2147483647 w 690"/>
                  <a:gd name="T91" fmla="*/ 2147483647 h 528"/>
                  <a:gd name="T92" fmla="*/ 2147483647 w 690"/>
                  <a:gd name="T93" fmla="*/ 2147483647 h 528"/>
                  <a:gd name="T94" fmla="*/ 2147483647 w 690"/>
                  <a:gd name="T95" fmla="*/ 2147483647 h 528"/>
                  <a:gd name="T96" fmla="*/ 2147483647 w 690"/>
                  <a:gd name="T97" fmla="*/ 2147483647 h 528"/>
                  <a:gd name="T98" fmla="*/ 2147483647 w 690"/>
                  <a:gd name="T99" fmla="*/ 2147483647 h 528"/>
                  <a:gd name="T100" fmla="*/ 2147483647 w 690"/>
                  <a:gd name="T101" fmla="*/ 2147483647 h 528"/>
                  <a:gd name="T102" fmla="*/ 2147483647 w 690"/>
                  <a:gd name="T103" fmla="*/ 2147483647 h 528"/>
                  <a:gd name="T104" fmla="*/ 2147483647 w 690"/>
                  <a:gd name="T105" fmla="*/ 2147483647 h 528"/>
                  <a:gd name="T106" fmla="*/ 2147483647 w 690"/>
                  <a:gd name="T107" fmla="*/ 2147483647 h 528"/>
                  <a:gd name="T108" fmla="*/ 2147483647 w 690"/>
                  <a:gd name="T109" fmla="*/ 2147483647 h 528"/>
                  <a:gd name="T110" fmla="*/ 2147483647 w 690"/>
                  <a:gd name="T111" fmla="*/ 2147483647 h 528"/>
                  <a:gd name="T112" fmla="*/ 2147483647 w 690"/>
                  <a:gd name="T113" fmla="*/ 2147483647 h 528"/>
                  <a:gd name="T114" fmla="*/ 0 w 690"/>
                  <a:gd name="T115" fmla="*/ 2147483647 h 5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0"/>
                  <a:gd name="T175" fmla="*/ 0 h 528"/>
                  <a:gd name="T176" fmla="*/ 690 w 690"/>
                  <a:gd name="T177" fmla="*/ 528 h 5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0" h="528">
                    <a:moveTo>
                      <a:pt x="12" y="504"/>
                    </a:moveTo>
                    <a:lnTo>
                      <a:pt x="24" y="510"/>
                    </a:lnTo>
                    <a:lnTo>
                      <a:pt x="30" y="516"/>
                    </a:lnTo>
                    <a:lnTo>
                      <a:pt x="54" y="528"/>
                    </a:lnTo>
                    <a:lnTo>
                      <a:pt x="60" y="528"/>
                    </a:lnTo>
                    <a:lnTo>
                      <a:pt x="78" y="510"/>
                    </a:lnTo>
                    <a:lnTo>
                      <a:pt x="102" y="510"/>
                    </a:lnTo>
                    <a:lnTo>
                      <a:pt x="120" y="516"/>
                    </a:lnTo>
                    <a:lnTo>
                      <a:pt x="144" y="516"/>
                    </a:lnTo>
                    <a:lnTo>
                      <a:pt x="174" y="486"/>
                    </a:lnTo>
                    <a:lnTo>
                      <a:pt x="180" y="474"/>
                    </a:lnTo>
                    <a:lnTo>
                      <a:pt x="222" y="474"/>
                    </a:lnTo>
                    <a:lnTo>
                      <a:pt x="234" y="486"/>
                    </a:lnTo>
                    <a:lnTo>
                      <a:pt x="258" y="498"/>
                    </a:lnTo>
                    <a:lnTo>
                      <a:pt x="264" y="504"/>
                    </a:lnTo>
                    <a:lnTo>
                      <a:pt x="270" y="504"/>
                    </a:lnTo>
                    <a:lnTo>
                      <a:pt x="282" y="492"/>
                    </a:lnTo>
                    <a:lnTo>
                      <a:pt x="294" y="486"/>
                    </a:lnTo>
                    <a:lnTo>
                      <a:pt x="300" y="480"/>
                    </a:lnTo>
                    <a:lnTo>
                      <a:pt x="324" y="480"/>
                    </a:lnTo>
                    <a:lnTo>
                      <a:pt x="354" y="444"/>
                    </a:lnTo>
                    <a:lnTo>
                      <a:pt x="348" y="432"/>
                    </a:lnTo>
                    <a:lnTo>
                      <a:pt x="384" y="402"/>
                    </a:lnTo>
                    <a:lnTo>
                      <a:pt x="378" y="390"/>
                    </a:lnTo>
                    <a:lnTo>
                      <a:pt x="372" y="384"/>
                    </a:lnTo>
                    <a:lnTo>
                      <a:pt x="372" y="360"/>
                    </a:lnTo>
                    <a:lnTo>
                      <a:pt x="378" y="354"/>
                    </a:lnTo>
                    <a:lnTo>
                      <a:pt x="396" y="354"/>
                    </a:lnTo>
                    <a:lnTo>
                      <a:pt x="402" y="342"/>
                    </a:lnTo>
                    <a:lnTo>
                      <a:pt x="402" y="336"/>
                    </a:lnTo>
                    <a:lnTo>
                      <a:pt x="408" y="318"/>
                    </a:lnTo>
                    <a:lnTo>
                      <a:pt x="408" y="264"/>
                    </a:lnTo>
                    <a:lnTo>
                      <a:pt x="414" y="252"/>
                    </a:lnTo>
                    <a:lnTo>
                      <a:pt x="420" y="246"/>
                    </a:lnTo>
                    <a:lnTo>
                      <a:pt x="516" y="246"/>
                    </a:lnTo>
                    <a:lnTo>
                      <a:pt x="540" y="270"/>
                    </a:lnTo>
                    <a:lnTo>
                      <a:pt x="552" y="276"/>
                    </a:lnTo>
                    <a:lnTo>
                      <a:pt x="558" y="282"/>
                    </a:lnTo>
                    <a:lnTo>
                      <a:pt x="576" y="276"/>
                    </a:lnTo>
                    <a:lnTo>
                      <a:pt x="564" y="216"/>
                    </a:lnTo>
                    <a:lnTo>
                      <a:pt x="576" y="222"/>
                    </a:lnTo>
                    <a:lnTo>
                      <a:pt x="582" y="234"/>
                    </a:lnTo>
                    <a:lnTo>
                      <a:pt x="594" y="240"/>
                    </a:lnTo>
                    <a:lnTo>
                      <a:pt x="636" y="240"/>
                    </a:lnTo>
                    <a:lnTo>
                      <a:pt x="630" y="234"/>
                    </a:lnTo>
                    <a:lnTo>
                      <a:pt x="624" y="222"/>
                    </a:lnTo>
                    <a:lnTo>
                      <a:pt x="618" y="216"/>
                    </a:lnTo>
                    <a:lnTo>
                      <a:pt x="606" y="192"/>
                    </a:lnTo>
                    <a:lnTo>
                      <a:pt x="606" y="186"/>
                    </a:lnTo>
                    <a:lnTo>
                      <a:pt x="612" y="180"/>
                    </a:lnTo>
                    <a:lnTo>
                      <a:pt x="624" y="180"/>
                    </a:lnTo>
                    <a:lnTo>
                      <a:pt x="642" y="186"/>
                    </a:lnTo>
                    <a:lnTo>
                      <a:pt x="654" y="186"/>
                    </a:lnTo>
                    <a:lnTo>
                      <a:pt x="660" y="192"/>
                    </a:lnTo>
                    <a:lnTo>
                      <a:pt x="666" y="192"/>
                    </a:lnTo>
                    <a:lnTo>
                      <a:pt x="690" y="162"/>
                    </a:lnTo>
                    <a:lnTo>
                      <a:pt x="666" y="156"/>
                    </a:lnTo>
                    <a:lnTo>
                      <a:pt x="660" y="144"/>
                    </a:lnTo>
                    <a:lnTo>
                      <a:pt x="642" y="126"/>
                    </a:lnTo>
                    <a:lnTo>
                      <a:pt x="630" y="120"/>
                    </a:lnTo>
                    <a:lnTo>
                      <a:pt x="612" y="120"/>
                    </a:lnTo>
                    <a:lnTo>
                      <a:pt x="600" y="114"/>
                    </a:lnTo>
                    <a:lnTo>
                      <a:pt x="588" y="114"/>
                    </a:lnTo>
                    <a:lnTo>
                      <a:pt x="588" y="108"/>
                    </a:lnTo>
                    <a:lnTo>
                      <a:pt x="582" y="102"/>
                    </a:lnTo>
                    <a:lnTo>
                      <a:pt x="582" y="90"/>
                    </a:lnTo>
                    <a:lnTo>
                      <a:pt x="576" y="78"/>
                    </a:lnTo>
                    <a:lnTo>
                      <a:pt x="564" y="66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28" y="60"/>
                    </a:lnTo>
                    <a:lnTo>
                      <a:pt x="510" y="0"/>
                    </a:lnTo>
                    <a:lnTo>
                      <a:pt x="504" y="18"/>
                    </a:lnTo>
                    <a:lnTo>
                      <a:pt x="492" y="0"/>
                    </a:lnTo>
                    <a:lnTo>
                      <a:pt x="480" y="60"/>
                    </a:lnTo>
                    <a:lnTo>
                      <a:pt x="468" y="66"/>
                    </a:lnTo>
                    <a:lnTo>
                      <a:pt x="462" y="66"/>
                    </a:lnTo>
                    <a:lnTo>
                      <a:pt x="450" y="72"/>
                    </a:lnTo>
                    <a:lnTo>
                      <a:pt x="438" y="96"/>
                    </a:lnTo>
                    <a:lnTo>
                      <a:pt x="438" y="114"/>
                    </a:lnTo>
                    <a:lnTo>
                      <a:pt x="408" y="126"/>
                    </a:lnTo>
                    <a:lnTo>
                      <a:pt x="420" y="162"/>
                    </a:lnTo>
                    <a:lnTo>
                      <a:pt x="408" y="162"/>
                    </a:lnTo>
                    <a:lnTo>
                      <a:pt x="390" y="156"/>
                    </a:lnTo>
                    <a:lnTo>
                      <a:pt x="378" y="156"/>
                    </a:lnTo>
                    <a:lnTo>
                      <a:pt x="360" y="150"/>
                    </a:lnTo>
                    <a:lnTo>
                      <a:pt x="354" y="150"/>
                    </a:lnTo>
                    <a:lnTo>
                      <a:pt x="342" y="156"/>
                    </a:lnTo>
                    <a:lnTo>
                      <a:pt x="342" y="168"/>
                    </a:lnTo>
                    <a:lnTo>
                      <a:pt x="336" y="180"/>
                    </a:lnTo>
                    <a:lnTo>
                      <a:pt x="336" y="204"/>
                    </a:lnTo>
                    <a:lnTo>
                      <a:pt x="294" y="246"/>
                    </a:lnTo>
                    <a:lnTo>
                      <a:pt x="294" y="258"/>
                    </a:lnTo>
                    <a:lnTo>
                      <a:pt x="282" y="294"/>
                    </a:lnTo>
                    <a:lnTo>
                      <a:pt x="276" y="306"/>
                    </a:lnTo>
                    <a:lnTo>
                      <a:pt x="264" y="318"/>
                    </a:lnTo>
                    <a:lnTo>
                      <a:pt x="228" y="336"/>
                    </a:lnTo>
                    <a:lnTo>
                      <a:pt x="186" y="342"/>
                    </a:lnTo>
                    <a:lnTo>
                      <a:pt x="162" y="348"/>
                    </a:lnTo>
                    <a:lnTo>
                      <a:pt x="156" y="354"/>
                    </a:lnTo>
                    <a:lnTo>
                      <a:pt x="132" y="366"/>
                    </a:lnTo>
                    <a:lnTo>
                      <a:pt x="114" y="384"/>
                    </a:lnTo>
                    <a:lnTo>
                      <a:pt x="102" y="390"/>
                    </a:lnTo>
                    <a:lnTo>
                      <a:pt x="84" y="426"/>
                    </a:lnTo>
                    <a:lnTo>
                      <a:pt x="102" y="444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84" y="480"/>
                    </a:lnTo>
                    <a:lnTo>
                      <a:pt x="72" y="480"/>
                    </a:lnTo>
                    <a:lnTo>
                      <a:pt x="48" y="468"/>
                    </a:lnTo>
                    <a:lnTo>
                      <a:pt x="42" y="462"/>
                    </a:lnTo>
                    <a:lnTo>
                      <a:pt x="30" y="456"/>
                    </a:lnTo>
                    <a:lnTo>
                      <a:pt x="24" y="456"/>
                    </a:lnTo>
                    <a:lnTo>
                      <a:pt x="12" y="462"/>
                    </a:lnTo>
                    <a:lnTo>
                      <a:pt x="0" y="474"/>
                    </a:lnTo>
                    <a:lnTo>
                      <a:pt x="0" y="492"/>
                    </a:lnTo>
                    <a:lnTo>
                      <a:pt x="12" y="50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5" name="Malaw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44" y="2504"/>
                <a:ext cx="60" cy="160"/>
              </a:xfrm>
              <a:custGeom>
                <a:avLst/>
                <a:gdLst>
                  <a:gd name="T0" fmla="*/ 2147483647 w 234"/>
                  <a:gd name="T1" fmla="*/ 2147483647 h 624"/>
                  <a:gd name="T2" fmla="*/ 2147483647 w 234"/>
                  <a:gd name="T3" fmla="*/ 2147483647 h 624"/>
                  <a:gd name="T4" fmla="*/ 2147483647 w 234"/>
                  <a:gd name="T5" fmla="*/ 2147483647 h 624"/>
                  <a:gd name="T6" fmla="*/ 2147483647 w 234"/>
                  <a:gd name="T7" fmla="*/ 2147483647 h 624"/>
                  <a:gd name="T8" fmla="*/ 2147483647 w 234"/>
                  <a:gd name="T9" fmla="*/ 2147483647 h 624"/>
                  <a:gd name="T10" fmla="*/ 2147483647 w 234"/>
                  <a:gd name="T11" fmla="*/ 2147483647 h 624"/>
                  <a:gd name="T12" fmla="*/ 2147483647 w 234"/>
                  <a:gd name="T13" fmla="*/ 2147483647 h 624"/>
                  <a:gd name="T14" fmla="*/ 2147483647 w 234"/>
                  <a:gd name="T15" fmla="*/ 2147483647 h 624"/>
                  <a:gd name="T16" fmla="*/ 2147483647 w 234"/>
                  <a:gd name="T17" fmla="*/ 2147483647 h 624"/>
                  <a:gd name="T18" fmla="*/ 2147483647 w 234"/>
                  <a:gd name="T19" fmla="*/ 2147483647 h 624"/>
                  <a:gd name="T20" fmla="*/ 2147483647 w 234"/>
                  <a:gd name="T21" fmla="*/ 2147483647 h 624"/>
                  <a:gd name="T22" fmla="*/ 2147483647 w 234"/>
                  <a:gd name="T23" fmla="*/ 2147483647 h 624"/>
                  <a:gd name="T24" fmla="*/ 2147483647 w 234"/>
                  <a:gd name="T25" fmla="*/ 2147483647 h 624"/>
                  <a:gd name="T26" fmla="*/ 2147483647 w 234"/>
                  <a:gd name="T27" fmla="*/ 2147483647 h 624"/>
                  <a:gd name="T28" fmla="*/ 2147483647 w 234"/>
                  <a:gd name="T29" fmla="*/ 2147483647 h 624"/>
                  <a:gd name="T30" fmla="*/ 2147483647 w 234"/>
                  <a:gd name="T31" fmla="*/ 2147483647 h 624"/>
                  <a:gd name="T32" fmla="*/ 2147483647 w 234"/>
                  <a:gd name="T33" fmla="*/ 2147483647 h 624"/>
                  <a:gd name="T34" fmla="*/ 2147483647 w 234"/>
                  <a:gd name="T35" fmla="*/ 2147483647 h 624"/>
                  <a:gd name="T36" fmla="*/ 2147483647 w 234"/>
                  <a:gd name="T37" fmla="*/ 2147483647 h 624"/>
                  <a:gd name="T38" fmla="*/ 2147483647 w 234"/>
                  <a:gd name="T39" fmla="*/ 2147483647 h 624"/>
                  <a:gd name="T40" fmla="*/ 2147483647 w 234"/>
                  <a:gd name="T41" fmla="*/ 2147483647 h 624"/>
                  <a:gd name="T42" fmla="*/ 2147483647 w 234"/>
                  <a:gd name="T43" fmla="*/ 2147483647 h 624"/>
                  <a:gd name="T44" fmla="*/ 2147483647 w 234"/>
                  <a:gd name="T45" fmla="*/ 2147483647 h 624"/>
                  <a:gd name="T46" fmla="*/ 2147483647 w 234"/>
                  <a:gd name="T47" fmla="*/ 0 h 624"/>
                  <a:gd name="T48" fmla="*/ 2147483647 w 234"/>
                  <a:gd name="T49" fmla="*/ 2147483647 h 624"/>
                  <a:gd name="T50" fmla="*/ 2147483647 w 234"/>
                  <a:gd name="T51" fmla="*/ 2147483647 h 624"/>
                  <a:gd name="T52" fmla="*/ 2147483647 w 234"/>
                  <a:gd name="T53" fmla="*/ 2147483647 h 624"/>
                  <a:gd name="T54" fmla="*/ 2147483647 w 234"/>
                  <a:gd name="T55" fmla="*/ 2147483647 h 624"/>
                  <a:gd name="T56" fmla="*/ 2147483647 w 234"/>
                  <a:gd name="T57" fmla="*/ 2147483647 h 624"/>
                  <a:gd name="T58" fmla="*/ 2147483647 w 234"/>
                  <a:gd name="T59" fmla="*/ 2147483647 h 624"/>
                  <a:gd name="T60" fmla="*/ 2147483647 w 234"/>
                  <a:gd name="T61" fmla="*/ 2147483647 h 624"/>
                  <a:gd name="T62" fmla="*/ 2147483647 w 234"/>
                  <a:gd name="T63" fmla="*/ 2147483647 h 624"/>
                  <a:gd name="T64" fmla="*/ 2147483647 w 234"/>
                  <a:gd name="T65" fmla="*/ 2147483647 h 624"/>
                  <a:gd name="T66" fmla="*/ 2147483647 w 234"/>
                  <a:gd name="T67" fmla="*/ 2147483647 h 624"/>
                  <a:gd name="T68" fmla="*/ 2147483647 w 234"/>
                  <a:gd name="T69" fmla="*/ 2147483647 h 624"/>
                  <a:gd name="T70" fmla="*/ 2147483647 w 234"/>
                  <a:gd name="T71" fmla="*/ 2147483647 h 624"/>
                  <a:gd name="T72" fmla="*/ 2147483647 w 234"/>
                  <a:gd name="T73" fmla="*/ 2147483647 h 624"/>
                  <a:gd name="T74" fmla="*/ 0 w 234"/>
                  <a:gd name="T75" fmla="*/ 2147483647 h 624"/>
                  <a:gd name="T76" fmla="*/ 2147483647 w 234"/>
                  <a:gd name="T77" fmla="*/ 2147483647 h 624"/>
                  <a:gd name="T78" fmla="*/ 2147483647 w 234"/>
                  <a:gd name="T79" fmla="*/ 2147483647 h 624"/>
                  <a:gd name="T80" fmla="*/ 2147483647 w 234"/>
                  <a:gd name="T81" fmla="*/ 2147483647 h 624"/>
                  <a:gd name="T82" fmla="*/ 2147483647 w 234"/>
                  <a:gd name="T83" fmla="*/ 2147483647 h 624"/>
                  <a:gd name="T84" fmla="*/ 2147483647 w 234"/>
                  <a:gd name="T85" fmla="*/ 2147483647 h 624"/>
                  <a:gd name="T86" fmla="*/ 2147483647 w 234"/>
                  <a:gd name="T87" fmla="*/ 2147483647 h 624"/>
                  <a:gd name="T88" fmla="*/ 2147483647 w 234"/>
                  <a:gd name="T89" fmla="*/ 2147483647 h 624"/>
                  <a:gd name="T90" fmla="*/ 2147483647 w 234"/>
                  <a:gd name="T91" fmla="*/ 2147483647 h 624"/>
                  <a:gd name="T92" fmla="*/ 2147483647 w 234"/>
                  <a:gd name="T93" fmla="*/ 2147483647 h 624"/>
                  <a:gd name="T94" fmla="*/ 2147483647 w 234"/>
                  <a:gd name="T95" fmla="*/ 2147483647 h 624"/>
                  <a:gd name="T96" fmla="*/ 2147483647 w 234"/>
                  <a:gd name="T97" fmla="*/ 2147483647 h 624"/>
                  <a:gd name="T98" fmla="*/ 2147483647 w 234"/>
                  <a:gd name="T99" fmla="*/ 2147483647 h 624"/>
                  <a:gd name="T100" fmla="*/ 2147483647 w 234"/>
                  <a:gd name="T101" fmla="*/ 2147483647 h 624"/>
                  <a:gd name="T102" fmla="*/ 2147483647 w 234"/>
                  <a:gd name="T103" fmla="*/ 2147483647 h 624"/>
                  <a:gd name="T104" fmla="*/ 2147483647 w 234"/>
                  <a:gd name="T105" fmla="*/ 2147483647 h 624"/>
                  <a:gd name="T106" fmla="*/ 2147483647 w 234"/>
                  <a:gd name="T107" fmla="*/ 2147483647 h 624"/>
                  <a:gd name="T108" fmla="*/ 2147483647 w 234"/>
                  <a:gd name="T109" fmla="*/ 2147483647 h 624"/>
                  <a:gd name="T110" fmla="*/ 2147483647 w 234"/>
                  <a:gd name="T111" fmla="*/ 2147483647 h 624"/>
                  <a:gd name="T112" fmla="*/ 2147483647 w 234"/>
                  <a:gd name="T113" fmla="*/ 2147483647 h 624"/>
                  <a:gd name="T114" fmla="*/ 2147483647 w 234"/>
                  <a:gd name="T115" fmla="*/ 2147483647 h 624"/>
                  <a:gd name="T116" fmla="*/ 2147483647 w 234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4"/>
                  <a:gd name="T178" fmla="*/ 0 h 624"/>
                  <a:gd name="T179" fmla="*/ 234 w 234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4" h="624">
                    <a:moveTo>
                      <a:pt x="234" y="432"/>
                    </a:moveTo>
                    <a:lnTo>
                      <a:pt x="222" y="420"/>
                    </a:lnTo>
                    <a:lnTo>
                      <a:pt x="210" y="402"/>
                    </a:lnTo>
                    <a:lnTo>
                      <a:pt x="204" y="390"/>
                    </a:lnTo>
                    <a:lnTo>
                      <a:pt x="198" y="384"/>
                    </a:lnTo>
                    <a:lnTo>
                      <a:pt x="186" y="360"/>
                    </a:lnTo>
                    <a:lnTo>
                      <a:pt x="162" y="336"/>
                    </a:lnTo>
                    <a:lnTo>
                      <a:pt x="156" y="336"/>
                    </a:lnTo>
                    <a:lnTo>
                      <a:pt x="156" y="330"/>
                    </a:lnTo>
                    <a:lnTo>
                      <a:pt x="150" y="330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8"/>
                    </a:lnTo>
                    <a:lnTo>
                      <a:pt x="174" y="390"/>
                    </a:lnTo>
                    <a:lnTo>
                      <a:pt x="168" y="396"/>
                    </a:lnTo>
                    <a:lnTo>
                      <a:pt x="162" y="396"/>
                    </a:lnTo>
                    <a:lnTo>
                      <a:pt x="162" y="390"/>
                    </a:lnTo>
                    <a:lnTo>
                      <a:pt x="156" y="384"/>
                    </a:lnTo>
                    <a:lnTo>
                      <a:pt x="156" y="378"/>
                    </a:lnTo>
                    <a:lnTo>
                      <a:pt x="144" y="384"/>
                    </a:lnTo>
                    <a:lnTo>
                      <a:pt x="132" y="384"/>
                    </a:lnTo>
                    <a:lnTo>
                      <a:pt x="132" y="360"/>
                    </a:lnTo>
                    <a:lnTo>
                      <a:pt x="126" y="354"/>
                    </a:lnTo>
                    <a:lnTo>
                      <a:pt x="126" y="342"/>
                    </a:lnTo>
                    <a:lnTo>
                      <a:pt x="120" y="330"/>
                    </a:lnTo>
                    <a:lnTo>
                      <a:pt x="120" y="282"/>
                    </a:lnTo>
                    <a:lnTo>
                      <a:pt x="84" y="246"/>
                    </a:lnTo>
                    <a:lnTo>
                      <a:pt x="90" y="240"/>
                    </a:lnTo>
                    <a:lnTo>
                      <a:pt x="90" y="222"/>
                    </a:lnTo>
                    <a:lnTo>
                      <a:pt x="96" y="210"/>
                    </a:lnTo>
                    <a:lnTo>
                      <a:pt x="114" y="192"/>
                    </a:lnTo>
                    <a:lnTo>
                      <a:pt x="120" y="180"/>
                    </a:lnTo>
                    <a:lnTo>
                      <a:pt x="126" y="174"/>
                    </a:lnTo>
                    <a:lnTo>
                      <a:pt x="126" y="156"/>
                    </a:lnTo>
                    <a:lnTo>
                      <a:pt x="120" y="150"/>
                    </a:lnTo>
                    <a:lnTo>
                      <a:pt x="120" y="102"/>
                    </a:lnTo>
                    <a:lnTo>
                      <a:pt x="114" y="78"/>
                    </a:lnTo>
                    <a:lnTo>
                      <a:pt x="114" y="60"/>
                    </a:lnTo>
                    <a:lnTo>
                      <a:pt x="102" y="60"/>
                    </a:lnTo>
                    <a:lnTo>
                      <a:pt x="84" y="42"/>
                    </a:lnTo>
                    <a:lnTo>
                      <a:pt x="84" y="36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54" y="24"/>
                    </a:lnTo>
                    <a:lnTo>
                      <a:pt x="54" y="66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66" y="84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48" y="156"/>
                    </a:lnTo>
                    <a:lnTo>
                      <a:pt x="48" y="228"/>
                    </a:lnTo>
                    <a:lnTo>
                      <a:pt x="60" y="228"/>
                    </a:lnTo>
                    <a:lnTo>
                      <a:pt x="60" y="234"/>
                    </a:lnTo>
                    <a:lnTo>
                      <a:pt x="42" y="25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18" y="264"/>
                    </a:lnTo>
                    <a:lnTo>
                      <a:pt x="24" y="300"/>
                    </a:lnTo>
                    <a:lnTo>
                      <a:pt x="18" y="312"/>
                    </a:lnTo>
                    <a:lnTo>
                      <a:pt x="12" y="318"/>
                    </a:lnTo>
                    <a:lnTo>
                      <a:pt x="6" y="330"/>
                    </a:lnTo>
                    <a:lnTo>
                      <a:pt x="0" y="336"/>
                    </a:lnTo>
                    <a:lnTo>
                      <a:pt x="0" y="342"/>
                    </a:lnTo>
                    <a:lnTo>
                      <a:pt x="12" y="348"/>
                    </a:lnTo>
                    <a:lnTo>
                      <a:pt x="24" y="360"/>
                    </a:lnTo>
                    <a:lnTo>
                      <a:pt x="36" y="366"/>
                    </a:lnTo>
                    <a:lnTo>
                      <a:pt x="66" y="414"/>
                    </a:lnTo>
                    <a:lnTo>
                      <a:pt x="96" y="414"/>
                    </a:lnTo>
                    <a:lnTo>
                      <a:pt x="102" y="408"/>
                    </a:lnTo>
                    <a:lnTo>
                      <a:pt x="120" y="408"/>
                    </a:lnTo>
                    <a:lnTo>
                      <a:pt x="126" y="414"/>
                    </a:lnTo>
                    <a:lnTo>
                      <a:pt x="126" y="450"/>
                    </a:lnTo>
                    <a:lnTo>
                      <a:pt x="132" y="450"/>
                    </a:lnTo>
                    <a:lnTo>
                      <a:pt x="126" y="480"/>
                    </a:lnTo>
                    <a:lnTo>
                      <a:pt x="114" y="486"/>
                    </a:lnTo>
                    <a:lnTo>
                      <a:pt x="126" y="504"/>
                    </a:lnTo>
                    <a:lnTo>
                      <a:pt x="120" y="510"/>
                    </a:lnTo>
                    <a:lnTo>
                      <a:pt x="108" y="516"/>
                    </a:lnTo>
                    <a:lnTo>
                      <a:pt x="102" y="522"/>
                    </a:lnTo>
                    <a:lnTo>
                      <a:pt x="102" y="528"/>
                    </a:lnTo>
                    <a:lnTo>
                      <a:pt x="114" y="528"/>
                    </a:lnTo>
                    <a:lnTo>
                      <a:pt x="114" y="558"/>
                    </a:lnTo>
                    <a:lnTo>
                      <a:pt x="126" y="564"/>
                    </a:lnTo>
                    <a:lnTo>
                      <a:pt x="132" y="570"/>
                    </a:lnTo>
                    <a:lnTo>
                      <a:pt x="144" y="576"/>
                    </a:lnTo>
                    <a:lnTo>
                      <a:pt x="150" y="582"/>
                    </a:lnTo>
                    <a:lnTo>
                      <a:pt x="162" y="588"/>
                    </a:lnTo>
                    <a:lnTo>
                      <a:pt x="162" y="600"/>
                    </a:lnTo>
                    <a:lnTo>
                      <a:pt x="156" y="606"/>
                    </a:lnTo>
                    <a:lnTo>
                      <a:pt x="156" y="618"/>
                    </a:lnTo>
                    <a:lnTo>
                      <a:pt x="162" y="624"/>
                    </a:lnTo>
                    <a:lnTo>
                      <a:pt x="168" y="618"/>
                    </a:lnTo>
                    <a:lnTo>
                      <a:pt x="180" y="612"/>
                    </a:lnTo>
                    <a:lnTo>
                      <a:pt x="180" y="582"/>
                    </a:lnTo>
                    <a:lnTo>
                      <a:pt x="174" y="576"/>
                    </a:lnTo>
                    <a:lnTo>
                      <a:pt x="168" y="576"/>
                    </a:lnTo>
                    <a:lnTo>
                      <a:pt x="168" y="558"/>
                    </a:lnTo>
                    <a:lnTo>
                      <a:pt x="174" y="546"/>
                    </a:lnTo>
                    <a:lnTo>
                      <a:pt x="186" y="540"/>
                    </a:lnTo>
                    <a:lnTo>
                      <a:pt x="210" y="540"/>
                    </a:lnTo>
                    <a:lnTo>
                      <a:pt x="216" y="534"/>
                    </a:lnTo>
                    <a:lnTo>
                      <a:pt x="216" y="474"/>
                    </a:lnTo>
                    <a:lnTo>
                      <a:pt x="222" y="468"/>
                    </a:lnTo>
                    <a:lnTo>
                      <a:pt x="228" y="456"/>
                    </a:lnTo>
                    <a:lnTo>
                      <a:pt x="234" y="450"/>
                    </a:lnTo>
                    <a:lnTo>
                      <a:pt x="234" y="43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6" name="Madagascar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419" y="2563"/>
                <a:ext cx="152" cy="279"/>
              </a:xfrm>
              <a:custGeom>
                <a:avLst/>
                <a:gdLst>
                  <a:gd name="T0" fmla="*/ 2147483647 w 594"/>
                  <a:gd name="T1" fmla="*/ 2147483647 h 1092"/>
                  <a:gd name="T2" fmla="*/ 2147483647 w 594"/>
                  <a:gd name="T3" fmla="*/ 2147483647 h 1092"/>
                  <a:gd name="T4" fmla="*/ 2147483647 w 594"/>
                  <a:gd name="T5" fmla="*/ 2147483647 h 1092"/>
                  <a:gd name="T6" fmla="*/ 2147483647 w 594"/>
                  <a:gd name="T7" fmla="*/ 2147483647 h 1092"/>
                  <a:gd name="T8" fmla="*/ 2147483647 w 594"/>
                  <a:gd name="T9" fmla="*/ 2147483647 h 1092"/>
                  <a:gd name="T10" fmla="*/ 2147483647 w 594"/>
                  <a:gd name="T11" fmla="*/ 2147483647 h 1092"/>
                  <a:gd name="T12" fmla="*/ 2147483647 w 594"/>
                  <a:gd name="T13" fmla="*/ 2147483647 h 1092"/>
                  <a:gd name="T14" fmla="*/ 2147483647 w 594"/>
                  <a:gd name="T15" fmla="*/ 2147483647 h 1092"/>
                  <a:gd name="T16" fmla="*/ 2147483647 w 594"/>
                  <a:gd name="T17" fmla="*/ 2147483647 h 1092"/>
                  <a:gd name="T18" fmla="*/ 2147483647 w 594"/>
                  <a:gd name="T19" fmla="*/ 2147483647 h 1092"/>
                  <a:gd name="T20" fmla="*/ 2147483647 w 594"/>
                  <a:gd name="T21" fmla="*/ 2147483647 h 1092"/>
                  <a:gd name="T22" fmla="*/ 2147483647 w 594"/>
                  <a:gd name="T23" fmla="*/ 2147483647 h 1092"/>
                  <a:gd name="T24" fmla="*/ 2147483647 w 594"/>
                  <a:gd name="T25" fmla="*/ 2147483647 h 1092"/>
                  <a:gd name="T26" fmla="*/ 2147483647 w 594"/>
                  <a:gd name="T27" fmla="*/ 2147483647 h 1092"/>
                  <a:gd name="T28" fmla="*/ 2147483647 w 594"/>
                  <a:gd name="T29" fmla="*/ 2147483647 h 1092"/>
                  <a:gd name="T30" fmla="*/ 2147483647 w 594"/>
                  <a:gd name="T31" fmla="*/ 2147483647 h 1092"/>
                  <a:gd name="T32" fmla="*/ 2147483647 w 594"/>
                  <a:gd name="T33" fmla="*/ 0 h 1092"/>
                  <a:gd name="T34" fmla="*/ 2147483647 w 594"/>
                  <a:gd name="T35" fmla="*/ 2147483647 h 1092"/>
                  <a:gd name="T36" fmla="*/ 2147483647 w 594"/>
                  <a:gd name="T37" fmla="*/ 2147483647 h 1092"/>
                  <a:gd name="T38" fmla="*/ 2147483647 w 594"/>
                  <a:gd name="T39" fmla="*/ 2147483647 h 1092"/>
                  <a:gd name="T40" fmla="*/ 2147483647 w 594"/>
                  <a:gd name="T41" fmla="*/ 2147483647 h 1092"/>
                  <a:gd name="T42" fmla="*/ 2147483647 w 594"/>
                  <a:gd name="T43" fmla="*/ 2147483647 h 1092"/>
                  <a:gd name="T44" fmla="*/ 2147483647 w 594"/>
                  <a:gd name="T45" fmla="*/ 2147483647 h 1092"/>
                  <a:gd name="T46" fmla="*/ 2147483647 w 594"/>
                  <a:gd name="T47" fmla="*/ 2147483647 h 1092"/>
                  <a:gd name="T48" fmla="*/ 2147483647 w 594"/>
                  <a:gd name="T49" fmla="*/ 2147483647 h 1092"/>
                  <a:gd name="T50" fmla="*/ 2147483647 w 594"/>
                  <a:gd name="T51" fmla="*/ 2147483647 h 1092"/>
                  <a:gd name="T52" fmla="*/ 2147483647 w 594"/>
                  <a:gd name="T53" fmla="*/ 2147483647 h 1092"/>
                  <a:gd name="T54" fmla="*/ 2147483647 w 594"/>
                  <a:gd name="T55" fmla="*/ 2147483647 h 1092"/>
                  <a:gd name="T56" fmla="*/ 2147483647 w 594"/>
                  <a:gd name="T57" fmla="*/ 2147483647 h 1092"/>
                  <a:gd name="T58" fmla="*/ 2147483647 w 594"/>
                  <a:gd name="T59" fmla="*/ 2147483647 h 1092"/>
                  <a:gd name="T60" fmla="*/ 2147483647 w 594"/>
                  <a:gd name="T61" fmla="*/ 2147483647 h 1092"/>
                  <a:gd name="T62" fmla="*/ 2147483647 w 594"/>
                  <a:gd name="T63" fmla="*/ 2147483647 h 1092"/>
                  <a:gd name="T64" fmla="*/ 2147483647 w 594"/>
                  <a:gd name="T65" fmla="*/ 2147483647 h 1092"/>
                  <a:gd name="T66" fmla="*/ 2147483647 w 594"/>
                  <a:gd name="T67" fmla="*/ 2147483647 h 1092"/>
                  <a:gd name="T68" fmla="*/ 2147483647 w 594"/>
                  <a:gd name="T69" fmla="*/ 2147483647 h 1092"/>
                  <a:gd name="T70" fmla="*/ 2147483647 w 594"/>
                  <a:gd name="T71" fmla="*/ 2147483647 h 1092"/>
                  <a:gd name="T72" fmla="*/ 2147483647 w 594"/>
                  <a:gd name="T73" fmla="*/ 2147483647 h 1092"/>
                  <a:gd name="T74" fmla="*/ 2147483647 w 594"/>
                  <a:gd name="T75" fmla="*/ 2147483647 h 1092"/>
                  <a:gd name="T76" fmla="*/ 2147483647 w 594"/>
                  <a:gd name="T77" fmla="*/ 2147483647 h 1092"/>
                  <a:gd name="T78" fmla="*/ 2147483647 w 594"/>
                  <a:gd name="T79" fmla="*/ 2147483647 h 1092"/>
                  <a:gd name="T80" fmla="*/ 2147483647 w 594"/>
                  <a:gd name="T81" fmla="*/ 2147483647 h 1092"/>
                  <a:gd name="T82" fmla="*/ 2147483647 w 594"/>
                  <a:gd name="T83" fmla="*/ 2147483647 h 1092"/>
                  <a:gd name="T84" fmla="*/ 2147483647 w 594"/>
                  <a:gd name="T85" fmla="*/ 2147483647 h 1092"/>
                  <a:gd name="T86" fmla="*/ 0 w 594"/>
                  <a:gd name="T87" fmla="*/ 2147483647 h 1092"/>
                  <a:gd name="T88" fmla="*/ 2147483647 w 594"/>
                  <a:gd name="T89" fmla="*/ 2147483647 h 1092"/>
                  <a:gd name="T90" fmla="*/ 2147483647 w 594"/>
                  <a:gd name="T91" fmla="*/ 2147483647 h 1092"/>
                  <a:gd name="T92" fmla="*/ 2147483647 w 594"/>
                  <a:gd name="T93" fmla="*/ 2147483647 h 1092"/>
                  <a:gd name="T94" fmla="*/ 2147483647 w 594"/>
                  <a:gd name="T95" fmla="*/ 2147483647 h 1092"/>
                  <a:gd name="T96" fmla="*/ 2147483647 w 594"/>
                  <a:gd name="T97" fmla="*/ 2147483647 h 1092"/>
                  <a:gd name="T98" fmla="*/ 2147483647 w 594"/>
                  <a:gd name="T99" fmla="*/ 2147483647 h 1092"/>
                  <a:gd name="T100" fmla="*/ 2147483647 w 594"/>
                  <a:gd name="T101" fmla="*/ 2147483647 h 1092"/>
                  <a:gd name="T102" fmla="*/ 2147483647 w 594"/>
                  <a:gd name="T103" fmla="*/ 2147483647 h 10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4"/>
                  <a:gd name="T157" fmla="*/ 0 h 1092"/>
                  <a:gd name="T158" fmla="*/ 594 w 594"/>
                  <a:gd name="T159" fmla="*/ 1092 h 10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4" h="1092">
                    <a:moveTo>
                      <a:pt x="120" y="330"/>
                    </a:moveTo>
                    <a:lnTo>
                      <a:pt x="144" y="324"/>
                    </a:lnTo>
                    <a:lnTo>
                      <a:pt x="192" y="324"/>
                    </a:lnTo>
                    <a:lnTo>
                      <a:pt x="192" y="300"/>
                    </a:lnTo>
                    <a:lnTo>
                      <a:pt x="252" y="312"/>
                    </a:lnTo>
                    <a:lnTo>
                      <a:pt x="270" y="282"/>
                    </a:lnTo>
                    <a:lnTo>
                      <a:pt x="312" y="288"/>
                    </a:lnTo>
                    <a:lnTo>
                      <a:pt x="312" y="258"/>
                    </a:lnTo>
                    <a:lnTo>
                      <a:pt x="324" y="228"/>
                    </a:lnTo>
                    <a:lnTo>
                      <a:pt x="324" y="258"/>
                    </a:lnTo>
                    <a:lnTo>
                      <a:pt x="336" y="276"/>
                    </a:lnTo>
                    <a:lnTo>
                      <a:pt x="348" y="240"/>
                    </a:lnTo>
                    <a:lnTo>
                      <a:pt x="348" y="210"/>
                    </a:lnTo>
                    <a:lnTo>
                      <a:pt x="354" y="192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98"/>
                    </a:lnTo>
                    <a:lnTo>
                      <a:pt x="372" y="204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96" y="168"/>
                    </a:lnTo>
                    <a:lnTo>
                      <a:pt x="396" y="150"/>
                    </a:lnTo>
                    <a:lnTo>
                      <a:pt x="390" y="138"/>
                    </a:lnTo>
                    <a:lnTo>
                      <a:pt x="402" y="126"/>
                    </a:lnTo>
                    <a:lnTo>
                      <a:pt x="414" y="126"/>
                    </a:lnTo>
                    <a:lnTo>
                      <a:pt x="420" y="132"/>
                    </a:lnTo>
                    <a:lnTo>
                      <a:pt x="426" y="132"/>
                    </a:lnTo>
                    <a:lnTo>
                      <a:pt x="432" y="126"/>
                    </a:lnTo>
                    <a:lnTo>
                      <a:pt x="438" y="114"/>
                    </a:lnTo>
                    <a:lnTo>
                      <a:pt x="450" y="102"/>
                    </a:lnTo>
                    <a:lnTo>
                      <a:pt x="456" y="90"/>
                    </a:lnTo>
                    <a:lnTo>
                      <a:pt x="462" y="72"/>
                    </a:lnTo>
                    <a:lnTo>
                      <a:pt x="462" y="42"/>
                    </a:lnTo>
                    <a:lnTo>
                      <a:pt x="492" y="0"/>
                    </a:lnTo>
                    <a:lnTo>
                      <a:pt x="546" y="60"/>
                    </a:lnTo>
                    <a:lnTo>
                      <a:pt x="546" y="90"/>
                    </a:lnTo>
                    <a:lnTo>
                      <a:pt x="552" y="96"/>
                    </a:lnTo>
                    <a:lnTo>
                      <a:pt x="558" y="114"/>
                    </a:lnTo>
                    <a:lnTo>
                      <a:pt x="576" y="150"/>
                    </a:lnTo>
                    <a:lnTo>
                      <a:pt x="582" y="156"/>
                    </a:lnTo>
                    <a:lnTo>
                      <a:pt x="582" y="162"/>
                    </a:lnTo>
                    <a:lnTo>
                      <a:pt x="564" y="216"/>
                    </a:lnTo>
                    <a:lnTo>
                      <a:pt x="594" y="276"/>
                    </a:lnTo>
                    <a:lnTo>
                      <a:pt x="594" y="288"/>
                    </a:lnTo>
                    <a:lnTo>
                      <a:pt x="588" y="294"/>
                    </a:lnTo>
                    <a:lnTo>
                      <a:pt x="576" y="294"/>
                    </a:lnTo>
                    <a:lnTo>
                      <a:pt x="564" y="288"/>
                    </a:lnTo>
                    <a:lnTo>
                      <a:pt x="558" y="282"/>
                    </a:lnTo>
                    <a:lnTo>
                      <a:pt x="552" y="282"/>
                    </a:lnTo>
                    <a:lnTo>
                      <a:pt x="522" y="288"/>
                    </a:lnTo>
                    <a:lnTo>
                      <a:pt x="528" y="330"/>
                    </a:lnTo>
                    <a:lnTo>
                      <a:pt x="522" y="336"/>
                    </a:lnTo>
                    <a:lnTo>
                      <a:pt x="516" y="348"/>
                    </a:lnTo>
                    <a:lnTo>
                      <a:pt x="504" y="354"/>
                    </a:lnTo>
                    <a:lnTo>
                      <a:pt x="486" y="390"/>
                    </a:lnTo>
                    <a:lnTo>
                      <a:pt x="486" y="402"/>
                    </a:lnTo>
                    <a:lnTo>
                      <a:pt x="492" y="414"/>
                    </a:lnTo>
                    <a:lnTo>
                      <a:pt x="504" y="450"/>
                    </a:lnTo>
                    <a:lnTo>
                      <a:pt x="498" y="468"/>
                    </a:lnTo>
                    <a:lnTo>
                      <a:pt x="486" y="510"/>
                    </a:lnTo>
                    <a:lnTo>
                      <a:pt x="462" y="570"/>
                    </a:lnTo>
                    <a:lnTo>
                      <a:pt x="432" y="642"/>
                    </a:lnTo>
                    <a:lnTo>
                      <a:pt x="390" y="720"/>
                    </a:lnTo>
                    <a:lnTo>
                      <a:pt x="324" y="852"/>
                    </a:lnTo>
                    <a:lnTo>
                      <a:pt x="312" y="894"/>
                    </a:lnTo>
                    <a:lnTo>
                      <a:pt x="306" y="912"/>
                    </a:lnTo>
                    <a:lnTo>
                      <a:pt x="306" y="948"/>
                    </a:lnTo>
                    <a:lnTo>
                      <a:pt x="294" y="984"/>
                    </a:lnTo>
                    <a:lnTo>
                      <a:pt x="276" y="1014"/>
                    </a:lnTo>
                    <a:lnTo>
                      <a:pt x="258" y="1032"/>
                    </a:lnTo>
                    <a:lnTo>
                      <a:pt x="240" y="1044"/>
                    </a:lnTo>
                    <a:lnTo>
                      <a:pt x="222" y="1062"/>
                    </a:lnTo>
                    <a:lnTo>
                      <a:pt x="216" y="1062"/>
                    </a:lnTo>
                    <a:lnTo>
                      <a:pt x="210" y="1068"/>
                    </a:lnTo>
                    <a:lnTo>
                      <a:pt x="186" y="1068"/>
                    </a:lnTo>
                    <a:lnTo>
                      <a:pt x="150" y="1086"/>
                    </a:lnTo>
                    <a:lnTo>
                      <a:pt x="114" y="1092"/>
                    </a:lnTo>
                    <a:lnTo>
                      <a:pt x="78" y="1074"/>
                    </a:lnTo>
                    <a:lnTo>
                      <a:pt x="60" y="1056"/>
                    </a:lnTo>
                    <a:lnTo>
                      <a:pt x="48" y="1038"/>
                    </a:lnTo>
                    <a:lnTo>
                      <a:pt x="36" y="1026"/>
                    </a:lnTo>
                    <a:lnTo>
                      <a:pt x="36" y="1020"/>
                    </a:lnTo>
                    <a:lnTo>
                      <a:pt x="30" y="1014"/>
                    </a:lnTo>
                    <a:lnTo>
                      <a:pt x="48" y="990"/>
                    </a:lnTo>
                    <a:lnTo>
                      <a:pt x="42" y="978"/>
                    </a:lnTo>
                    <a:lnTo>
                      <a:pt x="24" y="948"/>
                    </a:lnTo>
                    <a:lnTo>
                      <a:pt x="12" y="900"/>
                    </a:lnTo>
                    <a:lnTo>
                      <a:pt x="0" y="834"/>
                    </a:lnTo>
                    <a:lnTo>
                      <a:pt x="0" y="786"/>
                    </a:lnTo>
                    <a:lnTo>
                      <a:pt x="6" y="756"/>
                    </a:lnTo>
                    <a:lnTo>
                      <a:pt x="18" y="738"/>
                    </a:lnTo>
                    <a:lnTo>
                      <a:pt x="60" y="696"/>
                    </a:lnTo>
                    <a:lnTo>
                      <a:pt x="72" y="678"/>
                    </a:lnTo>
                    <a:lnTo>
                      <a:pt x="90" y="672"/>
                    </a:lnTo>
                    <a:lnTo>
                      <a:pt x="96" y="660"/>
                    </a:lnTo>
                    <a:lnTo>
                      <a:pt x="108" y="654"/>
                    </a:lnTo>
                    <a:lnTo>
                      <a:pt x="108" y="636"/>
                    </a:lnTo>
                    <a:lnTo>
                      <a:pt x="102" y="600"/>
                    </a:lnTo>
                    <a:lnTo>
                      <a:pt x="96" y="558"/>
                    </a:lnTo>
                    <a:lnTo>
                      <a:pt x="96" y="522"/>
                    </a:lnTo>
                    <a:lnTo>
                      <a:pt x="78" y="432"/>
                    </a:lnTo>
                    <a:lnTo>
                      <a:pt x="90" y="408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20" y="33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7" name="Macedo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09" y="1436"/>
                <a:ext cx="42" cy="33"/>
              </a:xfrm>
              <a:custGeom>
                <a:avLst/>
                <a:gdLst>
                  <a:gd name="T0" fmla="*/ 2147483647 w 162"/>
                  <a:gd name="T1" fmla="*/ 2147483647 h 126"/>
                  <a:gd name="T2" fmla="*/ 2147483647 w 162"/>
                  <a:gd name="T3" fmla="*/ 2147483647 h 126"/>
                  <a:gd name="T4" fmla="*/ 2147483647 w 162"/>
                  <a:gd name="T5" fmla="*/ 2147483647 h 126"/>
                  <a:gd name="T6" fmla="*/ 2147483647 w 162"/>
                  <a:gd name="T7" fmla="*/ 2147483647 h 126"/>
                  <a:gd name="T8" fmla="*/ 2147483647 w 162"/>
                  <a:gd name="T9" fmla="*/ 0 h 126"/>
                  <a:gd name="T10" fmla="*/ 2147483647 w 162"/>
                  <a:gd name="T11" fmla="*/ 2147483647 h 126"/>
                  <a:gd name="T12" fmla="*/ 2147483647 w 162"/>
                  <a:gd name="T13" fmla="*/ 2147483647 h 126"/>
                  <a:gd name="T14" fmla="*/ 2147483647 w 162"/>
                  <a:gd name="T15" fmla="*/ 2147483647 h 126"/>
                  <a:gd name="T16" fmla="*/ 2147483647 w 162"/>
                  <a:gd name="T17" fmla="*/ 2147483647 h 126"/>
                  <a:gd name="T18" fmla="*/ 2147483647 w 162"/>
                  <a:gd name="T19" fmla="*/ 2147483647 h 126"/>
                  <a:gd name="T20" fmla="*/ 2147483647 w 162"/>
                  <a:gd name="T21" fmla="*/ 2147483647 h 126"/>
                  <a:gd name="T22" fmla="*/ 0 w 162"/>
                  <a:gd name="T23" fmla="*/ 2147483647 h 126"/>
                  <a:gd name="T24" fmla="*/ 0 w 162"/>
                  <a:gd name="T25" fmla="*/ 2147483647 h 126"/>
                  <a:gd name="T26" fmla="*/ 2147483647 w 162"/>
                  <a:gd name="T27" fmla="*/ 2147483647 h 126"/>
                  <a:gd name="T28" fmla="*/ 2147483647 w 162"/>
                  <a:gd name="T29" fmla="*/ 2147483647 h 126"/>
                  <a:gd name="T30" fmla="*/ 2147483647 w 162"/>
                  <a:gd name="T31" fmla="*/ 2147483647 h 126"/>
                  <a:gd name="T32" fmla="*/ 2147483647 w 162"/>
                  <a:gd name="T33" fmla="*/ 2147483647 h 126"/>
                  <a:gd name="T34" fmla="*/ 2147483647 w 162"/>
                  <a:gd name="T35" fmla="*/ 2147483647 h 126"/>
                  <a:gd name="T36" fmla="*/ 2147483647 w 162"/>
                  <a:gd name="T37" fmla="*/ 2147483647 h 126"/>
                  <a:gd name="T38" fmla="*/ 2147483647 w 162"/>
                  <a:gd name="T39" fmla="*/ 2147483647 h 126"/>
                  <a:gd name="T40" fmla="*/ 2147483647 w 162"/>
                  <a:gd name="T41" fmla="*/ 2147483647 h 126"/>
                  <a:gd name="T42" fmla="*/ 2147483647 w 162"/>
                  <a:gd name="T43" fmla="*/ 2147483647 h 126"/>
                  <a:gd name="T44" fmla="*/ 2147483647 w 162"/>
                  <a:gd name="T45" fmla="*/ 2147483647 h 126"/>
                  <a:gd name="T46" fmla="*/ 2147483647 w 162"/>
                  <a:gd name="T47" fmla="*/ 2147483647 h 126"/>
                  <a:gd name="T48" fmla="*/ 2147483647 w 162"/>
                  <a:gd name="T49" fmla="*/ 2147483647 h 126"/>
                  <a:gd name="T50" fmla="*/ 2147483647 w 162"/>
                  <a:gd name="T51" fmla="*/ 2147483647 h 126"/>
                  <a:gd name="T52" fmla="*/ 2147483647 w 162"/>
                  <a:gd name="T53" fmla="*/ 2147483647 h 126"/>
                  <a:gd name="T54" fmla="*/ 2147483647 w 162"/>
                  <a:gd name="T55" fmla="*/ 2147483647 h 126"/>
                  <a:gd name="T56" fmla="*/ 2147483647 w 162"/>
                  <a:gd name="T57" fmla="*/ 2147483647 h 126"/>
                  <a:gd name="T58" fmla="*/ 2147483647 w 162"/>
                  <a:gd name="T59" fmla="*/ 2147483647 h 126"/>
                  <a:gd name="T60" fmla="*/ 2147483647 w 162"/>
                  <a:gd name="T61" fmla="*/ 2147483647 h 126"/>
                  <a:gd name="T62" fmla="*/ 2147483647 w 162"/>
                  <a:gd name="T63" fmla="*/ 2147483647 h 126"/>
                  <a:gd name="T64" fmla="*/ 2147483647 w 162"/>
                  <a:gd name="T65" fmla="*/ 214748364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8" name="Luxembourg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766" y="1281"/>
                <a:ext cx="13" cy="11"/>
              </a:xfrm>
              <a:custGeom>
                <a:avLst/>
                <a:gdLst>
                  <a:gd name="T0" fmla="*/ 2147483647 w 54"/>
                  <a:gd name="T1" fmla="*/ 2147483647 h 42"/>
                  <a:gd name="T2" fmla="*/ 2147483647 w 54"/>
                  <a:gd name="T3" fmla="*/ 2147483647 h 42"/>
                  <a:gd name="T4" fmla="*/ 2147483647 w 54"/>
                  <a:gd name="T5" fmla="*/ 2147483647 h 42"/>
                  <a:gd name="T6" fmla="*/ 2147483647 w 54"/>
                  <a:gd name="T7" fmla="*/ 2147483647 h 42"/>
                  <a:gd name="T8" fmla="*/ 2147483647 w 54"/>
                  <a:gd name="T9" fmla="*/ 2147483647 h 42"/>
                  <a:gd name="T10" fmla="*/ 2147483647 w 54"/>
                  <a:gd name="T11" fmla="*/ 2147483647 h 42"/>
                  <a:gd name="T12" fmla="*/ 2147483647 w 54"/>
                  <a:gd name="T13" fmla="*/ 2147483647 h 42"/>
                  <a:gd name="T14" fmla="*/ 2147483647 w 54"/>
                  <a:gd name="T15" fmla="*/ 2147483647 h 42"/>
                  <a:gd name="T16" fmla="*/ 2147483647 w 54"/>
                  <a:gd name="T17" fmla="*/ 0 h 42"/>
                  <a:gd name="T18" fmla="*/ 2147483647 w 54"/>
                  <a:gd name="T19" fmla="*/ 0 h 42"/>
                  <a:gd name="T20" fmla="*/ 2147483647 w 54"/>
                  <a:gd name="T21" fmla="*/ 2147483647 h 42"/>
                  <a:gd name="T22" fmla="*/ 2147483647 w 54"/>
                  <a:gd name="T23" fmla="*/ 2147483647 h 42"/>
                  <a:gd name="T24" fmla="*/ 0 w 54"/>
                  <a:gd name="T25" fmla="*/ 2147483647 h 42"/>
                  <a:gd name="T26" fmla="*/ 0 w 54"/>
                  <a:gd name="T27" fmla="*/ 2147483647 h 42"/>
                  <a:gd name="T28" fmla="*/ 2147483647 w 54"/>
                  <a:gd name="T29" fmla="*/ 2147483647 h 42"/>
                  <a:gd name="T30" fmla="*/ 2147483647 w 54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9" name="Lithua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02" y="1156"/>
                <a:ext cx="87" cy="50"/>
              </a:xfrm>
              <a:custGeom>
                <a:avLst/>
                <a:gdLst>
                  <a:gd name="T0" fmla="*/ 2147483647 w 342"/>
                  <a:gd name="T1" fmla="*/ 2147483647 h 198"/>
                  <a:gd name="T2" fmla="*/ 2147483647 w 342"/>
                  <a:gd name="T3" fmla="*/ 2147483647 h 198"/>
                  <a:gd name="T4" fmla="*/ 2147483647 w 342"/>
                  <a:gd name="T5" fmla="*/ 2147483647 h 198"/>
                  <a:gd name="T6" fmla="*/ 2147483647 w 342"/>
                  <a:gd name="T7" fmla="*/ 2147483647 h 198"/>
                  <a:gd name="T8" fmla="*/ 2147483647 w 342"/>
                  <a:gd name="T9" fmla="*/ 2147483647 h 198"/>
                  <a:gd name="T10" fmla="*/ 2147483647 w 342"/>
                  <a:gd name="T11" fmla="*/ 2147483647 h 198"/>
                  <a:gd name="T12" fmla="*/ 2147483647 w 342"/>
                  <a:gd name="T13" fmla="*/ 2147483647 h 198"/>
                  <a:gd name="T14" fmla="*/ 2147483647 w 342"/>
                  <a:gd name="T15" fmla="*/ 2147483647 h 198"/>
                  <a:gd name="T16" fmla="*/ 2147483647 w 342"/>
                  <a:gd name="T17" fmla="*/ 2147483647 h 198"/>
                  <a:gd name="T18" fmla="*/ 2147483647 w 342"/>
                  <a:gd name="T19" fmla="*/ 2147483647 h 198"/>
                  <a:gd name="T20" fmla="*/ 2147483647 w 342"/>
                  <a:gd name="T21" fmla="*/ 2147483647 h 198"/>
                  <a:gd name="T22" fmla="*/ 2147483647 w 342"/>
                  <a:gd name="T23" fmla="*/ 2147483647 h 198"/>
                  <a:gd name="T24" fmla="*/ 2147483647 w 342"/>
                  <a:gd name="T25" fmla="*/ 0 h 198"/>
                  <a:gd name="T26" fmla="*/ 2147483647 w 342"/>
                  <a:gd name="T27" fmla="*/ 2147483647 h 198"/>
                  <a:gd name="T28" fmla="*/ 0 w 342"/>
                  <a:gd name="T29" fmla="*/ 2147483647 h 198"/>
                  <a:gd name="T30" fmla="*/ 2147483647 w 342"/>
                  <a:gd name="T31" fmla="*/ 2147483647 h 198"/>
                  <a:gd name="T32" fmla="*/ 2147483647 w 342"/>
                  <a:gd name="T33" fmla="*/ 2147483647 h 198"/>
                  <a:gd name="T34" fmla="*/ 2147483647 w 342"/>
                  <a:gd name="T35" fmla="*/ 2147483647 h 198"/>
                  <a:gd name="T36" fmla="*/ 2147483647 w 342"/>
                  <a:gd name="T37" fmla="*/ 2147483647 h 198"/>
                  <a:gd name="T38" fmla="*/ 2147483647 w 342"/>
                  <a:gd name="T39" fmla="*/ 2147483647 h 198"/>
                  <a:gd name="T40" fmla="*/ 2147483647 w 342"/>
                  <a:gd name="T41" fmla="*/ 2147483647 h 198"/>
                  <a:gd name="T42" fmla="*/ 2147483647 w 342"/>
                  <a:gd name="T43" fmla="*/ 2147483647 h 198"/>
                  <a:gd name="T44" fmla="*/ 2147483647 w 342"/>
                  <a:gd name="T45" fmla="*/ 2147483647 h 198"/>
                  <a:gd name="T46" fmla="*/ 2147483647 w 342"/>
                  <a:gd name="T47" fmla="*/ 2147483647 h 198"/>
                  <a:gd name="T48" fmla="*/ 2147483647 w 342"/>
                  <a:gd name="T49" fmla="*/ 2147483647 h 198"/>
                  <a:gd name="T50" fmla="*/ 2147483647 w 342"/>
                  <a:gd name="T51" fmla="*/ 2147483647 h 198"/>
                  <a:gd name="T52" fmla="*/ 2147483647 w 342"/>
                  <a:gd name="T53" fmla="*/ 2147483647 h 198"/>
                  <a:gd name="T54" fmla="*/ 2147483647 w 342"/>
                  <a:gd name="T55" fmla="*/ 2147483647 h 198"/>
                  <a:gd name="T56" fmla="*/ 2147483647 w 342"/>
                  <a:gd name="T57" fmla="*/ 2147483647 h 198"/>
                  <a:gd name="T58" fmla="*/ 2147483647 w 342"/>
                  <a:gd name="T59" fmla="*/ 2147483647 h 198"/>
                  <a:gd name="T60" fmla="*/ 2147483647 w 342"/>
                  <a:gd name="T61" fmla="*/ 2147483647 h 198"/>
                  <a:gd name="T62" fmla="*/ 2147483647 w 342"/>
                  <a:gd name="T63" fmla="*/ 2147483647 h 198"/>
                  <a:gd name="T64" fmla="*/ 2147483647 w 342"/>
                  <a:gd name="T65" fmla="*/ 2147483647 h 198"/>
                  <a:gd name="T66" fmla="*/ 2147483647 w 342"/>
                  <a:gd name="T67" fmla="*/ 2147483647 h 198"/>
                  <a:gd name="T68" fmla="*/ 2147483647 w 342"/>
                  <a:gd name="T69" fmla="*/ 2147483647 h 198"/>
                  <a:gd name="T70" fmla="*/ 2147483647 w 342"/>
                  <a:gd name="T71" fmla="*/ 2147483647 h 198"/>
                  <a:gd name="T72" fmla="*/ 2147483647 w 342"/>
                  <a:gd name="T73" fmla="*/ 2147483647 h 198"/>
                  <a:gd name="T74" fmla="*/ 2147483647 w 342"/>
                  <a:gd name="T75" fmla="*/ 2147483647 h 198"/>
                  <a:gd name="T76" fmla="*/ 2147483647 w 342"/>
                  <a:gd name="T77" fmla="*/ 2147483647 h 198"/>
                  <a:gd name="T78" fmla="*/ 2147483647 w 342"/>
                  <a:gd name="T79" fmla="*/ 2147483647 h 198"/>
                  <a:gd name="T80" fmla="*/ 2147483647 w 342"/>
                  <a:gd name="T81" fmla="*/ 2147483647 h 198"/>
                  <a:gd name="T82" fmla="*/ 2147483647 w 342"/>
                  <a:gd name="T83" fmla="*/ 2147483647 h 198"/>
                  <a:gd name="T84" fmla="*/ 2147483647 w 342"/>
                  <a:gd name="T85" fmla="*/ 2147483647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" name="Liechtenstei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24" y="1337"/>
                <a:ext cx="4" cy="6"/>
              </a:xfrm>
              <a:custGeom>
                <a:avLst/>
                <a:gdLst>
                  <a:gd name="T0" fmla="*/ 2147483647 w 18"/>
                  <a:gd name="T1" fmla="*/ 0 h 24"/>
                  <a:gd name="T2" fmla="*/ 2147483647 w 18"/>
                  <a:gd name="T3" fmla="*/ 2147483647 h 24"/>
                  <a:gd name="T4" fmla="*/ 0 w 18"/>
                  <a:gd name="T5" fmla="*/ 2147483647 h 24"/>
                  <a:gd name="T6" fmla="*/ 0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0 h 24"/>
                  <a:gd name="T12" fmla="*/ 2147483647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1" name="Liby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22" y="1625"/>
                <a:ext cx="281" cy="284"/>
              </a:xfrm>
              <a:custGeom>
                <a:avLst/>
                <a:gdLst>
                  <a:gd name="T0" fmla="*/ 2147483647 w 1098"/>
                  <a:gd name="T1" fmla="*/ 2147483647 h 1110"/>
                  <a:gd name="T2" fmla="*/ 2147483647 w 1098"/>
                  <a:gd name="T3" fmla="*/ 2147483647 h 1110"/>
                  <a:gd name="T4" fmla="*/ 2147483647 w 1098"/>
                  <a:gd name="T5" fmla="*/ 2147483647 h 1110"/>
                  <a:gd name="T6" fmla="*/ 2147483647 w 1098"/>
                  <a:gd name="T7" fmla="*/ 2147483647 h 1110"/>
                  <a:gd name="T8" fmla="*/ 2147483647 w 1098"/>
                  <a:gd name="T9" fmla="*/ 2147483647 h 1110"/>
                  <a:gd name="T10" fmla="*/ 2147483647 w 1098"/>
                  <a:gd name="T11" fmla="*/ 2147483647 h 1110"/>
                  <a:gd name="T12" fmla="*/ 2147483647 w 1098"/>
                  <a:gd name="T13" fmla="*/ 2147483647 h 1110"/>
                  <a:gd name="T14" fmla="*/ 2147483647 w 1098"/>
                  <a:gd name="T15" fmla="*/ 2147483647 h 1110"/>
                  <a:gd name="T16" fmla="*/ 2147483647 w 1098"/>
                  <a:gd name="T17" fmla="*/ 2147483647 h 1110"/>
                  <a:gd name="T18" fmla="*/ 2147483647 w 1098"/>
                  <a:gd name="T19" fmla="*/ 2147483647 h 1110"/>
                  <a:gd name="T20" fmla="*/ 2147483647 w 1098"/>
                  <a:gd name="T21" fmla="*/ 2147483647 h 1110"/>
                  <a:gd name="T22" fmla="*/ 2147483647 w 1098"/>
                  <a:gd name="T23" fmla="*/ 2147483647 h 1110"/>
                  <a:gd name="T24" fmla="*/ 0 w 1098"/>
                  <a:gd name="T25" fmla="*/ 2147483647 h 1110"/>
                  <a:gd name="T26" fmla="*/ 2147483647 w 1098"/>
                  <a:gd name="T27" fmla="*/ 2147483647 h 1110"/>
                  <a:gd name="T28" fmla="*/ 2147483647 w 1098"/>
                  <a:gd name="T29" fmla="*/ 2147483647 h 1110"/>
                  <a:gd name="T30" fmla="*/ 2147483647 w 1098"/>
                  <a:gd name="T31" fmla="*/ 2147483647 h 1110"/>
                  <a:gd name="T32" fmla="*/ 2147483647 w 1098"/>
                  <a:gd name="T33" fmla="*/ 2147483647 h 1110"/>
                  <a:gd name="T34" fmla="*/ 2147483647 w 1098"/>
                  <a:gd name="T35" fmla="*/ 2147483647 h 1110"/>
                  <a:gd name="T36" fmla="*/ 2147483647 w 1098"/>
                  <a:gd name="T37" fmla="*/ 2147483647 h 1110"/>
                  <a:gd name="T38" fmla="*/ 2147483647 w 1098"/>
                  <a:gd name="T39" fmla="*/ 2147483647 h 1110"/>
                  <a:gd name="T40" fmla="*/ 2147483647 w 1098"/>
                  <a:gd name="T41" fmla="*/ 2147483647 h 1110"/>
                  <a:gd name="T42" fmla="*/ 2147483647 w 1098"/>
                  <a:gd name="T43" fmla="*/ 2147483647 h 1110"/>
                  <a:gd name="T44" fmla="*/ 2147483647 w 1098"/>
                  <a:gd name="T45" fmla="*/ 2147483647 h 1110"/>
                  <a:gd name="T46" fmla="*/ 2147483647 w 1098"/>
                  <a:gd name="T47" fmla="*/ 2147483647 h 1110"/>
                  <a:gd name="T48" fmla="*/ 2147483647 w 1098"/>
                  <a:gd name="T49" fmla="*/ 2147483647 h 1110"/>
                  <a:gd name="T50" fmla="*/ 2147483647 w 1098"/>
                  <a:gd name="T51" fmla="*/ 2147483647 h 1110"/>
                  <a:gd name="T52" fmla="*/ 2147483647 w 1098"/>
                  <a:gd name="T53" fmla="*/ 2147483647 h 1110"/>
                  <a:gd name="T54" fmla="*/ 2147483647 w 1098"/>
                  <a:gd name="T55" fmla="*/ 2147483647 h 1110"/>
                  <a:gd name="T56" fmla="*/ 2147483647 w 1098"/>
                  <a:gd name="T57" fmla="*/ 2147483647 h 1110"/>
                  <a:gd name="T58" fmla="*/ 2147483647 w 1098"/>
                  <a:gd name="T59" fmla="*/ 2147483647 h 1110"/>
                  <a:gd name="T60" fmla="*/ 2147483647 w 1098"/>
                  <a:gd name="T61" fmla="*/ 2147483647 h 1110"/>
                  <a:gd name="T62" fmla="*/ 2147483647 w 1098"/>
                  <a:gd name="T63" fmla="*/ 2147483647 h 1110"/>
                  <a:gd name="T64" fmla="*/ 2147483647 w 1098"/>
                  <a:gd name="T65" fmla="*/ 2147483647 h 1110"/>
                  <a:gd name="T66" fmla="*/ 2147483647 w 1098"/>
                  <a:gd name="T67" fmla="*/ 2147483647 h 1110"/>
                  <a:gd name="T68" fmla="*/ 2147483647 w 1098"/>
                  <a:gd name="T69" fmla="*/ 2147483647 h 1110"/>
                  <a:gd name="T70" fmla="*/ 2147483647 w 1098"/>
                  <a:gd name="T71" fmla="*/ 2147483647 h 1110"/>
                  <a:gd name="T72" fmla="*/ 2147483647 w 1098"/>
                  <a:gd name="T73" fmla="*/ 2147483647 h 1110"/>
                  <a:gd name="T74" fmla="*/ 2147483647 w 1098"/>
                  <a:gd name="T75" fmla="*/ 2147483647 h 1110"/>
                  <a:gd name="T76" fmla="*/ 2147483647 w 1098"/>
                  <a:gd name="T77" fmla="*/ 2147483647 h 1110"/>
                  <a:gd name="T78" fmla="*/ 2147483647 w 1098"/>
                  <a:gd name="T79" fmla="*/ 2147483647 h 1110"/>
                  <a:gd name="T80" fmla="*/ 2147483647 w 1098"/>
                  <a:gd name="T81" fmla="*/ 2147483647 h 1110"/>
                  <a:gd name="T82" fmla="*/ 2147483647 w 1098"/>
                  <a:gd name="T83" fmla="*/ 2147483647 h 1110"/>
                  <a:gd name="T84" fmla="*/ 2147483647 w 1098"/>
                  <a:gd name="T85" fmla="*/ 2147483647 h 1110"/>
                  <a:gd name="T86" fmla="*/ 2147483647 w 1098"/>
                  <a:gd name="T87" fmla="*/ 2147483647 h 1110"/>
                  <a:gd name="T88" fmla="*/ 2147483647 w 1098"/>
                  <a:gd name="T89" fmla="*/ 2147483647 h 1110"/>
                  <a:gd name="T90" fmla="*/ 2147483647 w 1098"/>
                  <a:gd name="T91" fmla="*/ 2147483647 h 1110"/>
                  <a:gd name="T92" fmla="*/ 2147483647 w 1098"/>
                  <a:gd name="T93" fmla="*/ 2147483647 h 1110"/>
                  <a:gd name="T94" fmla="*/ 2147483647 w 1098"/>
                  <a:gd name="T95" fmla="*/ 2147483647 h 1110"/>
                  <a:gd name="T96" fmla="*/ 2147483647 w 1098"/>
                  <a:gd name="T97" fmla="*/ 2147483647 h 1110"/>
                  <a:gd name="T98" fmla="*/ 2147483647 w 1098"/>
                  <a:gd name="T99" fmla="*/ 2147483647 h 1110"/>
                  <a:gd name="T100" fmla="*/ 2147483647 w 1098"/>
                  <a:gd name="T101" fmla="*/ 2147483647 h 1110"/>
                  <a:gd name="T102" fmla="*/ 2147483647 w 1098"/>
                  <a:gd name="T103" fmla="*/ 2147483647 h 1110"/>
                  <a:gd name="T104" fmla="*/ 2147483647 w 1098"/>
                  <a:gd name="T105" fmla="*/ 2147483647 h 1110"/>
                  <a:gd name="T106" fmla="*/ 2147483647 w 1098"/>
                  <a:gd name="T107" fmla="*/ 2147483647 h 1110"/>
                  <a:gd name="T108" fmla="*/ 2147483647 w 1098"/>
                  <a:gd name="T109" fmla="*/ 2147483647 h 1110"/>
                  <a:gd name="T110" fmla="*/ 2147483647 w 1098"/>
                  <a:gd name="T111" fmla="*/ 2147483647 h 1110"/>
                  <a:gd name="T112" fmla="*/ 2147483647 w 1098"/>
                  <a:gd name="T113" fmla="*/ 2147483647 h 11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8"/>
                  <a:gd name="T172" fmla="*/ 0 h 1110"/>
                  <a:gd name="T173" fmla="*/ 1098 w 1098"/>
                  <a:gd name="T174" fmla="*/ 1110 h 11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8" h="1110">
                    <a:moveTo>
                      <a:pt x="156" y="60"/>
                    </a:moveTo>
                    <a:lnTo>
                      <a:pt x="150" y="66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02" y="84"/>
                    </a:lnTo>
                    <a:lnTo>
                      <a:pt x="96" y="90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78" y="120"/>
                    </a:lnTo>
                    <a:lnTo>
                      <a:pt x="72" y="120"/>
                    </a:lnTo>
                    <a:lnTo>
                      <a:pt x="54" y="138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66" y="204"/>
                    </a:lnTo>
                    <a:lnTo>
                      <a:pt x="36" y="234"/>
                    </a:lnTo>
                    <a:lnTo>
                      <a:pt x="30" y="234"/>
                    </a:lnTo>
                    <a:lnTo>
                      <a:pt x="24" y="240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0" y="252"/>
                    </a:lnTo>
                    <a:lnTo>
                      <a:pt x="12" y="270"/>
                    </a:lnTo>
                    <a:lnTo>
                      <a:pt x="36" y="330"/>
                    </a:lnTo>
                    <a:lnTo>
                      <a:pt x="48" y="354"/>
                    </a:lnTo>
                    <a:lnTo>
                      <a:pt x="48" y="360"/>
                    </a:lnTo>
                    <a:lnTo>
                      <a:pt x="42" y="372"/>
                    </a:lnTo>
                    <a:lnTo>
                      <a:pt x="42" y="402"/>
                    </a:lnTo>
                    <a:lnTo>
                      <a:pt x="36" y="408"/>
                    </a:lnTo>
                    <a:lnTo>
                      <a:pt x="36" y="414"/>
                    </a:lnTo>
                    <a:lnTo>
                      <a:pt x="42" y="432"/>
                    </a:lnTo>
                    <a:lnTo>
                      <a:pt x="30" y="456"/>
                    </a:lnTo>
                    <a:lnTo>
                      <a:pt x="36" y="510"/>
                    </a:lnTo>
                    <a:lnTo>
                      <a:pt x="36" y="516"/>
                    </a:lnTo>
                    <a:lnTo>
                      <a:pt x="42" y="522"/>
                    </a:lnTo>
                    <a:lnTo>
                      <a:pt x="42" y="534"/>
                    </a:lnTo>
                    <a:lnTo>
                      <a:pt x="36" y="546"/>
                    </a:lnTo>
                    <a:lnTo>
                      <a:pt x="30" y="552"/>
                    </a:lnTo>
                    <a:lnTo>
                      <a:pt x="18" y="558"/>
                    </a:lnTo>
                    <a:lnTo>
                      <a:pt x="6" y="558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6" y="582"/>
                    </a:lnTo>
                    <a:lnTo>
                      <a:pt x="18" y="594"/>
                    </a:lnTo>
                    <a:lnTo>
                      <a:pt x="24" y="612"/>
                    </a:lnTo>
                    <a:lnTo>
                      <a:pt x="36" y="624"/>
                    </a:lnTo>
                    <a:lnTo>
                      <a:pt x="42" y="636"/>
                    </a:lnTo>
                    <a:lnTo>
                      <a:pt x="48" y="642"/>
                    </a:lnTo>
                    <a:lnTo>
                      <a:pt x="48" y="684"/>
                    </a:lnTo>
                    <a:lnTo>
                      <a:pt x="72" y="708"/>
                    </a:lnTo>
                    <a:lnTo>
                      <a:pt x="96" y="696"/>
                    </a:lnTo>
                    <a:lnTo>
                      <a:pt x="102" y="696"/>
                    </a:lnTo>
                    <a:lnTo>
                      <a:pt x="138" y="714"/>
                    </a:lnTo>
                    <a:lnTo>
                      <a:pt x="150" y="714"/>
                    </a:lnTo>
                    <a:lnTo>
                      <a:pt x="162" y="726"/>
                    </a:lnTo>
                    <a:lnTo>
                      <a:pt x="162" y="732"/>
                    </a:lnTo>
                    <a:lnTo>
                      <a:pt x="168" y="744"/>
                    </a:lnTo>
                    <a:lnTo>
                      <a:pt x="174" y="762"/>
                    </a:lnTo>
                    <a:lnTo>
                      <a:pt x="180" y="774"/>
                    </a:lnTo>
                    <a:lnTo>
                      <a:pt x="186" y="780"/>
                    </a:lnTo>
                    <a:lnTo>
                      <a:pt x="186" y="786"/>
                    </a:lnTo>
                    <a:lnTo>
                      <a:pt x="222" y="792"/>
                    </a:lnTo>
                    <a:lnTo>
                      <a:pt x="234" y="792"/>
                    </a:lnTo>
                    <a:lnTo>
                      <a:pt x="246" y="798"/>
                    </a:lnTo>
                    <a:lnTo>
                      <a:pt x="258" y="798"/>
                    </a:lnTo>
                    <a:lnTo>
                      <a:pt x="276" y="804"/>
                    </a:lnTo>
                    <a:lnTo>
                      <a:pt x="288" y="810"/>
                    </a:lnTo>
                    <a:lnTo>
                      <a:pt x="294" y="810"/>
                    </a:lnTo>
                    <a:lnTo>
                      <a:pt x="300" y="816"/>
                    </a:lnTo>
                    <a:lnTo>
                      <a:pt x="312" y="822"/>
                    </a:lnTo>
                    <a:lnTo>
                      <a:pt x="318" y="828"/>
                    </a:lnTo>
                    <a:lnTo>
                      <a:pt x="324" y="840"/>
                    </a:lnTo>
                    <a:lnTo>
                      <a:pt x="336" y="846"/>
                    </a:lnTo>
                    <a:lnTo>
                      <a:pt x="342" y="852"/>
                    </a:lnTo>
                    <a:lnTo>
                      <a:pt x="360" y="846"/>
                    </a:lnTo>
                    <a:lnTo>
                      <a:pt x="396" y="828"/>
                    </a:lnTo>
                    <a:lnTo>
                      <a:pt x="456" y="792"/>
                    </a:lnTo>
                    <a:lnTo>
                      <a:pt x="468" y="786"/>
                    </a:lnTo>
                    <a:lnTo>
                      <a:pt x="1026" y="1110"/>
                    </a:lnTo>
                    <a:lnTo>
                      <a:pt x="1026" y="1062"/>
                    </a:lnTo>
                    <a:lnTo>
                      <a:pt x="1098" y="1062"/>
                    </a:lnTo>
                    <a:lnTo>
                      <a:pt x="1098" y="828"/>
                    </a:lnTo>
                    <a:lnTo>
                      <a:pt x="1092" y="750"/>
                    </a:lnTo>
                    <a:lnTo>
                      <a:pt x="1092" y="660"/>
                    </a:lnTo>
                    <a:lnTo>
                      <a:pt x="1086" y="564"/>
                    </a:lnTo>
                    <a:lnTo>
                      <a:pt x="1086" y="468"/>
                    </a:lnTo>
                    <a:lnTo>
                      <a:pt x="1080" y="390"/>
                    </a:lnTo>
                    <a:lnTo>
                      <a:pt x="1080" y="306"/>
                    </a:lnTo>
                    <a:lnTo>
                      <a:pt x="1068" y="270"/>
                    </a:lnTo>
                    <a:lnTo>
                      <a:pt x="1056" y="258"/>
                    </a:lnTo>
                    <a:lnTo>
                      <a:pt x="1050" y="246"/>
                    </a:lnTo>
                    <a:lnTo>
                      <a:pt x="1050" y="240"/>
                    </a:lnTo>
                    <a:lnTo>
                      <a:pt x="1056" y="228"/>
                    </a:lnTo>
                    <a:lnTo>
                      <a:pt x="1062" y="222"/>
                    </a:lnTo>
                    <a:lnTo>
                      <a:pt x="1068" y="210"/>
                    </a:lnTo>
                    <a:lnTo>
                      <a:pt x="1074" y="204"/>
                    </a:lnTo>
                    <a:lnTo>
                      <a:pt x="1074" y="198"/>
                    </a:lnTo>
                    <a:lnTo>
                      <a:pt x="1068" y="186"/>
                    </a:lnTo>
                    <a:lnTo>
                      <a:pt x="1056" y="180"/>
                    </a:lnTo>
                    <a:lnTo>
                      <a:pt x="1056" y="150"/>
                    </a:lnTo>
                    <a:lnTo>
                      <a:pt x="1080" y="126"/>
                    </a:lnTo>
                    <a:lnTo>
                      <a:pt x="1074" y="114"/>
                    </a:lnTo>
                    <a:lnTo>
                      <a:pt x="1074" y="96"/>
                    </a:lnTo>
                    <a:lnTo>
                      <a:pt x="1056" y="102"/>
                    </a:lnTo>
                    <a:lnTo>
                      <a:pt x="1044" y="90"/>
                    </a:lnTo>
                    <a:lnTo>
                      <a:pt x="1032" y="102"/>
                    </a:lnTo>
                    <a:lnTo>
                      <a:pt x="1026" y="102"/>
                    </a:lnTo>
                    <a:lnTo>
                      <a:pt x="1020" y="96"/>
                    </a:lnTo>
                    <a:lnTo>
                      <a:pt x="1008" y="90"/>
                    </a:lnTo>
                    <a:lnTo>
                      <a:pt x="1002" y="84"/>
                    </a:lnTo>
                    <a:lnTo>
                      <a:pt x="990" y="78"/>
                    </a:lnTo>
                    <a:lnTo>
                      <a:pt x="978" y="78"/>
                    </a:lnTo>
                    <a:lnTo>
                      <a:pt x="966" y="84"/>
                    </a:lnTo>
                    <a:lnTo>
                      <a:pt x="954" y="84"/>
                    </a:lnTo>
                    <a:lnTo>
                      <a:pt x="942" y="78"/>
                    </a:lnTo>
                    <a:lnTo>
                      <a:pt x="936" y="72"/>
                    </a:lnTo>
                    <a:lnTo>
                      <a:pt x="936" y="48"/>
                    </a:lnTo>
                    <a:lnTo>
                      <a:pt x="930" y="42"/>
                    </a:lnTo>
                    <a:lnTo>
                      <a:pt x="918" y="36"/>
                    </a:lnTo>
                    <a:lnTo>
                      <a:pt x="882" y="36"/>
                    </a:lnTo>
                    <a:lnTo>
                      <a:pt x="876" y="30"/>
                    </a:lnTo>
                    <a:lnTo>
                      <a:pt x="864" y="30"/>
                    </a:lnTo>
                    <a:lnTo>
                      <a:pt x="852" y="24"/>
                    </a:lnTo>
                    <a:lnTo>
                      <a:pt x="840" y="24"/>
                    </a:lnTo>
                    <a:lnTo>
                      <a:pt x="834" y="30"/>
                    </a:lnTo>
                    <a:lnTo>
                      <a:pt x="834" y="36"/>
                    </a:lnTo>
                    <a:lnTo>
                      <a:pt x="798" y="36"/>
                    </a:lnTo>
                    <a:lnTo>
                      <a:pt x="780" y="42"/>
                    </a:lnTo>
                    <a:lnTo>
                      <a:pt x="768" y="48"/>
                    </a:lnTo>
                    <a:lnTo>
                      <a:pt x="732" y="84"/>
                    </a:lnTo>
                    <a:lnTo>
                      <a:pt x="720" y="108"/>
                    </a:lnTo>
                    <a:lnTo>
                      <a:pt x="720" y="120"/>
                    </a:lnTo>
                    <a:lnTo>
                      <a:pt x="726" y="138"/>
                    </a:lnTo>
                    <a:lnTo>
                      <a:pt x="738" y="150"/>
                    </a:lnTo>
                    <a:lnTo>
                      <a:pt x="744" y="162"/>
                    </a:lnTo>
                    <a:lnTo>
                      <a:pt x="744" y="180"/>
                    </a:lnTo>
                    <a:lnTo>
                      <a:pt x="738" y="192"/>
                    </a:lnTo>
                    <a:lnTo>
                      <a:pt x="714" y="216"/>
                    </a:lnTo>
                    <a:lnTo>
                      <a:pt x="708" y="228"/>
                    </a:lnTo>
                    <a:lnTo>
                      <a:pt x="696" y="234"/>
                    </a:lnTo>
                    <a:lnTo>
                      <a:pt x="666" y="234"/>
                    </a:lnTo>
                    <a:lnTo>
                      <a:pt x="648" y="228"/>
                    </a:lnTo>
                    <a:lnTo>
                      <a:pt x="630" y="216"/>
                    </a:lnTo>
                    <a:lnTo>
                      <a:pt x="612" y="198"/>
                    </a:lnTo>
                    <a:lnTo>
                      <a:pt x="582" y="180"/>
                    </a:lnTo>
                    <a:lnTo>
                      <a:pt x="552" y="168"/>
                    </a:lnTo>
                    <a:lnTo>
                      <a:pt x="528" y="162"/>
                    </a:lnTo>
                    <a:lnTo>
                      <a:pt x="462" y="162"/>
                    </a:lnTo>
                    <a:lnTo>
                      <a:pt x="438" y="150"/>
                    </a:lnTo>
                    <a:lnTo>
                      <a:pt x="426" y="138"/>
                    </a:lnTo>
                    <a:lnTo>
                      <a:pt x="420" y="126"/>
                    </a:lnTo>
                    <a:lnTo>
                      <a:pt x="414" y="108"/>
                    </a:lnTo>
                    <a:lnTo>
                      <a:pt x="414" y="96"/>
                    </a:lnTo>
                    <a:lnTo>
                      <a:pt x="402" y="72"/>
                    </a:lnTo>
                    <a:lnTo>
                      <a:pt x="378" y="60"/>
                    </a:lnTo>
                    <a:lnTo>
                      <a:pt x="366" y="60"/>
                    </a:lnTo>
                    <a:lnTo>
                      <a:pt x="354" y="54"/>
                    </a:lnTo>
                    <a:lnTo>
                      <a:pt x="348" y="48"/>
                    </a:lnTo>
                    <a:lnTo>
                      <a:pt x="324" y="36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264" y="30"/>
                    </a:lnTo>
                    <a:lnTo>
                      <a:pt x="252" y="36"/>
                    </a:lnTo>
                    <a:lnTo>
                      <a:pt x="216" y="36"/>
                    </a:lnTo>
                    <a:lnTo>
                      <a:pt x="192" y="24"/>
                    </a:lnTo>
                    <a:lnTo>
                      <a:pt x="180" y="12"/>
                    </a:lnTo>
                    <a:lnTo>
                      <a:pt x="168" y="6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38" y="42"/>
                    </a:lnTo>
                    <a:lnTo>
                      <a:pt x="144" y="42"/>
                    </a:lnTo>
                    <a:lnTo>
                      <a:pt x="156" y="54"/>
                    </a:lnTo>
                    <a:lnTo>
                      <a:pt x="156" y="6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2" name="Libe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439" y="2133"/>
                <a:ext cx="79" cy="88"/>
              </a:xfrm>
              <a:custGeom>
                <a:avLst/>
                <a:gdLst>
                  <a:gd name="T0" fmla="*/ 2147483647 w 312"/>
                  <a:gd name="T1" fmla="*/ 2147483647 h 342"/>
                  <a:gd name="T2" fmla="*/ 2147483647 w 312"/>
                  <a:gd name="T3" fmla="*/ 2147483647 h 342"/>
                  <a:gd name="T4" fmla="*/ 2147483647 w 312"/>
                  <a:gd name="T5" fmla="*/ 2147483647 h 342"/>
                  <a:gd name="T6" fmla="*/ 2147483647 w 312"/>
                  <a:gd name="T7" fmla="*/ 2147483647 h 342"/>
                  <a:gd name="T8" fmla="*/ 2147483647 w 312"/>
                  <a:gd name="T9" fmla="*/ 2147483647 h 342"/>
                  <a:gd name="T10" fmla="*/ 2147483647 w 312"/>
                  <a:gd name="T11" fmla="*/ 2147483647 h 342"/>
                  <a:gd name="T12" fmla="*/ 2147483647 w 312"/>
                  <a:gd name="T13" fmla="*/ 2147483647 h 342"/>
                  <a:gd name="T14" fmla="*/ 2147483647 w 312"/>
                  <a:gd name="T15" fmla="*/ 2147483647 h 342"/>
                  <a:gd name="T16" fmla="*/ 2147483647 w 312"/>
                  <a:gd name="T17" fmla="*/ 2147483647 h 342"/>
                  <a:gd name="T18" fmla="*/ 2147483647 w 312"/>
                  <a:gd name="T19" fmla="*/ 2147483647 h 342"/>
                  <a:gd name="T20" fmla="*/ 2147483647 w 312"/>
                  <a:gd name="T21" fmla="*/ 2147483647 h 342"/>
                  <a:gd name="T22" fmla="*/ 2147483647 w 312"/>
                  <a:gd name="T23" fmla="*/ 2147483647 h 342"/>
                  <a:gd name="T24" fmla="*/ 2147483647 w 312"/>
                  <a:gd name="T25" fmla="*/ 2147483647 h 342"/>
                  <a:gd name="T26" fmla="*/ 2147483647 w 312"/>
                  <a:gd name="T27" fmla="*/ 2147483647 h 342"/>
                  <a:gd name="T28" fmla="*/ 2147483647 w 312"/>
                  <a:gd name="T29" fmla="*/ 2147483647 h 342"/>
                  <a:gd name="T30" fmla="*/ 2147483647 w 312"/>
                  <a:gd name="T31" fmla="*/ 2147483647 h 342"/>
                  <a:gd name="T32" fmla="*/ 2147483647 w 312"/>
                  <a:gd name="T33" fmla="*/ 2147483647 h 342"/>
                  <a:gd name="T34" fmla="*/ 2147483647 w 312"/>
                  <a:gd name="T35" fmla="*/ 2147483647 h 342"/>
                  <a:gd name="T36" fmla="*/ 2147483647 w 312"/>
                  <a:gd name="T37" fmla="*/ 2147483647 h 342"/>
                  <a:gd name="T38" fmla="*/ 2147483647 w 312"/>
                  <a:gd name="T39" fmla="*/ 2147483647 h 342"/>
                  <a:gd name="T40" fmla="*/ 2147483647 w 312"/>
                  <a:gd name="T41" fmla="*/ 2147483647 h 342"/>
                  <a:gd name="T42" fmla="*/ 2147483647 w 312"/>
                  <a:gd name="T43" fmla="*/ 2147483647 h 342"/>
                  <a:gd name="T44" fmla="*/ 2147483647 w 312"/>
                  <a:gd name="T45" fmla="*/ 2147483647 h 342"/>
                  <a:gd name="T46" fmla="*/ 2147483647 w 312"/>
                  <a:gd name="T47" fmla="*/ 2147483647 h 342"/>
                  <a:gd name="T48" fmla="*/ 2147483647 w 312"/>
                  <a:gd name="T49" fmla="*/ 2147483647 h 342"/>
                  <a:gd name="T50" fmla="*/ 2147483647 w 312"/>
                  <a:gd name="T51" fmla="*/ 0 h 342"/>
                  <a:gd name="T52" fmla="*/ 2147483647 w 312"/>
                  <a:gd name="T53" fmla="*/ 0 h 342"/>
                  <a:gd name="T54" fmla="*/ 2147483647 w 312"/>
                  <a:gd name="T55" fmla="*/ 2147483647 h 342"/>
                  <a:gd name="T56" fmla="*/ 2147483647 w 312"/>
                  <a:gd name="T57" fmla="*/ 2147483647 h 342"/>
                  <a:gd name="T58" fmla="*/ 2147483647 w 312"/>
                  <a:gd name="T59" fmla="*/ 2147483647 h 342"/>
                  <a:gd name="T60" fmla="*/ 2147483647 w 312"/>
                  <a:gd name="T61" fmla="*/ 2147483647 h 342"/>
                  <a:gd name="T62" fmla="*/ 2147483647 w 312"/>
                  <a:gd name="T63" fmla="*/ 2147483647 h 342"/>
                  <a:gd name="T64" fmla="*/ 2147483647 w 312"/>
                  <a:gd name="T65" fmla="*/ 2147483647 h 342"/>
                  <a:gd name="T66" fmla="*/ 2147483647 w 312"/>
                  <a:gd name="T67" fmla="*/ 2147483647 h 342"/>
                  <a:gd name="T68" fmla="*/ 2147483647 w 312"/>
                  <a:gd name="T69" fmla="*/ 2147483647 h 342"/>
                  <a:gd name="T70" fmla="*/ 2147483647 w 312"/>
                  <a:gd name="T71" fmla="*/ 2147483647 h 342"/>
                  <a:gd name="T72" fmla="*/ 2147483647 w 312"/>
                  <a:gd name="T73" fmla="*/ 2147483647 h 342"/>
                  <a:gd name="T74" fmla="*/ 2147483647 w 312"/>
                  <a:gd name="T75" fmla="*/ 2147483647 h 342"/>
                  <a:gd name="T76" fmla="*/ 2147483647 w 312"/>
                  <a:gd name="T77" fmla="*/ 2147483647 h 342"/>
                  <a:gd name="T78" fmla="*/ 0 w 312"/>
                  <a:gd name="T79" fmla="*/ 2147483647 h 342"/>
                  <a:gd name="T80" fmla="*/ 2147483647 w 312"/>
                  <a:gd name="T81" fmla="*/ 2147483647 h 342"/>
                  <a:gd name="T82" fmla="*/ 2147483647 w 312"/>
                  <a:gd name="T83" fmla="*/ 2147483647 h 342"/>
                  <a:gd name="T84" fmla="*/ 2147483647 w 312"/>
                  <a:gd name="T85" fmla="*/ 2147483647 h 342"/>
                  <a:gd name="T86" fmla="*/ 2147483647 w 312"/>
                  <a:gd name="T87" fmla="*/ 2147483647 h 342"/>
                  <a:gd name="T88" fmla="*/ 2147483647 w 312"/>
                  <a:gd name="T89" fmla="*/ 2147483647 h 342"/>
                  <a:gd name="T90" fmla="*/ 2147483647 w 312"/>
                  <a:gd name="T91" fmla="*/ 2147483647 h 342"/>
                  <a:gd name="T92" fmla="*/ 2147483647 w 312"/>
                  <a:gd name="T93" fmla="*/ 2147483647 h 342"/>
                  <a:gd name="T94" fmla="*/ 2147483647 w 312"/>
                  <a:gd name="T95" fmla="*/ 2147483647 h 342"/>
                  <a:gd name="T96" fmla="*/ 2147483647 w 312"/>
                  <a:gd name="T97" fmla="*/ 2147483647 h 342"/>
                  <a:gd name="T98" fmla="*/ 2147483647 w 312"/>
                  <a:gd name="T99" fmla="*/ 2147483647 h 342"/>
                  <a:gd name="T100" fmla="*/ 2147483647 w 312"/>
                  <a:gd name="T101" fmla="*/ 2147483647 h 342"/>
                  <a:gd name="T102" fmla="*/ 2147483647 w 312"/>
                  <a:gd name="T103" fmla="*/ 2147483647 h 342"/>
                  <a:gd name="T104" fmla="*/ 2147483647 w 312"/>
                  <a:gd name="T105" fmla="*/ 2147483647 h 342"/>
                  <a:gd name="T106" fmla="*/ 2147483647 w 312"/>
                  <a:gd name="T107" fmla="*/ 2147483647 h 342"/>
                  <a:gd name="T108" fmla="*/ 2147483647 w 312"/>
                  <a:gd name="T109" fmla="*/ 2147483647 h 342"/>
                  <a:gd name="T110" fmla="*/ 2147483647 w 312"/>
                  <a:gd name="T111" fmla="*/ 2147483647 h 342"/>
                  <a:gd name="T112" fmla="*/ 2147483647 w 312"/>
                  <a:gd name="T113" fmla="*/ 2147483647 h 342"/>
                  <a:gd name="T114" fmla="*/ 2147483647 w 312"/>
                  <a:gd name="T115" fmla="*/ 2147483647 h 342"/>
                  <a:gd name="T116" fmla="*/ 2147483647 w 312"/>
                  <a:gd name="T117" fmla="*/ 2147483647 h 342"/>
                  <a:gd name="T118" fmla="*/ 2147483647 w 312"/>
                  <a:gd name="T119" fmla="*/ 2147483647 h 342"/>
                  <a:gd name="T120" fmla="*/ 2147483647 w 312"/>
                  <a:gd name="T121" fmla="*/ 2147483647 h 3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2"/>
                  <a:gd name="T184" fmla="*/ 0 h 342"/>
                  <a:gd name="T185" fmla="*/ 312 w 312"/>
                  <a:gd name="T186" fmla="*/ 342 h 3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2" h="342">
                    <a:moveTo>
                      <a:pt x="312" y="252"/>
                    </a:moveTo>
                    <a:lnTo>
                      <a:pt x="312" y="240"/>
                    </a:lnTo>
                    <a:lnTo>
                      <a:pt x="282" y="210"/>
                    </a:lnTo>
                    <a:lnTo>
                      <a:pt x="282" y="180"/>
                    </a:lnTo>
                    <a:lnTo>
                      <a:pt x="246" y="186"/>
                    </a:lnTo>
                    <a:lnTo>
                      <a:pt x="246" y="174"/>
                    </a:lnTo>
                    <a:lnTo>
                      <a:pt x="228" y="174"/>
                    </a:lnTo>
                    <a:lnTo>
                      <a:pt x="222" y="168"/>
                    </a:lnTo>
                    <a:lnTo>
                      <a:pt x="228" y="156"/>
                    </a:lnTo>
                    <a:lnTo>
                      <a:pt x="240" y="150"/>
                    </a:lnTo>
                    <a:lnTo>
                      <a:pt x="246" y="132"/>
                    </a:lnTo>
                    <a:lnTo>
                      <a:pt x="246" y="108"/>
                    </a:lnTo>
                    <a:lnTo>
                      <a:pt x="228" y="72"/>
                    </a:lnTo>
                    <a:lnTo>
                      <a:pt x="222" y="72"/>
                    </a:lnTo>
                    <a:lnTo>
                      <a:pt x="216" y="78"/>
                    </a:lnTo>
                    <a:lnTo>
                      <a:pt x="210" y="90"/>
                    </a:lnTo>
                    <a:lnTo>
                      <a:pt x="210" y="102"/>
                    </a:lnTo>
                    <a:lnTo>
                      <a:pt x="198" y="114"/>
                    </a:lnTo>
                    <a:lnTo>
                      <a:pt x="192" y="114"/>
                    </a:lnTo>
                    <a:lnTo>
                      <a:pt x="180" y="102"/>
                    </a:lnTo>
                    <a:lnTo>
                      <a:pt x="180" y="96"/>
                    </a:lnTo>
                    <a:lnTo>
                      <a:pt x="168" y="96"/>
                    </a:lnTo>
                    <a:lnTo>
                      <a:pt x="168" y="36"/>
                    </a:lnTo>
                    <a:lnTo>
                      <a:pt x="162" y="18"/>
                    </a:lnTo>
                    <a:lnTo>
                      <a:pt x="150" y="6"/>
                    </a:lnTo>
                    <a:lnTo>
                      <a:pt x="138" y="0"/>
                    </a:lnTo>
                    <a:lnTo>
                      <a:pt x="132" y="0"/>
                    </a:lnTo>
                    <a:lnTo>
                      <a:pt x="126" y="6"/>
                    </a:lnTo>
                    <a:lnTo>
                      <a:pt x="126" y="18"/>
                    </a:lnTo>
                    <a:lnTo>
                      <a:pt x="102" y="12"/>
                    </a:lnTo>
                    <a:lnTo>
                      <a:pt x="108" y="36"/>
                    </a:lnTo>
                    <a:lnTo>
                      <a:pt x="84" y="42"/>
                    </a:lnTo>
                    <a:lnTo>
                      <a:pt x="84" y="60"/>
                    </a:lnTo>
                    <a:lnTo>
                      <a:pt x="78" y="72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42" y="96"/>
                    </a:lnTo>
                    <a:lnTo>
                      <a:pt x="24" y="114"/>
                    </a:lnTo>
                    <a:lnTo>
                      <a:pt x="24" y="150"/>
                    </a:lnTo>
                    <a:lnTo>
                      <a:pt x="0" y="126"/>
                    </a:lnTo>
                    <a:lnTo>
                      <a:pt x="36" y="162"/>
                    </a:lnTo>
                    <a:lnTo>
                      <a:pt x="60" y="162"/>
                    </a:lnTo>
                    <a:lnTo>
                      <a:pt x="72" y="192"/>
                    </a:lnTo>
                    <a:lnTo>
                      <a:pt x="102" y="192"/>
                    </a:lnTo>
                    <a:lnTo>
                      <a:pt x="108" y="198"/>
                    </a:lnTo>
                    <a:lnTo>
                      <a:pt x="120" y="222"/>
                    </a:lnTo>
                    <a:lnTo>
                      <a:pt x="132" y="240"/>
                    </a:lnTo>
                    <a:lnTo>
                      <a:pt x="150" y="252"/>
                    </a:lnTo>
                    <a:lnTo>
                      <a:pt x="162" y="270"/>
                    </a:lnTo>
                    <a:lnTo>
                      <a:pt x="180" y="282"/>
                    </a:lnTo>
                    <a:lnTo>
                      <a:pt x="198" y="288"/>
                    </a:lnTo>
                    <a:lnTo>
                      <a:pt x="210" y="294"/>
                    </a:lnTo>
                    <a:lnTo>
                      <a:pt x="228" y="300"/>
                    </a:lnTo>
                    <a:lnTo>
                      <a:pt x="258" y="330"/>
                    </a:lnTo>
                    <a:lnTo>
                      <a:pt x="294" y="342"/>
                    </a:lnTo>
                    <a:lnTo>
                      <a:pt x="300" y="342"/>
                    </a:lnTo>
                    <a:lnTo>
                      <a:pt x="300" y="294"/>
                    </a:lnTo>
                    <a:lnTo>
                      <a:pt x="306" y="288"/>
                    </a:lnTo>
                    <a:lnTo>
                      <a:pt x="306" y="276"/>
                    </a:lnTo>
                    <a:lnTo>
                      <a:pt x="312" y="264"/>
                    </a:lnTo>
                    <a:lnTo>
                      <a:pt x="312" y="25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3" name="Lesoth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132" y="2900"/>
                <a:ext cx="43" cy="42"/>
              </a:xfrm>
              <a:custGeom>
                <a:avLst/>
                <a:gdLst>
                  <a:gd name="T0" fmla="*/ 0 w 168"/>
                  <a:gd name="T1" fmla="*/ 2147483647 h 162"/>
                  <a:gd name="T2" fmla="*/ 2147483647 w 168"/>
                  <a:gd name="T3" fmla="*/ 2147483647 h 162"/>
                  <a:gd name="T4" fmla="*/ 2147483647 w 168"/>
                  <a:gd name="T5" fmla="*/ 2147483647 h 162"/>
                  <a:gd name="T6" fmla="*/ 2147483647 w 168"/>
                  <a:gd name="T7" fmla="*/ 2147483647 h 162"/>
                  <a:gd name="T8" fmla="*/ 2147483647 w 168"/>
                  <a:gd name="T9" fmla="*/ 2147483647 h 162"/>
                  <a:gd name="T10" fmla="*/ 2147483647 w 168"/>
                  <a:gd name="T11" fmla="*/ 2147483647 h 162"/>
                  <a:gd name="T12" fmla="*/ 2147483647 w 168"/>
                  <a:gd name="T13" fmla="*/ 2147483647 h 162"/>
                  <a:gd name="T14" fmla="*/ 2147483647 w 168"/>
                  <a:gd name="T15" fmla="*/ 2147483647 h 162"/>
                  <a:gd name="T16" fmla="*/ 2147483647 w 168"/>
                  <a:gd name="T17" fmla="*/ 2147483647 h 162"/>
                  <a:gd name="T18" fmla="*/ 2147483647 w 168"/>
                  <a:gd name="T19" fmla="*/ 2147483647 h 162"/>
                  <a:gd name="T20" fmla="*/ 2147483647 w 168"/>
                  <a:gd name="T21" fmla="*/ 2147483647 h 162"/>
                  <a:gd name="T22" fmla="*/ 2147483647 w 168"/>
                  <a:gd name="T23" fmla="*/ 2147483647 h 162"/>
                  <a:gd name="T24" fmla="*/ 2147483647 w 168"/>
                  <a:gd name="T25" fmla="*/ 2147483647 h 162"/>
                  <a:gd name="T26" fmla="*/ 2147483647 w 168"/>
                  <a:gd name="T27" fmla="*/ 2147483647 h 162"/>
                  <a:gd name="T28" fmla="*/ 2147483647 w 168"/>
                  <a:gd name="T29" fmla="*/ 2147483647 h 162"/>
                  <a:gd name="T30" fmla="*/ 2147483647 w 168"/>
                  <a:gd name="T31" fmla="*/ 2147483647 h 162"/>
                  <a:gd name="T32" fmla="*/ 2147483647 w 168"/>
                  <a:gd name="T33" fmla="*/ 2147483647 h 162"/>
                  <a:gd name="T34" fmla="*/ 2147483647 w 168"/>
                  <a:gd name="T35" fmla="*/ 2147483647 h 162"/>
                  <a:gd name="T36" fmla="*/ 2147483647 w 168"/>
                  <a:gd name="T37" fmla="*/ 2147483647 h 162"/>
                  <a:gd name="T38" fmla="*/ 2147483647 w 168"/>
                  <a:gd name="T39" fmla="*/ 2147483647 h 162"/>
                  <a:gd name="T40" fmla="*/ 2147483647 w 168"/>
                  <a:gd name="T41" fmla="*/ 2147483647 h 162"/>
                  <a:gd name="T42" fmla="*/ 2147483647 w 168"/>
                  <a:gd name="T43" fmla="*/ 0 h 162"/>
                  <a:gd name="T44" fmla="*/ 2147483647 w 168"/>
                  <a:gd name="T45" fmla="*/ 0 h 162"/>
                  <a:gd name="T46" fmla="*/ 2147483647 w 168"/>
                  <a:gd name="T47" fmla="*/ 2147483647 h 162"/>
                  <a:gd name="T48" fmla="*/ 2147483647 w 168"/>
                  <a:gd name="T49" fmla="*/ 2147483647 h 162"/>
                  <a:gd name="T50" fmla="*/ 2147483647 w 168"/>
                  <a:gd name="T51" fmla="*/ 2147483647 h 162"/>
                  <a:gd name="T52" fmla="*/ 2147483647 w 168"/>
                  <a:gd name="T53" fmla="*/ 2147483647 h 162"/>
                  <a:gd name="T54" fmla="*/ 2147483647 w 168"/>
                  <a:gd name="T55" fmla="*/ 2147483647 h 162"/>
                  <a:gd name="T56" fmla="*/ 2147483647 w 168"/>
                  <a:gd name="T57" fmla="*/ 2147483647 h 162"/>
                  <a:gd name="T58" fmla="*/ 2147483647 w 168"/>
                  <a:gd name="T59" fmla="*/ 2147483647 h 162"/>
                  <a:gd name="T60" fmla="*/ 0 w 168"/>
                  <a:gd name="T61" fmla="*/ 2147483647 h 1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162"/>
                  <a:gd name="T95" fmla="*/ 168 w 168"/>
                  <a:gd name="T96" fmla="*/ 162 h 16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162">
                    <a:moveTo>
                      <a:pt x="0" y="78"/>
                    </a:moveTo>
                    <a:lnTo>
                      <a:pt x="24" y="114"/>
                    </a:lnTo>
                    <a:lnTo>
                      <a:pt x="24" y="132"/>
                    </a:lnTo>
                    <a:lnTo>
                      <a:pt x="54" y="162"/>
                    </a:lnTo>
                    <a:lnTo>
                      <a:pt x="72" y="162"/>
                    </a:lnTo>
                    <a:lnTo>
                      <a:pt x="72" y="150"/>
                    </a:lnTo>
                    <a:lnTo>
                      <a:pt x="78" y="144"/>
                    </a:lnTo>
                    <a:lnTo>
                      <a:pt x="84" y="132"/>
                    </a:lnTo>
                    <a:lnTo>
                      <a:pt x="90" y="126"/>
                    </a:lnTo>
                    <a:lnTo>
                      <a:pt x="102" y="120"/>
                    </a:lnTo>
                    <a:lnTo>
                      <a:pt x="120" y="120"/>
                    </a:lnTo>
                    <a:lnTo>
                      <a:pt x="132" y="114"/>
                    </a:lnTo>
                    <a:lnTo>
                      <a:pt x="138" y="108"/>
                    </a:lnTo>
                    <a:lnTo>
                      <a:pt x="150" y="102"/>
                    </a:lnTo>
                    <a:lnTo>
                      <a:pt x="144" y="84"/>
                    </a:lnTo>
                    <a:lnTo>
                      <a:pt x="168" y="6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90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24" y="78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4" name="Lebano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64" y="1596"/>
                <a:ext cx="28" cy="40"/>
              </a:xfrm>
              <a:custGeom>
                <a:avLst/>
                <a:gdLst>
                  <a:gd name="T0" fmla="*/ 2147483647 w 108"/>
                  <a:gd name="T1" fmla="*/ 2147483647 h 156"/>
                  <a:gd name="T2" fmla="*/ 2147483647 w 108"/>
                  <a:gd name="T3" fmla="*/ 2147483647 h 156"/>
                  <a:gd name="T4" fmla="*/ 2147483647 w 108"/>
                  <a:gd name="T5" fmla="*/ 2147483647 h 156"/>
                  <a:gd name="T6" fmla="*/ 2147483647 w 108"/>
                  <a:gd name="T7" fmla="*/ 2147483647 h 156"/>
                  <a:gd name="T8" fmla="*/ 2147483647 w 108"/>
                  <a:gd name="T9" fmla="*/ 2147483647 h 156"/>
                  <a:gd name="T10" fmla="*/ 2147483647 w 108"/>
                  <a:gd name="T11" fmla="*/ 2147483647 h 156"/>
                  <a:gd name="T12" fmla="*/ 2147483647 w 108"/>
                  <a:gd name="T13" fmla="*/ 2147483647 h 156"/>
                  <a:gd name="T14" fmla="*/ 2147483647 w 108"/>
                  <a:gd name="T15" fmla="*/ 2147483647 h 156"/>
                  <a:gd name="T16" fmla="*/ 2147483647 w 108"/>
                  <a:gd name="T17" fmla="*/ 2147483647 h 156"/>
                  <a:gd name="T18" fmla="*/ 2147483647 w 108"/>
                  <a:gd name="T19" fmla="*/ 2147483647 h 156"/>
                  <a:gd name="T20" fmla="*/ 2147483647 w 108"/>
                  <a:gd name="T21" fmla="*/ 0 h 156"/>
                  <a:gd name="T22" fmla="*/ 2147483647 w 108"/>
                  <a:gd name="T23" fmla="*/ 0 h 156"/>
                  <a:gd name="T24" fmla="*/ 2147483647 w 108"/>
                  <a:gd name="T25" fmla="*/ 0 h 156"/>
                  <a:gd name="T26" fmla="*/ 2147483647 w 108"/>
                  <a:gd name="T27" fmla="*/ 2147483647 h 156"/>
                  <a:gd name="T28" fmla="*/ 2147483647 w 108"/>
                  <a:gd name="T29" fmla="*/ 2147483647 h 156"/>
                  <a:gd name="T30" fmla="*/ 2147483647 w 108"/>
                  <a:gd name="T31" fmla="*/ 2147483647 h 156"/>
                  <a:gd name="T32" fmla="*/ 2147483647 w 108"/>
                  <a:gd name="T33" fmla="*/ 2147483647 h 156"/>
                  <a:gd name="T34" fmla="*/ 2147483647 w 108"/>
                  <a:gd name="T35" fmla="*/ 2147483647 h 156"/>
                  <a:gd name="T36" fmla="*/ 2147483647 w 108"/>
                  <a:gd name="T37" fmla="*/ 2147483647 h 156"/>
                  <a:gd name="T38" fmla="*/ 2147483647 w 108"/>
                  <a:gd name="T39" fmla="*/ 2147483647 h 156"/>
                  <a:gd name="T40" fmla="*/ 2147483647 w 108"/>
                  <a:gd name="T41" fmla="*/ 2147483647 h 156"/>
                  <a:gd name="T42" fmla="*/ 0 w 108"/>
                  <a:gd name="T43" fmla="*/ 2147483647 h 156"/>
                  <a:gd name="T44" fmla="*/ 0 w 108"/>
                  <a:gd name="T45" fmla="*/ 2147483647 h 156"/>
                  <a:gd name="T46" fmla="*/ 2147483647 w 108"/>
                  <a:gd name="T47" fmla="*/ 2147483647 h 156"/>
                  <a:gd name="T48" fmla="*/ 2147483647 w 108"/>
                  <a:gd name="T49" fmla="*/ 2147483647 h 156"/>
                  <a:gd name="T50" fmla="*/ 2147483647 w 108"/>
                  <a:gd name="T51" fmla="*/ 2147483647 h 156"/>
                  <a:gd name="T52" fmla="*/ 2147483647 w 108"/>
                  <a:gd name="T53" fmla="*/ 2147483647 h 156"/>
                  <a:gd name="T54" fmla="*/ 2147483647 w 108"/>
                  <a:gd name="T55" fmla="*/ 2147483647 h 156"/>
                  <a:gd name="T56" fmla="*/ 2147483647 w 108"/>
                  <a:gd name="T57" fmla="*/ 2147483647 h 156"/>
                  <a:gd name="T58" fmla="*/ 2147483647 w 108"/>
                  <a:gd name="T59" fmla="*/ 2147483647 h 156"/>
                  <a:gd name="T60" fmla="*/ 2147483647 w 108"/>
                  <a:gd name="T61" fmla="*/ 2147483647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8"/>
                  <a:gd name="T94" fmla="*/ 0 h 156"/>
                  <a:gd name="T95" fmla="*/ 108 w 108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8" h="156">
                    <a:moveTo>
                      <a:pt x="72" y="96"/>
                    </a:move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48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10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0" y="114"/>
                    </a:lnTo>
                    <a:lnTo>
                      <a:pt x="0" y="156"/>
                    </a:lnTo>
                    <a:lnTo>
                      <a:pt x="12" y="150"/>
                    </a:lnTo>
                    <a:lnTo>
                      <a:pt x="24" y="126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5" name="Latv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00" y="1125"/>
                <a:ext cx="109" cy="46"/>
              </a:xfrm>
              <a:custGeom>
                <a:avLst/>
                <a:gdLst>
                  <a:gd name="T0" fmla="*/ 2147483647 w 426"/>
                  <a:gd name="T1" fmla="*/ 2147483647 h 180"/>
                  <a:gd name="T2" fmla="*/ 2147483647 w 426"/>
                  <a:gd name="T3" fmla="*/ 2147483647 h 180"/>
                  <a:gd name="T4" fmla="*/ 2147483647 w 426"/>
                  <a:gd name="T5" fmla="*/ 2147483647 h 180"/>
                  <a:gd name="T6" fmla="*/ 2147483647 w 426"/>
                  <a:gd name="T7" fmla="*/ 2147483647 h 180"/>
                  <a:gd name="T8" fmla="*/ 2147483647 w 426"/>
                  <a:gd name="T9" fmla="*/ 2147483647 h 180"/>
                  <a:gd name="T10" fmla="*/ 2147483647 w 426"/>
                  <a:gd name="T11" fmla="*/ 2147483647 h 180"/>
                  <a:gd name="T12" fmla="*/ 2147483647 w 426"/>
                  <a:gd name="T13" fmla="*/ 2147483647 h 180"/>
                  <a:gd name="T14" fmla="*/ 2147483647 w 426"/>
                  <a:gd name="T15" fmla="*/ 2147483647 h 180"/>
                  <a:gd name="T16" fmla="*/ 2147483647 w 426"/>
                  <a:gd name="T17" fmla="*/ 2147483647 h 180"/>
                  <a:gd name="T18" fmla="*/ 2147483647 w 426"/>
                  <a:gd name="T19" fmla="*/ 2147483647 h 180"/>
                  <a:gd name="T20" fmla="*/ 2147483647 w 426"/>
                  <a:gd name="T21" fmla="*/ 2147483647 h 180"/>
                  <a:gd name="T22" fmla="*/ 2147483647 w 426"/>
                  <a:gd name="T23" fmla="*/ 2147483647 h 180"/>
                  <a:gd name="T24" fmla="*/ 2147483647 w 426"/>
                  <a:gd name="T25" fmla="*/ 2147483647 h 180"/>
                  <a:gd name="T26" fmla="*/ 2147483647 w 426"/>
                  <a:gd name="T27" fmla="*/ 2147483647 h 180"/>
                  <a:gd name="T28" fmla="*/ 2147483647 w 426"/>
                  <a:gd name="T29" fmla="*/ 2147483647 h 180"/>
                  <a:gd name="T30" fmla="*/ 2147483647 w 426"/>
                  <a:gd name="T31" fmla="*/ 2147483647 h 180"/>
                  <a:gd name="T32" fmla="*/ 2147483647 w 426"/>
                  <a:gd name="T33" fmla="*/ 2147483647 h 180"/>
                  <a:gd name="T34" fmla="*/ 2147483647 w 426"/>
                  <a:gd name="T35" fmla="*/ 2147483647 h 180"/>
                  <a:gd name="T36" fmla="*/ 2147483647 w 426"/>
                  <a:gd name="T37" fmla="*/ 2147483647 h 180"/>
                  <a:gd name="T38" fmla="*/ 2147483647 w 426"/>
                  <a:gd name="T39" fmla="*/ 2147483647 h 180"/>
                  <a:gd name="T40" fmla="*/ 2147483647 w 426"/>
                  <a:gd name="T41" fmla="*/ 2147483647 h 180"/>
                  <a:gd name="T42" fmla="*/ 2147483647 w 426"/>
                  <a:gd name="T43" fmla="*/ 2147483647 h 180"/>
                  <a:gd name="T44" fmla="*/ 2147483647 w 426"/>
                  <a:gd name="T45" fmla="*/ 2147483647 h 180"/>
                  <a:gd name="T46" fmla="*/ 2147483647 w 426"/>
                  <a:gd name="T47" fmla="*/ 2147483647 h 180"/>
                  <a:gd name="T48" fmla="*/ 2147483647 w 426"/>
                  <a:gd name="T49" fmla="*/ 2147483647 h 180"/>
                  <a:gd name="T50" fmla="*/ 2147483647 w 426"/>
                  <a:gd name="T51" fmla="*/ 2147483647 h 180"/>
                  <a:gd name="T52" fmla="*/ 2147483647 w 426"/>
                  <a:gd name="T53" fmla="*/ 2147483647 h 180"/>
                  <a:gd name="T54" fmla="*/ 2147483647 w 426"/>
                  <a:gd name="T55" fmla="*/ 2147483647 h 180"/>
                  <a:gd name="T56" fmla="*/ 2147483647 w 426"/>
                  <a:gd name="T57" fmla="*/ 2147483647 h 180"/>
                  <a:gd name="T58" fmla="*/ 2147483647 w 426"/>
                  <a:gd name="T59" fmla="*/ 2147483647 h 180"/>
                  <a:gd name="T60" fmla="*/ 2147483647 w 426"/>
                  <a:gd name="T61" fmla="*/ 0 h 180"/>
                  <a:gd name="T62" fmla="*/ 2147483647 w 426"/>
                  <a:gd name="T63" fmla="*/ 2147483647 h 180"/>
                  <a:gd name="T64" fmla="*/ 2147483647 w 426"/>
                  <a:gd name="T65" fmla="*/ 2147483647 h 180"/>
                  <a:gd name="T66" fmla="*/ 2147483647 w 426"/>
                  <a:gd name="T67" fmla="*/ 2147483647 h 180"/>
                  <a:gd name="T68" fmla="*/ 2147483647 w 426"/>
                  <a:gd name="T69" fmla="*/ 2147483647 h 180"/>
                  <a:gd name="T70" fmla="*/ 2147483647 w 426"/>
                  <a:gd name="T71" fmla="*/ 2147483647 h 180"/>
                  <a:gd name="T72" fmla="*/ 2147483647 w 426"/>
                  <a:gd name="T73" fmla="*/ 2147483647 h 180"/>
                  <a:gd name="T74" fmla="*/ 2147483647 w 426"/>
                  <a:gd name="T75" fmla="*/ 2147483647 h 180"/>
                  <a:gd name="T76" fmla="*/ 2147483647 w 426"/>
                  <a:gd name="T77" fmla="*/ 2147483647 h 180"/>
                  <a:gd name="T78" fmla="*/ 2147483647 w 426"/>
                  <a:gd name="T79" fmla="*/ 2147483647 h 180"/>
                  <a:gd name="T80" fmla="*/ 2147483647 w 426"/>
                  <a:gd name="T81" fmla="*/ 2147483647 h 180"/>
                  <a:gd name="T82" fmla="*/ 2147483647 w 426"/>
                  <a:gd name="T83" fmla="*/ 2147483647 h 180"/>
                  <a:gd name="T84" fmla="*/ 0 w 426"/>
                  <a:gd name="T85" fmla="*/ 2147483647 h 180"/>
                  <a:gd name="T86" fmla="*/ 2147483647 w 426"/>
                  <a:gd name="T87" fmla="*/ 2147483647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6" name="Lao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44" y="1846"/>
                <a:ext cx="154" cy="178"/>
              </a:xfrm>
              <a:custGeom>
                <a:avLst/>
                <a:gdLst>
                  <a:gd name="T0" fmla="*/ 2147483647 w 600"/>
                  <a:gd name="T1" fmla="*/ 2147483647 h 696"/>
                  <a:gd name="T2" fmla="*/ 2147483647 w 600"/>
                  <a:gd name="T3" fmla="*/ 2147483647 h 696"/>
                  <a:gd name="T4" fmla="*/ 2147483647 w 600"/>
                  <a:gd name="T5" fmla="*/ 2147483647 h 696"/>
                  <a:gd name="T6" fmla="*/ 2147483647 w 600"/>
                  <a:gd name="T7" fmla="*/ 2147483647 h 696"/>
                  <a:gd name="T8" fmla="*/ 2147483647 w 600"/>
                  <a:gd name="T9" fmla="*/ 2147483647 h 696"/>
                  <a:gd name="T10" fmla="*/ 2147483647 w 600"/>
                  <a:gd name="T11" fmla="*/ 2147483647 h 696"/>
                  <a:gd name="T12" fmla="*/ 2147483647 w 600"/>
                  <a:gd name="T13" fmla="*/ 2147483647 h 696"/>
                  <a:gd name="T14" fmla="*/ 2147483647 w 600"/>
                  <a:gd name="T15" fmla="*/ 2147483647 h 696"/>
                  <a:gd name="T16" fmla="*/ 2147483647 w 600"/>
                  <a:gd name="T17" fmla="*/ 2147483647 h 696"/>
                  <a:gd name="T18" fmla="*/ 2147483647 w 600"/>
                  <a:gd name="T19" fmla="*/ 2147483647 h 696"/>
                  <a:gd name="T20" fmla="*/ 2147483647 w 600"/>
                  <a:gd name="T21" fmla="*/ 2147483647 h 696"/>
                  <a:gd name="T22" fmla="*/ 2147483647 w 600"/>
                  <a:gd name="T23" fmla="*/ 2147483647 h 696"/>
                  <a:gd name="T24" fmla="*/ 2147483647 w 600"/>
                  <a:gd name="T25" fmla="*/ 2147483647 h 696"/>
                  <a:gd name="T26" fmla="*/ 2147483647 w 600"/>
                  <a:gd name="T27" fmla="*/ 2147483647 h 696"/>
                  <a:gd name="T28" fmla="*/ 2147483647 w 600"/>
                  <a:gd name="T29" fmla="*/ 2147483647 h 696"/>
                  <a:gd name="T30" fmla="*/ 2147483647 w 600"/>
                  <a:gd name="T31" fmla="*/ 2147483647 h 696"/>
                  <a:gd name="T32" fmla="*/ 2147483647 w 600"/>
                  <a:gd name="T33" fmla="*/ 2147483647 h 696"/>
                  <a:gd name="T34" fmla="*/ 2147483647 w 600"/>
                  <a:gd name="T35" fmla="*/ 2147483647 h 696"/>
                  <a:gd name="T36" fmla="*/ 2147483647 w 600"/>
                  <a:gd name="T37" fmla="*/ 2147483647 h 696"/>
                  <a:gd name="T38" fmla="*/ 2147483647 w 600"/>
                  <a:gd name="T39" fmla="*/ 2147483647 h 696"/>
                  <a:gd name="T40" fmla="*/ 2147483647 w 600"/>
                  <a:gd name="T41" fmla="*/ 2147483647 h 696"/>
                  <a:gd name="T42" fmla="*/ 2147483647 w 600"/>
                  <a:gd name="T43" fmla="*/ 2147483647 h 696"/>
                  <a:gd name="T44" fmla="*/ 2147483647 w 600"/>
                  <a:gd name="T45" fmla="*/ 2147483647 h 696"/>
                  <a:gd name="T46" fmla="*/ 2147483647 w 600"/>
                  <a:gd name="T47" fmla="*/ 2147483647 h 696"/>
                  <a:gd name="T48" fmla="*/ 2147483647 w 600"/>
                  <a:gd name="T49" fmla="*/ 2147483647 h 696"/>
                  <a:gd name="T50" fmla="*/ 2147483647 w 600"/>
                  <a:gd name="T51" fmla="*/ 2147483647 h 696"/>
                  <a:gd name="T52" fmla="*/ 2147483647 w 600"/>
                  <a:gd name="T53" fmla="*/ 2147483647 h 696"/>
                  <a:gd name="T54" fmla="*/ 2147483647 w 600"/>
                  <a:gd name="T55" fmla="*/ 2147483647 h 696"/>
                  <a:gd name="T56" fmla="*/ 2147483647 w 600"/>
                  <a:gd name="T57" fmla="*/ 2147483647 h 696"/>
                  <a:gd name="T58" fmla="*/ 2147483647 w 600"/>
                  <a:gd name="T59" fmla="*/ 2147483647 h 696"/>
                  <a:gd name="T60" fmla="*/ 2147483647 w 600"/>
                  <a:gd name="T61" fmla="*/ 2147483647 h 696"/>
                  <a:gd name="T62" fmla="*/ 2147483647 w 600"/>
                  <a:gd name="T63" fmla="*/ 2147483647 h 696"/>
                  <a:gd name="T64" fmla="*/ 2147483647 w 600"/>
                  <a:gd name="T65" fmla="*/ 2147483647 h 696"/>
                  <a:gd name="T66" fmla="*/ 2147483647 w 600"/>
                  <a:gd name="T67" fmla="*/ 2147483647 h 696"/>
                  <a:gd name="T68" fmla="*/ 2147483647 w 600"/>
                  <a:gd name="T69" fmla="*/ 2147483647 h 696"/>
                  <a:gd name="T70" fmla="*/ 2147483647 w 600"/>
                  <a:gd name="T71" fmla="*/ 2147483647 h 696"/>
                  <a:gd name="T72" fmla="*/ 2147483647 w 600"/>
                  <a:gd name="T73" fmla="*/ 2147483647 h 696"/>
                  <a:gd name="T74" fmla="*/ 2147483647 w 600"/>
                  <a:gd name="T75" fmla="*/ 2147483647 h 696"/>
                  <a:gd name="T76" fmla="*/ 2147483647 w 600"/>
                  <a:gd name="T77" fmla="*/ 2147483647 h 696"/>
                  <a:gd name="T78" fmla="*/ 2147483647 w 600"/>
                  <a:gd name="T79" fmla="*/ 2147483647 h 696"/>
                  <a:gd name="T80" fmla="*/ 2147483647 w 600"/>
                  <a:gd name="T81" fmla="*/ 2147483647 h 696"/>
                  <a:gd name="T82" fmla="*/ 2147483647 w 600"/>
                  <a:gd name="T83" fmla="*/ 2147483647 h 696"/>
                  <a:gd name="T84" fmla="*/ 2147483647 w 600"/>
                  <a:gd name="T85" fmla="*/ 2147483647 h 696"/>
                  <a:gd name="T86" fmla="*/ 2147483647 w 600"/>
                  <a:gd name="T87" fmla="*/ 2147483647 h 696"/>
                  <a:gd name="T88" fmla="*/ 2147483647 w 600"/>
                  <a:gd name="T89" fmla="*/ 2147483647 h 696"/>
                  <a:gd name="T90" fmla="*/ 2147483647 w 600"/>
                  <a:gd name="T91" fmla="*/ 2147483647 h 696"/>
                  <a:gd name="T92" fmla="*/ 2147483647 w 600"/>
                  <a:gd name="T93" fmla="*/ 2147483647 h 696"/>
                  <a:gd name="T94" fmla="*/ 2147483647 w 600"/>
                  <a:gd name="T95" fmla="*/ 2147483647 h 696"/>
                  <a:gd name="T96" fmla="*/ 2147483647 w 600"/>
                  <a:gd name="T97" fmla="*/ 2147483647 h 696"/>
                  <a:gd name="T98" fmla="*/ 2147483647 w 600"/>
                  <a:gd name="T99" fmla="*/ 2147483647 h 696"/>
                  <a:gd name="T100" fmla="*/ 2147483647 w 600"/>
                  <a:gd name="T101" fmla="*/ 2147483647 h 696"/>
                  <a:gd name="T102" fmla="*/ 2147483647 w 600"/>
                  <a:gd name="T103" fmla="*/ 2147483647 h 696"/>
                  <a:gd name="T104" fmla="*/ 2147483647 w 600"/>
                  <a:gd name="T105" fmla="*/ 2147483647 h 696"/>
                  <a:gd name="T106" fmla="*/ 2147483647 w 600"/>
                  <a:gd name="T107" fmla="*/ 2147483647 h 696"/>
                  <a:gd name="T108" fmla="*/ 2147483647 w 600"/>
                  <a:gd name="T109" fmla="*/ 2147483647 h 696"/>
                  <a:gd name="T110" fmla="*/ 2147483647 w 600"/>
                  <a:gd name="T111" fmla="*/ 2147483647 h 696"/>
                  <a:gd name="T112" fmla="*/ 2147483647 w 600"/>
                  <a:gd name="T113" fmla="*/ 2147483647 h 696"/>
                  <a:gd name="T114" fmla="*/ 2147483647 w 600"/>
                  <a:gd name="T115" fmla="*/ 2147483647 h 696"/>
                  <a:gd name="T116" fmla="*/ 2147483647 w 600"/>
                  <a:gd name="T117" fmla="*/ 2147483647 h 696"/>
                  <a:gd name="T118" fmla="*/ 0 w 600"/>
                  <a:gd name="T119" fmla="*/ 2147483647 h 696"/>
                  <a:gd name="T120" fmla="*/ 2147483647 w 600"/>
                  <a:gd name="T121" fmla="*/ 2147483647 h 6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00"/>
                  <a:gd name="T184" fmla="*/ 0 h 696"/>
                  <a:gd name="T185" fmla="*/ 600 w 600"/>
                  <a:gd name="T186" fmla="*/ 696 h 6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00" h="696">
                    <a:moveTo>
                      <a:pt x="24" y="180"/>
                    </a:moveTo>
                    <a:lnTo>
                      <a:pt x="36" y="180"/>
                    </a:lnTo>
                    <a:lnTo>
                      <a:pt x="42" y="186"/>
                    </a:lnTo>
                    <a:lnTo>
                      <a:pt x="42" y="198"/>
                    </a:lnTo>
                    <a:lnTo>
                      <a:pt x="36" y="204"/>
                    </a:lnTo>
                    <a:lnTo>
                      <a:pt x="36" y="228"/>
                    </a:lnTo>
                    <a:lnTo>
                      <a:pt x="42" y="240"/>
                    </a:lnTo>
                    <a:lnTo>
                      <a:pt x="48" y="246"/>
                    </a:lnTo>
                    <a:lnTo>
                      <a:pt x="66" y="246"/>
                    </a:lnTo>
                    <a:lnTo>
                      <a:pt x="66" y="234"/>
                    </a:lnTo>
                    <a:lnTo>
                      <a:pt x="78" y="234"/>
                    </a:lnTo>
                    <a:lnTo>
                      <a:pt x="84" y="228"/>
                    </a:lnTo>
                    <a:lnTo>
                      <a:pt x="90" y="228"/>
                    </a:lnTo>
                    <a:lnTo>
                      <a:pt x="102" y="234"/>
                    </a:lnTo>
                    <a:lnTo>
                      <a:pt x="102" y="264"/>
                    </a:lnTo>
                    <a:lnTo>
                      <a:pt x="96" y="270"/>
                    </a:lnTo>
                    <a:lnTo>
                      <a:pt x="102" y="276"/>
                    </a:lnTo>
                    <a:lnTo>
                      <a:pt x="108" y="288"/>
                    </a:lnTo>
                    <a:lnTo>
                      <a:pt x="108" y="300"/>
                    </a:lnTo>
                    <a:lnTo>
                      <a:pt x="102" y="312"/>
                    </a:lnTo>
                    <a:lnTo>
                      <a:pt x="90" y="324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08" y="342"/>
                    </a:lnTo>
                    <a:lnTo>
                      <a:pt x="84" y="390"/>
                    </a:lnTo>
                    <a:lnTo>
                      <a:pt x="84" y="402"/>
                    </a:lnTo>
                    <a:lnTo>
                      <a:pt x="102" y="402"/>
                    </a:lnTo>
                    <a:lnTo>
                      <a:pt x="126" y="390"/>
                    </a:lnTo>
                    <a:lnTo>
                      <a:pt x="132" y="384"/>
                    </a:lnTo>
                    <a:lnTo>
                      <a:pt x="132" y="378"/>
                    </a:lnTo>
                    <a:lnTo>
                      <a:pt x="144" y="366"/>
                    </a:lnTo>
                    <a:lnTo>
                      <a:pt x="150" y="354"/>
                    </a:lnTo>
                    <a:lnTo>
                      <a:pt x="156" y="348"/>
                    </a:lnTo>
                    <a:lnTo>
                      <a:pt x="168" y="348"/>
                    </a:lnTo>
                    <a:lnTo>
                      <a:pt x="174" y="354"/>
                    </a:lnTo>
                    <a:lnTo>
                      <a:pt x="198" y="366"/>
                    </a:lnTo>
                    <a:lnTo>
                      <a:pt x="216" y="366"/>
                    </a:lnTo>
                    <a:lnTo>
                      <a:pt x="234" y="348"/>
                    </a:lnTo>
                    <a:lnTo>
                      <a:pt x="234" y="336"/>
                    </a:lnTo>
                    <a:lnTo>
                      <a:pt x="240" y="330"/>
                    </a:lnTo>
                    <a:lnTo>
                      <a:pt x="258" y="330"/>
                    </a:lnTo>
                    <a:lnTo>
                      <a:pt x="264" y="336"/>
                    </a:lnTo>
                    <a:lnTo>
                      <a:pt x="276" y="342"/>
                    </a:lnTo>
                    <a:lnTo>
                      <a:pt x="300" y="342"/>
                    </a:lnTo>
                    <a:lnTo>
                      <a:pt x="306" y="348"/>
                    </a:lnTo>
                    <a:lnTo>
                      <a:pt x="306" y="360"/>
                    </a:lnTo>
                    <a:lnTo>
                      <a:pt x="318" y="372"/>
                    </a:lnTo>
                    <a:lnTo>
                      <a:pt x="336" y="384"/>
                    </a:lnTo>
                    <a:lnTo>
                      <a:pt x="348" y="390"/>
                    </a:lnTo>
                    <a:lnTo>
                      <a:pt x="366" y="408"/>
                    </a:lnTo>
                    <a:lnTo>
                      <a:pt x="372" y="450"/>
                    </a:lnTo>
                    <a:lnTo>
                      <a:pt x="372" y="462"/>
                    </a:lnTo>
                    <a:lnTo>
                      <a:pt x="384" y="486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26" y="534"/>
                    </a:lnTo>
                    <a:lnTo>
                      <a:pt x="426" y="546"/>
                    </a:lnTo>
                    <a:lnTo>
                      <a:pt x="432" y="540"/>
                    </a:lnTo>
                    <a:lnTo>
                      <a:pt x="432" y="546"/>
                    </a:lnTo>
                    <a:lnTo>
                      <a:pt x="444" y="558"/>
                    </a:lnTo>
                    <a:lnTo>
                      <a:pt x="432" y="582"/>
                    </a:lnTo>
                    <a:lnTo>
                      <a:pt x="426" y="588"/>
                    </a:lnTo>
                    <a:lnTo>
                      <a:pt x="426" y="594"/>
                    </a:lnTo>
                    <a:lnTo>
                      <a:pt x="438" y="606"/>
                    </a:lnTo>
                    <a:lnTo>
                      <a:pt x="450" y="612"/>
                    </a:lnTo>
                    <a:lnTo>
                      <a:pt x="456" y="618"/>
                    </a:lnTo>
                    <a:lnTo>
                      <a:pt x="456" y="630"/>
                    </a:lnTo>
                    <a:lnTo>
                      <a:pt x="450" y="636"/>
                    </a:lnTo>
                    <a:lnTo>
                      <a:pt x="444" y="648"/>
                    </a:lnTo>
                    <a:lnTo>
                      <a:pt x="432" y="654"/>
                    </a:lnTo>
                    <a:lnTo>
                      <a:pt x="426" y="660"/>
                    </a:lnTo>
                    <a:lnTo>
                      <a:pt x="426" y="672"/>
                    </a:lnTo>
                    <a:lnTo>
                      <a:pt x="450" y="672"/>
                    </a:lnTo>
                    <a:lnTo>
                      <a:pt x="456" y="678"/>
                    </a:lnTo>
                    <a:lnTo>
                      <a:pt x="462" y="678"/>
                    </a:lnTo>
                    <a:lnTo>
                      <a:pt x="462" y="684"/>
                    </a:lnTo>
                    <a:lnTo>
                      <a:pt x="474" y="696"/>
                    </a:lnTo>
                    <a:lnTo>
                      <a:pt x="486" y="696"/>
                    </a:lnTo>
                    <a:lnTo>
                      <a:pt x="492" y="690"/>
                    </a:lnTo>
                    <a:lnTo>
                      <a:pt x="492" y="678"/>
                    </a:lnTo>
                    <a:lnTo>
                      <a:pt x="480" y="666"/>
                    </a:lnTo>
                    <a:lnTo>
                      <a:pt x="498" y="654"/>
                    </a:lnTo>
                    <a:lnTo>
                      <a:pt x="510" y="642"/>
                    </a:lnTo>
                    <a:lnTo>
                      <a:pt x="546" y="654"/>
                    </a:lnTo>
                    <a:lnTo>
                      <a:pt x="558" y="642"/>
                    </a:lnTo>
                    <a:lnTo>
                      <a:pt x="582" y="648"/>
                    </a:lnTo>
                    <a:lnTo>
                      <a:pt x="588" y="648"/>
                    </a:lnTo>
                    <a:lnTo>
                      <a:pt x="600" y="636"/>
                    </a:lnTo>
                    <a:lnTo>
                      <a:pt x="600" y="630"/>
                    </a:lnTo>
                    <a:lnTo>
                      <a:pt x="588" y="618"/>
                    </a:lnTo>
                    <a:lnTo>
                      <a:pt x="582" y="618"/>
                    </a:lnTo>
                    <a:lnTo>
                      <a:pt x="600" y="582"/>
                    </a:lnTo>
                    <a:lnTo>
                      <a:pt x="594" y="582"/>
                    </a:lnTo>
                    <a:lnTo>
                      <a:pt x="588" y="576"/>
                    </a:lnTo>
                    <a:lnTo>
                      <a:pt x="564" y="564"/>
                    </a:lnTo>
                    <a:lnTo>
                      <a:pt x="540" y="540"/>
                    </a:lnTo>
                    <a:lnTo>
                      <a:pt x="546" y="540"/>
                    </a:lnTo>
                    <a:lnTo>
                      <a:pt x="552" y="534"/>
                    </a:lnTo>
                    <a:lnTo>
                      <a:pt x="558" y="534"/>
                    </a:lnTo>
                    <a:lnTo>
                      <a:pt x="564" y="528"/>
                    </a:lnTo>
                    <a:lnTo>
                      <a:pt x="564" y="516"/>
                    </a:lnTo>
                    <a:lnTo>
                      <a:pt x="558" y="510"/>
                    </a:lnTo>
                    <a:lnTo>
                      <a:pt x="546" y="504"/>
                    </a:lnTo>
                    <a:lnTo>
                      <a:pt x="540" y="498"/>
                    </a:lnTo>
                    <a:lnTo>
                      <a:pt x="528" y="498"/>
                    </a:lnTo>
                    <a:lnTo>
                      <a:pt x="516" y="486"/>
                    </a:lnTo>
                    <a:lnTo>
                      <a:pt x="504" y="462"/>
                    </a:lnTo>
                    <a:lnTo>
                      <a:pt x="498" y="456"/>
                    </a:lnTo>
                    <a:lnTo>
                      <a:pt x="498" y="450"/>
                    </a:lnTo>
                    <a:lnTo>
                      <a:pt x="480" y="450"/>
                    </a:lnTo>
                    <a:lnTo>
                      <a:pt x="474" y="432"/>
                    </a:lnTo>
                    <a:lnTo>
                      <a:pt x="456" y="414"/>
                    </a:lnTo>
                    <a:lnTo>
                      <a:pt x="438" y="402"/>
                    </a:lnTo>
                    <a:lnTo>
                      <a:pt x="426" y="378"/>
                    </a:lnTo>
                    <a:lnTo>
                      <a:pt x="426" y="354"/>
                    </a:lnTo>
                    <a:lnTo>
                      <a:pt x="420" y="354"/>
                    </a:lnTo>
                    <a:lnTo>
                      <a:pt x="414" y="348"/>
                    </a:lnTo>
                    <a:lnTo>
                      <a:pt x="402" y="342"/>
                    </a:lnTo>
                    <a:lnTo>
                      <a:pt x="390" y="342"/>
                    </a:lnTo>
                    <a:lnTo>
                      <a:pt x="384" y="336"/>
                    </a:lnTo>
                    <a:lnTo>
                      <a:pt x="384" y="306"/>
                    </a:lnTo>
                    <a:lnTo>
                      <a:pt x="372" y="306"/>
                    </a:lnTo>
                    <a:lnTo>
                      <a:pt x="366" y="300"/>
                    </a:lnTo>
                    <a:lnTo>
                      <a:pt x="354" y="294"/>
                    </a:lnTo>
                    <a:lnTo>
                      <a:pt x="342" y="282"/>
                    </a:lnTo>
                    <a:lnTo>
                      <a:pt x="306" y="264"/>
                    </a:lnTo>
                    <a:lnTo>
                      <a:pt x="300" y="258"/>
                    </a:lnTo>
                    <a:lnTo>
                      <a:pt x="288" y="252"/>
                    </a:lnTo>
                    <a:lnTo>
                      <a:pt x="288" y="234"/>
                    </a:lnTo>
                    <a:lnTo>
                      <a:pt x="282" y="228"/>
                    </a:lnTo>
                    <a:lnTo>
                      <a:pt x="306" y="228"/>
                    </a:lnTo>
                    <a:lnTo>
                      <a:pt x="312" y="234"/>
                    </a:lnTo>
                    <a:lnTo>
                      <a:pt x="330" y="234"/>
                    </a:lnTo>
                    <a:lnTo>
                      <a:pt x="336" y="228"/>
                    </a:lnTo>
                    <a:lnTo>
                      <a:pt x="342" y="216"/>
                    </a:lnTo>
                    <a:lnTo>
                      <a:pt x="354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48" y="180"/>
                    </a:lnTo>
                    <a:lnTo>
                      <a:pt x="330" y="174"/>
                    </a:lnTo>
                    <a:lnTo>
                      <a:pt x="306" y="162"/>
                    </a:lnTo>
                    <a:lnTo>
                      <a:pt x="306" y="156"/>
                    </a:lnTo>
                    <a:lnTo>
                      <a:pt x="312" y="150"/>
                    </a:lnTo>
                    <a:lnTo>
                      <a:pt x="318" y="150"/>
                    </a:lnTo>
                    <a:lnTo>
                      <a:pt x="294" y="126"/>
                    </a:lnTo>
                    <a:lnTo>
                      <a:pt x="282" y="120"/>
                    </a:lnTo>
                    <a:lnTo>
                      <a:pt x="270" y="120"/>
                    </a:lnTo>
                    <a:lnTo>
                      <a:pt x="264" y="132"/>
                    </a:lnTo>
                    <a:lnTo>
                      <a:pt x="264" y="138"/>
                    </a:lnTo>
                    <a:lnTo>
                      <a:pt x="258" y="150"/>
                    </a:lnTo>
                    <a:lnTo>
                      <a:pt x="252" y="156"/>
                    </a:lnTo>
                    <a:lnTo>
                      <a:pt x="240" y="144"/>
                    </a:lnTo>
                    <a:lnTo>
                      <a:pt x="240" y="138"/>
                    </a:lnTo>
                    <a:lnTo>
                      <a:pt x="222" y="138"/>
                    </a:lnTo>
                    <a:lnTo>
                      <a:pt x="216" y="126"/>
                    </a:lnTo>
                    <a:lnTo>
                      <a:pt x="198" y="108"/>
                    </a:lnTo>
                    <a:lnTo>
                      <a:pt x="186" y="84"/>
                    </a:lnTo>
                    <a:lnTo>
                      <a:pt x="186" y="54"/>
                    </a:lnTo>
                    <a:lnTo>
                      <a:pt x="180" y="54"/>
                    </a:lnTo>
                    <a:lnTo>
                      <a:pt x="174" y="60"/>
                    </a:lnTo>
                    <a:lnTo>
                      <a:pt x="168" y="48"/>
                    </a:lnTo>
                    <a:lnTo>
                      <a:pt x="156" y="42"/>
                    </a:lnTo>
                    <a:lnTo>
                      <a:pt x="150" y="30"/>
                    </a:lnTo>
                    <a:lnTo>
                      <a:pt x="144" y="24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90" y="48"/>
                    </a:lnTo>
                    <a:lnTo>
                      <a:pt x="114" y="72"/>
                    </a:lnTo>
                    <a:lnTo>
                      <a:pt x="114" y="108"/>
                    </a:lnTo>
                    <a:lnTo>
                      <a:pt x="72" y="108"/>
                    </a:lnTo>
                    <a:lnTo>
                      <a:pt x="72" y="84"/>
                    </a:lnTo>
                    <a:lnTo>
                      <a:pt x="36" y="102"/>
                    </a:lnTo>
                    <a:lnTo>
                      <a:pt x="36" y="114"/>
                    </a:lnTo>
                    <a:lnTo>
                      <a:pt x="30" y="126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8" y="138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6" y="168"/>
                    </a:lnTo>
                    <a:lnTo>
                      <a:pt x="12" y="174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7" name="Kyrgyz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830" y="1421"/>
                <a:ext cx="172" cy="80"/>
              </a:xfrm>
              <a:custGeom>
                <a:avLst/>
                <a:gdLst>
                  <a:gd name="T0" fmla="*/ 2147483647 w 672"/>
                  <a:gd name="T1" fmla="*/ 2147483647 h 312"/>
                  <a:gd name="T2" fmla="*/ 2147483647 w 672"/>
                  <a:gd name="T3" fmla="*/ 2147483647 h 312"/>
                  <a:gd name="T4" fmla="*/ 2147483647 w 672"/>
                  <a:gd name="T5" fmla="*/ 2147483647 h 312"/>
                  <a:gd name="T6" fmla="*/ 2147483647 w 672"/>
                  <a:gd name="T7" fmla="*/ 2147483647 h 312"/>
                  <a:gd name="T8" fmla="*/ 2147483647 w 672"/>
                  <a:gd name="T9" fmla="*/ 2147483647 h 312"/>
                  <a:gd name="T10" fmla="*/ 2147483647 w 672"/>
                  <a:gd name="T11" fmla="*/ 2147483647 h 312"/>
                  <a:gd name="T12" fmla="*/ 2147483647 w 672"/>
                  <a:gd name="T13" fmla="*/ 2147483647 h 312"/>
                  <a:gd name="T14" fmla="*/ 2147483647 w 672"/>
                  <a:gd name="T15" fmla="*/ 2147483647 h 312"/>
                  <a:gd name="T16" fmla="*/ 2147483647 w 672"/>
                  <a:gd name="T17" fmla="*/ 2147483647 h 312"/>
                  <a:gd name="T18" fmla="*/ 2147483647 w 672"/>
                  <a:gd name="T19" fmla="*/ 2147483647 h 312"/>
                  <a:gd name="T20" fmla="*/ 2147483647 w 672"/>
                  <a:gd name="T21" fmla="*/ 2147483647 h 312"/>
                  <a:gd name="T22" fmla="*/ 2147483647 w 672"/>
                  <a:gd name="T23" fmla="*/ 2147483647 h 312"/>
                  <a:gd name="T24" fmla="*/ 0 w 672"/>
                  <a:gd name="T25" fmla="*/ 2147483647 h 312"/>
                  <a:gd name="T26" fmla="*/ 2147483647 w 672"/>
                  <a:gd name="T27" fmla="*/ 2147483647 h 312"/>
                  <a:gd name="T28" fmla="*/ 2147483647 w 672"/>
                  <a:gd name="T29" fmla="*/ 2147483647 h 312"/>
                  <a:gd name="T30" fmla="*/ 2147483647 w 672"/>
                  <a:gd name="T31" fmla="*/ 2147483647 h 312"/>
                  <a:gd name="T32" fmla="*/ 2147483647 w 672"/>
                  <a:gd name="T33" fmla="*/ 2147483647 h 312"/>
                  <a:gd name="T34" fmla="*/ 2147483647 w 672"/>
                  <a:gd name="T35" fmla="*/ 2147483647 h 312"/>
                  <a:gd name="T36" fmla="*/ 2147483647 w 672"/>
                  <a:gd name="T37" fmla="*/ 2147483647 h 312"/>
                  <a:gd name="T38" fmla="*/ 2147483647 w 672"/>
                  <a:gd name="T39" fmla="*/ 2147483647 h 312"/>
                  <a:gd name="T40" fmla="*/ 2147483647 w 672"/>
                  <a:gd name="T41" fmla="*/ 2147483647 h 312"/>
                  <a:gd name="T42" fmla="*/ 2147483647 w 672"/>
                  <a:gd name="T43" fmla="*/ 2147483647 h 312"/>
                  <a:gd name="T44" fmla="*/ 2147483647 w 672"/>
                  <a:gd name="T45" fmla="*/ 2147483647 h 312"/>
                  <a:gd name="T46" fmla="*/ 2147483647 w 672"/>
                  <a:gd name="T47" fmla="*/ 2147483647 h 312"/>
                  <a:gd name="T48" fmla="*/ 2147483647 w 672"/>
                  <a:gd name="T49" fmla="*/ 2147483647 h 312"/>
                  <a:gd name="T50" fmla="*/ 2147483647 w 672"/>
                  <a:gd name="T51" fmla="*/ 2147483647 h 312"/>
                  <a:gd name="T52" fmla="*/ 2147483647 w 672"/>
                  <a:gd name="T53" fmla="*/ 2147483647 h 312"/>
                  <a:gd name="T54" fmla="*/ 2147483647 w 672"/>
                  <a:gd name="T55" fmla="*/ 2147483647 h 312"/>
                  <a:gd name="T56" fmla="*/ 2147483647 w 672"/>
                  <a:gd name="T57" fmla="*/ 2147483647 h 312"/>
                  <a:gd name="T58" fmla="*/ 2147483647 w 672"/>
                  <a:gd name="T59" fmla="*/ 2147483647 h 312"/>
                  <a:gd name="T60" fmla="*/ 2147483647 w 672"/>
                  <a:gd name="T61" fmla="*/ 2147483647 h 312"/>
                  <a:gd name="T62" fmla="*/ 2147483647 w 672"/>
                  <a:gd name="T63" fmla="*/ 2147483647 h 312"/>
                  <a:gd name="T64" fmla="*/ 2147483647 w 672"/>
                  <a:gd name="T65" fmla="*/ 2147483647 h 312"/>
                  <a:gd name="T66" fmla="*/ 2147483647 w 672"/>
                  <a:gd name="T67" fmla="*/ 2147483647 h 312"/>
                  <a:gd name="T68" fmla="*/ 2147483647 w 672"/>
                  <a:gd name="T69" fmla="*/ 2147483647 h 312"/>
                  <a:gd name="T70" fmla="*/ 2147483647 w 672"/>
                  <a:gd name="T71" fmla="*/ 2147483647 h 312"/>
                  <a:gd name="T72" fmla="*/ 2147483647 w 672"/>
                  <a:gd name="T73" fmla="*/ 2147483647 h 312"/>
                  <a:gd name="T74" fmla="*/ 2147483647 w 672"/>
                  <a:gd name="T75" fmla="*/ 2147483647 h 312"/>
                  <a:gd name="T76" fmla="*/ 2147483647 w 672"/>
                  <a:gd name="T77" fmla="*/ 0 h 312"/>
                  <a:gd name="T78" fmla="*/ 2147483647 w 672"/>
                  <a:gd name="T79" fmla="*/ 2147483647 h 312"/>
                  <a:gd name="T80" fmla="*/ 2147483647 w 672"/>
                  <a:gd name="T81" fmla="*/ 2147483647 h 312"/>
                  <a:gd name="T82" fmla="*/ 2147483647 w 672"/>
                  <a:gd name="T83" fmla="*/ 2147483647 h 312"/>
                  <a:gd name="T84" fmla="*/ 2147483647 w 672"/>
                  <a:gd name="T85" fmla="*/ 2147483647 h 312"/>
                  <a:gd name="T86" fmla="*/ 2147483647 w 672"/>
                  <a:gd name="T87" fmla="*/ 2147483647 h 312"/>
                  <a:gd name="T88" fmla="*/ 2147483647 w 672"/>
                  <a:gd name="T89" fmla="*/ 2147483647 h 3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2"/>
                  <a:gd name="T136" fmla="*/ 0 h 312"/>
                  <a:gd name="T137" fmla="*/ 672 w 672"/>
                  <a:gd name="T138" fmla="*/ 312 h 3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2" h="312">
                    <a:moveTo>
                      <a:pt x="36" y="132"/>
                    </a:moveTo>
                    <a:lnTo>
                      <a:pt x="66" y="144"/>
                    </a:lnTo>
                    <a:lnTo>
                      <a:pt x="78" y="156"/>
                    </a:lnTo>
                    <a:lnTo>
                      <a:pt x="114" y="156"/>
                    </a:lnTo>
                    <a:lnTo>
                      <a:pt x="114" y="144"/>
                    </a:lnTo>
                    <a:lnTo>
                      <a:pt x="126" y="144"/>
                    </a:lnTo>
                    <a:lnTo>
                      <a:pt x="126" y="132"/>
                    </a:lnTo>
                    <a:lnTo>
                      <a:pt x="144" y="156"/>
                    </a:lnTo>
                    <a:lnTo>
                      <a:pt x="162" y="156"/>
                    </a:lnTo>
                    <a:lnTo>
                      <a:pt x="168" y="174"/>
                    </a:lnTo>
                    <a:lnTo>
                      <a:pt x="192" y="174"/>
                    </a:lnTo>
                    <a:lnTo>
                      <a:pt x="198" y="186"/>
                    </a:lnTo>
                    <a:lnTo>
                      <a:pt x="204" y="186"/>
                    </a:lnTo>
                    <a:lnTo>
                      <a:pt x="216" y="180"/>
                    </a:lnTo>
                    <a:lnTo>
                      <a:pt x="228" y="180"/>
                    </a:lnTo>
                    <a:lnTo>
                      <a:pt x="228" y="192"/>
                    </a:lnTo>
                    <a:lnTo>
                      <a:pt x="216" y="204"/>
                    </a:lnTo>
                    <a:lnTo>
                      <a:pt x="204" y="210"/>
                    </a:lnTo>
                    <a:lnTo>
                      <a:pt x="192" y="210"/>
                    </a:lnTo>
                    <a:lnTo>
                      <a:pt x="192" y="216"/>
                    </a:lnTo>
                    <a:lnTo>
                      <a:pt x="174" y="222"/>
                    </a:lnTo>
                    <a:lnTo>
                      <a:pt x="156" y="240"/>
                    </a:lnTo>
                    <a:lnTo>
                      <a:pt x="150" y="240"/>
                    </a:lnTo>
                    <a:lnTo>
                      <a:pt x="144" y="234"/>
                    </a:lnTo>
                    <a:lnTo>
                      <a:pt x="138" y="234"/>
                    </a:lnTo>
                    <a:lnTo>
                      <a:pt x="132" y="228"/>
                    </a:lnTo>
                    <a:lnTo>
                      <a:pt x="114" y="228"/>
                    </a:lnTo>
                    <a:lnTo>
                      <a:pt x="102" y="234"/>
                    </a:lnTo>
                    <a:lnTo>
                      <a:pt x="96" y="234"/>
                    </a:lnTo>
                    <a:lnTo>
                      <a:pt x="96" y="246"/>
                    </a:lnTo>
                    <a:lnTo>
                      <a:pt x="90" y="252"/>
                    </a:lnTo>
                    <a:lnTo>
                      <a:pt x="84" y="252"/>
                    </a:lnTo>
                    <a:lnTo>
                      <a:pt x="72" y="246"/>
                    </a:lnTo>
                    <a:lnTo>
                      <a:pt x="36" y="234"/>
                    </a:lnTo>
                    <a:lnTo>
                      <a:pt x="24" y="234"/>
                    </a:lnTo>
                    <a:lnTo>
                      <a:pt x="18" y="240"/>
                    </a:lnTo>
                    <a:lnTo>
                      <a:pt x="18" y="252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6"/>
                    </a:lnTo>
                    <a:lnTo>
                      <a:pt x="6" y="282"/>
                    </a:lnTo>
                    <a:lnTo>
                      <a:pt x="6" y="288"/>
                    </a:lnTo>
                    <a:lnTo>
                      <a:pt x="12" y="294"/>
                    </a:lnTo>
                    <a:lnTo>
                      <a:pt x="24" y="288"/>
                    </a:lnTo>
                    <a:lnTo>
                      <a:pt x="36" y="288"/>
                    </a:lnTo>
                    <a:lnTo>
                      <a:pt x="42" y="282"/>
                    </a:lnTo>
                    <a:lnTo>
                      <a:pt x="60" y="282"/>
                    </a:lnTo>
                    <a:lnTo>
                      <a:pt x="72" y="288"/>
                    </a:lnTo>
                    <a:lnTo>
                      <a:pt x="96" y="288"/>
                    </a:lnTo>
                    <a:lnTo>
                      <a:pt x="108" y="300"/>
                    </a:lnTo>
                    <a:lnTo>
                      <a:pt x="126" y="300"/>
                    </a:lnTo>
                    <a:lnTo>
                      <a:pt x="132" y="294"/>
                    </a:lnTo>
                    <a:lnTo>
                      <a:pt x="144" y="288"/>
                    </a:lnTo>
                    <a:lnTo>
                      <a:pt x="150" y="282"/>
                    </a:lnTo>
                    <a:lnTo>
                      <a:pt x="180" y="312"/>
                    </a:lnTo>
                    <a:lnTo>
                      <a:pt x="192" y="306"/>
                    </a:lnTo>
                    <a:lnTo>
                      <a:pt x="198" y="306"/>
                    </a:lnTo>
                    <a:lnTo>
                      <a:pt x="198" y="312"/>
                    </a:lnTo>
                    <a:lnTo>
                      <a:pt x="210" y="312"/>
                    </a:lnTo>
                    <a:lnTo>
                      <a:pt x="222" y="306"/>
                    </a:lnTo>
                    <a:lnTo>
                      <a:pt x="228" y="300"/>
                    </a:lnTo>
                    <a:lnTo>
                      <a:pt x="270" y="300"/>
                    </a:lnTo>
                    <a:lnTo>
                      <a:pt x="282" y="288"/>
                    </a:lnTo>
                    <a:lnTo>
                      <a:pt x="300" y="294"/>
                    </a:lnTo>
                    <a:lnTo>
                      <a:pt x="318" y="294"/>
                    </a:lnTo>
                    <a:lnTo>
                      <a:pt x="318" y="282"/>
                    </a:lnTo>
                    <a:lnTo>
                      <a:pt x="312" y="270"/>
                    </a:lnTo>
                    <a:lnTo>
                      <a:pt x="300" y="264"/>
                    </a:lnTo>
                    <a:lnTo>
                      <a:pt x="300" y="258"/>
                    </a:lnTo>
                    <a:lnTo>
                      <a:pt x="306" y="252"/>
                    </a:lnTo>
                    <a:lnTo>
                      <a:pt x="318" y="246"/>
                    </a:lnTo>
                    <a:lnTo>
                      <a:pt x="330" y="246"/>
                    </a:lnTo>
                    <a:lnTo>
                      <a:pt x="336" y="240"/>
                    </a:lnTo>
                    <a:lnTo>
                      <a:pt x="348" y="234"/>
                    </a:lnTo>
                    <a:lnTo>
                      <a:pt x="348" y="216"/>
                    </a:lnTo>
                    <a:lnTo>
                      <a:pt x="372" y="216"/>
                    </a:lnTo>
                    <a:lnTo>
                      <a:pt x="384" y="204"/>
                    </a:lnTo>
                    <a:lnTo>
                      <a:pt x="396" y="204"/>
                    </a:lnTo>
                    <a:lnTo>
                      <a:pt x="402" y="210"/>
                    </a:lnTo>
                    <a:lnTo>
                      <a:pt x="408" y="222"/>
                    </a:lnTo>
                    <a:lnTo>
                      <a:pt x="414" y="228"/>
                    </a:lnTo>
                    <a:lnTo>
                      <a:pt x="426" y="222"/>
                    </a:lnTo>
                    <a:lnTo>
                      <a:pt x="456" y="228"/>
                    </a:lnTo>
                    <a:lnTo>
                      <a:pt x="462" y="222"/>
                    </a:lnTo>
                    <a:lnTo>
                      <a:pt x="462" y="198"/>
                    </a:lnTo>
                    <a:lnTo>
                      <a:pt x="468" y="186"/>
                    </a:lnTo>
                    <a:lnTo>
                      <a:pt x="486" y="168"/>
                    </a:lnTo>
                    <a:lnTo>
                      <a:pt x="516" y="168"/>
                    </a:lnTo>
                    <a:lnTo>
                      <a:pt x="534" y="174"/>
                    </a:lnTo>
                    <a:lnTo>
                      <a:pt x="552" y="174"/>
                    </a:lnTo>
                    <a:lnTo>
                      <a:pt x="558" y="168"/>
                    </a:lnTo>
                    <a:lnTo>
                      <a:pt x="564" y="156"/>
                    </a:lnTo>
                    <a:lnTo>
                      <a:pt x="564" y="138"/>
                    </a:lnTo>
                    <a:lnTo>
                      <a:pt x="570" y="132"/>
                    </a:lnTo>
                    <a:lnTo>
                      <a:pt x="582" y="126"/>
                    </a:lnTo>
                    <a:lnTo>
                      <a:pt x="594" y="114"/>
                    </a:lnTo>
                    <a:lnTo>
                      <a:pt x="642" y="96"/>
                    </a:lnTo>
                    <a:lnTo>
                      <a:pt x="666" y="96"/>
                    </a:lnTo>
                    <a:lnTo>
                      <a:pt x="672" y="90"/>
                    </a:lnTo>
                    <a:lnTo>
                      <a:pt x="672" y="78"/>
                    </a:lnTo>
                    <a:lnTo>
                      <a:pt x="660" y="66"/>
                    </a:lnTo>
                    <a:lnTo>
                      <a:pt x="642" y="60"/>
                    </a:lnTo>
                    <a:lnTo>
                      <a:pt x="600" y="60"/>
                    </a:lnTo>
                    <a:lnTo>
                      <a:pt x="576" y="30"/>
                    </a:lnTo>
                    <a:lnTo>
                      <a:pt x="558" y="30"/>
                    </a:lnTo>
                    <a:lnTo>
                      <a:pt x="546" y="18"/>
                    </a:lnTo>
                    <a:lnTo>
                      <a:pt x="498" y="24"/>
                    </a:lnTo>
                    <a:lnTo>
                      <a:pt x="486" y="24"/>
                    </a:lnTo>
                    <a:lnTo>
                      <a:pt x="474" y="18"/>
                    </a:lnTo>
                    <a:lnTo>
                      <a:pt x="354" y="18"/>
                    </a:lnTo>
                    <a:lnTo>
                      <a:pt x="336" y="24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282" y="18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22" y="0"/>
                    </a:lnTo>
                    <a:lnTo>
                      <a:pt x="216" y="6"/>
                    </a:lnTo>
                    <a:lnTo>
                      <a:pt x="216" y="36"/>
                    </a:lnTo>
                    <a:lnTo>
                      <a:pt x="222" y="48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174" y="54"/>
                    </a:lnTo>
                    <a:lnTo>
                      <a:pt x="138" y="36"/>
                    </a:lnTo>
                    <a:lnTo>
                      <a:pt x="120" y="30"/>
                    </a:lnTo>
                    <a:lnTo>
                      <a:pt x="108" y="24"/>
                    </a:lnTo>
                    <a:lnTo>
                      <a:pt x="78" y="24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54" y="72"/>
                    </a:lnTo>
                    <a:lnTo>
                      <a:pt x="72" y="72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36" y="13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8" name="Kuwait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476" y="1691"/>
                <a:ext cx="35" cy="31"/>
              </a:xfrm>
              <a:custGeom>
                <a:avLst/>
                <a:gdLst>
                  <a:gd name="T0" fmla="*/ 2147483647 w 138"/>
                  <a:gd name="T1" fmla="*/ 0 h 120"/>
                  <a:gd name="T2" fmla="*/ 2147483647 w 138"/>
                  <a:gd name="T3" fmla="*/ 0 h 120"/>
                  <a:gd name="T4" fmla="*/ 2147483647 w 138"/>
                  <a:gd name="T5" fmla="*/ 2147483647 h 120"/>
                  <a:gd name="T6" fmla="*/ 2147483647 w 138"/>
                  <a:gd name="T7" fmla="*/ 2147483647 h 120"/>
                  <a:gd name="T8" fmla="*/ 2147483647 w 138"/>
                  <a:gd name="T9" fmla="*/ 2147483647 h 120"/>
                  <a:gd name="T10" fmla="*/ 2147483647 w 138"/>
                  <a:gd name="T11" fmla="*/ 2147483647 h 120"/>
                  <a:gd name="T12" fmla="*/ 0 w 138"/>
                  <a:gd name="T13" fmla="*/ 2147483647 h 120"/>
                  <a:gd name="T14" fmla="*/ 2147483647 w 138"/>
                  <a:gd name="T15" fmla="*/ 2147483647 h 120"/>
                  <a:gd name="T16" fmla="*/ 2147483647 w 138"/>
                  <a:gd name="T17" fmla="*/ 2147483647 h 120"/>
                  <a:gd name="T18" fmla="*/ 2147483647 w 138"/>
                  <a:gd name="T19" fmla="*/ 2147483647 h 120"/>
                  <a:gd name="T20" fmla="*/ 2147483647 w 138"/>
                  <a:gd name="T21" fmla="*/ 2147483647 h 120"/>
                  <a:gd name="T22" fmla="*/ 2147483647 w 138"/>
                  <a:gd name="T23" fmla="*/ 2147483647 h 120"/>
                  <a:gd name="T24" fmla="*/ 2147483647 w 138"/>
                  <a:gd name="T25" fmla="*/ 2147483647 h 120"/>
                  <a:gd name="T26" fmla="*/ 2147483647 w 138"/>
                  <a:gd name="T27" fmla="*/ 2147483647 h 120"/>
                  <a:gd name="T28" fmla="*/ 2147483647 w 138"/>
                  <a:gd name="T29" fmla="*/ 2147483647 h 120"/>
                  <a:gd name="T30" fmla="*/ 2147483647 w 138"/>
                  <a:gd name="T31" fmla="*/ 2147483647 h 120"/>
                  <a:gd name="T32" fmla="*/ 2147483647 w 138"/>
                  <a:gd name="T33" fmla="*/ 2147483647 h 120"/>
                  <a:gd name="T34" fmla="*/ 2147483647 w 138"/>
                  <a:gd name="T35" fmla="*/ 2147483647 h 120"/>
                  <a:gd name="T36" fmla="*/ 2147483647 w 138"/>
                  <a:gd name="T37" fmla="*/ 2147483647 h 120"/>
                  <a:gd name="T38" fmla="*/ 2147483647 w 138"/>
                  <a:gd name="T39" fmla="*/ 2147483647 h 120"/>
                  <a:gd name="T40" fmla="*/ 2147483647 w 138"/>
                  <a:gd name="T41" fmla="*/ 2147483647 h 120"/>
                  <a:gd name="T42" fmla="*/ 2147483647 w 138"/>
                  <a:gd name="T43" fmla="*/ 2147483647 h 120"/>
                  <a:gd name="T44" fmla="*/ 2147483647 w 138"/>
                  <a:gd name="T45" fmla="*/ 2147483647 h 120"/>
                  <a:gd name="T46" fmla="*/ 2147483647 w 138"/>
                  <a:gd name="T47" fmla="*/ 2147483647 h 120"/>
                  <a:gd name="T48" fmla="*/ 2147483647 w 138"/>
                  <a:gd name="T49" fmla="*/ 0 h 120"/>
                  <a:gd name="T50" fmla="*/ 2147483647 w 138"/>
                  <a:gd name="T51" fmla="*/ 0 h 1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8"/>
                  <a:gd name="T79" fmla="*/ 0 h 120"/>
                  <a:gd name="T80" fmla="*/ 138 w 138"/>
                  <a:gd name="T81" fmla="*/ 120 h 1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8" h="120">
                    <a:moveTo>
                      <a:pt x="54" y="0"/>
                    </a:moveTo>
                    <a:lnTo>
                      <a:pt x="36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72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6" y="114"/>
                    </a:lnTo>
                    <a:lnTo>
                      <a:pt x="72" y="120"/>
                    </a:lnTo>
                    <a:lnTo>
                      <a:pt x="138" y="120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78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84" y="36"/>
                    </a:lnTo>
                    <a:lnTo>
                      <a:pt x="120" y="36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90" y="12"/>
                    </a:lnTo>
                    <a:lnTo>
                      <a:pt x="90" y="18"/>
                    </a:lnTo>
                    <a:lnTo>
                      <a:pt x="8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9" name="Korea, South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811" y="1516"/>
                <a:ext cx="70" cy="109"/>
              </a:xfrm>
              <a:custGeom>
                <a:avLst/>
                <a:gdLst>
                  <a:gd name="T0" fmla="*/ 2147483647 w 276"/>
                  <a:gd name="T1" fmla="*/ 2147483647 h 426"/>
                  <a:gd name="T2" fmla="*/ 2147483647 w 276"/>
                  <a:gd name="T3" fmla="*/ 2147483647 h 426"/>
                  <a:gd name="T4" fmla="*/ 2147483647 w 276"/>
                  <a:gd name="T5" fmla="*/ 2147483647 h 426"/>
                  <a:gd name="T6" fmla="*/ 2147483647 w 276"/>
                  <a:gd name="T7" fmla="*/ 2147483647 h 426"/>
                  <a:gd name="T8" fmla="*/ 2147483647 w 276"/>
                  <a:gd name="T9" fmla="*/ 2147483647 h 426"/>
                  <a:gd name="T10" fmla="*/ 2147483647 w 276"/>
                  <a:gd name="T11" fmla="*/ 2147483647 h 426"/>
                  <a:gd name="T12" fmla="*/ 2147483647 w 276"/>
                  <a:gd name="T13" fmla="*/ 2147483647 h 426"/>
                  <a:gd name="T14" fmla="*/ 2147483647 w 276"/>
                  <a:gd name="T15" fmla="*/ 2147483647 h 426"/>
                  <a:gd name="T16" fmla="*/ 2147483647 w 276"/>
                  <a:gd name="T17" fmla="*/ 2147483647 h 426"/>
                  <a:gd name="T18" fmla="*/ 2147483647 w 276"/>
                  <a:gd name="T19" fmla="*/ 2147483647 h 426"/>
                  <a:gd name="T20" fmla="*/ 2147483647 w 276"/>
                  <a:gd name="T21" fmla="*/ 2147483647 h 426"/>
                  <a:gd name="T22" fmla="*/ 2147483647 w 276"/>
                  <a:gd name="T23" fmla="*/ 2147483647 h 426"/>
                  <a:gd name="T24" fmla="*/ 2147483647 w 276"/>
                  <a:gd name="T25" fmla="*/ 0 h 426"/>
                  <a:gd name="T26" fmla="*/ 2147483647 w 276"/>
                  <a:gd name="T27" fmla="*/ 2147483647 h 426"/>
                  <a:gd name="T28" fmla="*/ 2147483647 w 276"/>
                  <a:gd name="T29" fmla="*/ 2147483647 h 426"/>
                  <a:gd name="T30" fmla="*/ 2147483647 w 276"/>
                  <a:gd name="T31" fmla="*/ 2147483647 h 426"/>
                  <a:gd name="T32" fmla="*/ 2147483647 w 276"/>
                  <a:gd name="T33" fmla="*/ 2147483647 h 426"/>
                  <a:gd name="T34" fmla="*/ 0 w 276"/>
                  <a:gd name="T35" fmla="*/ 2147483647 h 426"/>
                  <a:gd name="T36" fmla="*/ 2147483647 w 276"/>
                  <a:gd name="T37" fmla="*/ 2147483647 h 426"/>
                  <a:gd name="T38" fmla="*/ 2147483647 w 276"/>
                  <a:gd name="T39" fmla="*/ 2147483647 h 426"/>
                  <a:gd name="T40" fmla="*/ 2147483647 w 276"/>
                  <a:gd name="T41" fmla="*/ 2147483647 h 426"/>
                  <a:gd name="T42" fmla="*/ 2147483647 w 276"/>
                  <a:gd name="T43" fmla="*/ 2147483647 h 426"/>
                  <a:gd name="T44" fmla="*/ 2147483647 w 276"/>
                  <a:gd name="T45" fmla="*/ 2147483647 h 426"/>
                  <a:gd name="T46" fmla="*/ 2147483647 w 276"/>
                  <a:gd name="T47" fmla="*/ 2147483647 h 426"/>
                  <a:gd name="T48" fmla="*/ 2147483647 w 276"/>
                  <a:gd name="T49" fmla="*/ 2147483647 h 426"/>
                  <a:gd name="T50" fmla="*/ 2147483647 w 276"/>
                  <a:gd name="T51" fmla="*/ 2147483647 h 426"/>
                  <a:gd name="T52" fmla="*/ 2147483647 w 276"/>
                  <a:gd name="T53" fmla="*/ 2147483647 h 426"/>
                  <a:gd name="T54" fmla="*/ 2147483647 w 276"/>
                  <a:gd name="T55" fmla="*/ 2147483647 h 426"/>
                  <a:gd name="T56" fmla="*/ 2147483647 w 276"/>
                  <a:gd name="T57" fmla="*/ 2147483647 h 426"/>
                  <a:gd name="T58" fmla="*/ 2147483647 w 276"/>
                  <a:gd name="T59" fmla="*/ 2147483647 h 426"/>
                  <a:gd name="T60" fmla="*/ 2147483647 w 276"/>
                  <a:gd name="T61" fmla="*/ 2147483647 h 426"/>
                  <a:gd name="T62" fmla="*/ 2147483647 w 276"/>
                  <a:gd name="T63" fmla="*/ 2147483647 h 426"/>
                  <a:gd name="T64" fmla="*/ 2147483647 w 276"/>
                  <a:gd name="T65" fmla="*/ 2147483647 h 426"/>
                  <a:gd name="T66" fmla="*/ 2147483647 w 276"/>
                  <a:gd name="T67" fmla="*/ 2147483647 h 426"/>
                  <a:gd name="T68" fmla="*/ 2147483647 w 276"/>
                  <a:gd name="T69" fmla="*/ 2147483647 h 426"/>
                  <a:gd name="T70" fmla="*/ 2147483647 w 276"/>
                  <a:gd name="T71" fmla="*/ 2147483647 h 426"/>
                  <a:gd name="T72" fmla="*/ 2147483647 w 276"/>
                  <a:gd name="T73" fmla="*/ 2147483647 h 426"/>
                  <a:gd name="T74" fmla="*/ 2147483647 w 276"/>
                  <a:gd name="T75" fmla="*/ 2147483647 h 4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426"/>
                  <a:gd name="T116" fmla="*/ 276 w 276"/>
                  <a:gd name="T117" fmla="*/ 426 h 4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426">
                    <a:moveTo>
                      <a:pt x="150" y="402"/>
                    </a:moveTo>
                    <a:lnTo>
                      <a:pt x="132" y="408"/>
                    </a:lnTo>
                    <a:lnTo>
                      <a:pt x="126" y="414"/>
                    </a:lnTo>
                    <a:lnTo>
                      <a:pt x="138" y="426"/>
                    </a:lnTo>
                    <a:lnTo>
                      <a:pt x="162" y="426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2"/>
                    </a:lnTo>
                    <a:lnTo>
                      <a:pt x="150" y="402"/>
                    </a:lnTo>
                    <a:close/>
                    <a:moveTo>
                      <a:pt x="276" y="246"/>
                    </a:moveTo>
                    <a:lnTo>
                      <a:pt x="270" y="228"/>
                    </a:lnTo>
                    <a:lnTo>
                      <a:pt x="264" y="216"/>
                    </a:lnTo>
                    <a:lnTo>
                      <a:pt x="246" y="198"/>
                    </a:lnTo>
                    <a:lnTo>
                      <a:pt x="252" y="186"/>
                    </a:lnTo>
                    <a:lnTo>
                      <a:pt x="252" y="180"/>
                    </a:lnTo>
                    <a:lnTo>
                      <a:pt x="246" y="162"/>
                    </a:lnTo>
                    <a:lnTo>
                      <a:pt x="240" y="150"/>
                    </a:lnTo>
                    <a:lnTo>
                      <a:pt x="210" y="120"/>
                    </a:lnTo>
                    <a:lnTo>
                      <a:pt x="198" y="102"/>
                    </a:lnTo>
                    <a:lnTo>
                      <a:pt x="168" y="72"/>
                    </a:lnTo>
                    <a:lnTo>
                      <a:pt x="144" y="66"/>
                    </a:lnTo>
                    <a:lnTo>
                      <a:pt x="144" y="60"/>
                    </a:lnTo>
                    <a:lnTo>
                      <a:pt x="138" y="54"/>
                    </a:lnTo>
                    <a:lnTo>
                      <a:pt x="132" y="42"/>
                    </a:lnTo>
                    <a:lnTo>
                      <a:pt x="102" y="12"/>
                    </a:lnTo>
                    <a:lnTo>
                      <a:pt x="96" y="0"/>
                    </a:lnTo>
                    <a:lnTo>
                      <a:pt x="78" y="12"/>
                    </a:lnTo>
                    <a:lnTo>
                      <a:pt x="48" y="12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84"/>
                    </a:lnTo>
                    <a:lnTo>
                      <a:pt x="24" y="90"/>
                    </a:lnTo>
                    <a:lnTo>
                      <a:pt x="30" y="90"/>
                    </a:lnTo>
                    <a:lnTo>
                      <a:pt x="42" y="96"/>
                    </a:lnTo>
                    <a:lnTo>
                      <a:pt x="60" y="132"/>
                    </a:lnTo>
                    <a:lnTo>
                      <a:pt x="54" y="132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20"/>
                    </a:lnTo>
                    <a:lnTo>
                      <a:pt x="6" y="120"/>
                    </a:lnTo>
                    <a:lnTo>
                      <a:pt x="6" y="126"/>
                    </a:lnTo>
                    <a:lnTo>
                      <a:pt x="18" y="132"/>
                    </a:lnTo>
                    <a:lnTo>
                      <a:pt x="30" y="144"/>
                    </a:lnTo>
                    <a:lnTo>
                      <a:pt x="42" y="150"/>
                    </a:lnTo>
                    <a:lnTo>
                      <a:pt x="54" y="192"/>
                    </a:lnTo>
                    <a:lnTo>
                      <a:pt x="90" y="198"/>
                    </a:lnTo>
                    <a:lnTo>
                      <a:pt x="90" y="228"/>
                    </a:lnTo>
                    <a:lnTo>
                      <a:pt x="78" y="240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102" y="300"/>
                    </a:lnTo>
                    <a:lnTo>
                      <a:pt x="108" y="300"/>
                    </a:lnTo>
                    <a:lnTo>
                      <a:pt x="108" y="306"/>
                    </a:lnTo>
                    <a:lnTo>
                      <a:pt x="102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32" y="330"/>
                    </a:lnTo>
                    <a:lnTo>
                      <a:pt x="144" y="324"/>
                    </a:lnTo>
                    <a:lnTo>
                      <a:pt x="144" y="318"/>
                    </a:lnTo>
                    <a:lnTo>
                      <a:pt x="150" y="312"/>
                    </a:lnTo>
                    <a:lnTo>
                      <a:pt x="150" y="306"/>
                    </a:lnTo>
                    <a:lnTo>
                      <a:pt x="198" y="282"/>
                    </a:lnTo>
                    <a:lnTo>
                      <a:pt x="222" y="288"/>
                    </a:lnTo>
                    <a:lnTo>
                      <a:pt x="234" y="270"/>
                    </a:lnTo>
                    <a:lnTo>
                      <a:pt x="258" y="270"/>
                    </a:lnTo>
                    <a:lnTo>
                      <a:pt x="270" y="264"/>
                    </a:lnTo>
                    <a:lnTo>
                      <a:pt x="276" y="264"/>
                    </a:lnTo>
                    <a:lnTo>
                      <a:pt x="276" y="24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0" name="Korea, North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53" y="1426"/>
                <a:ext cx="84" cy="107"/>
              </a:xfrm>
              <a:custGeom>
                <a:avLst/>
                <a:gdLst>
                  <a:gd name="T0" fmla="*/ 2147483647 w 330"/>
                  <a:gd name="T1" fmla="*/ 0 h 420"/>
                  <a:gd name="T2" fmla="*/ 2147483647 w 330"/>
                  <a:gd name="T3" fmla="*/ 2147483647 h 420"/>
                  <a:gd name="T4" fmla="*/ 2147483647 w 330"/>
                  <a:gd name="T5" fmla="*/ 2147483647 h 420"/>
                  <a:gd name="T6" fmla="*/ 2147483647 w 330"/>
                  <a:gd name="T7" fmla="*/ 2147483647 h 420"/>
                  <a:gd name="T8" fmla="*/ 2147483647 w 330"/>
                  <a:gd name="T9" fmla="*/ 2147483647 h 420"/>
                  <a:gd name="T10" fmla="*/ 2147483647 w 330"/>
                  <a:gd name="T11" fmla="*/ 2147483647 h 420"/>
                  <a:gd name="T12" fmla="*/ 2147483647 w 330"/>
                  <a:gd name="T13" fmla="*/ 2147483647 h 420"/>
                  <a:gd name="T14" fmla="*/ 2147483647 w 330"/>
                  <a:gd name="T15" fmla="*/ 2147483647 h 420"/>
                  <a:gd name="T16" fmla="*/ 2147483647 w 330"/>
                  <a:gd name="T17" fmla="*/ 2147483647 h 420"/>
                  <a:gd name="T18" fmla="*/ 2147483647 w 330"/>
                  <a:gd name="T19" fmla="*/ 2147483647 h 420"/>
                  <a:gd name="T20" fmla="*/ 2147483647 w 330"/>
                  <a:gd name="T21" fmla="*/ 2147483647 h 420"/>
                  <a:gd name="T22" fmla="*/ 2147483647 w 330"/>
                  <a:gd name="T23" fmla="*/ 2147483647 h 420"/>
                  <a:gd name="T24" fmla="*/ 2147483647 w 330"/>
                  <a:gd name="T25" fmla="*/ 2147483647 h 420"/>
                  <a:gd name="T26" fmla="*/ 2147483647 w 330"/>
                  <a:gd name="T27" fmla="*/ 2147483647 h 420"/>
                  <a:gd name="T28" fmla="*/ 2147483647 w 330"/>
                  <a:gd name="T29" fmla="*/ 2147483647 h 420"/>
                  <a:gd name="T30" fmla="*/ 2147483647 w 330"/>
                  <a:gd name="T31" fmla="*/ 2147483647 h 420"/>
                  <a:gd name="T32" fmla="*/ 2147483647 w 330"/>
                  <a:gd name="T33" fmla="*/ 2147483647 h 420"/>
                  <a:gd name="T34" fmla="*/ 2147483647 w 330"/>
                  <a:gd name="T35" fmla="*/ 2147483647 h 420"/>
                  <a:gd name="T36" fmla="*/ 2147483647 w 330"/>
                  <a:gd name="T37" fmla="*/ 2147483647 h 420"/>
                  <a:gd name="T38" fmla="*/ 2147483647 w 330"/>
                  <a:gd name="T39" fmla="*/ 2147483647 h 420"/>
                  <a:gd name="T40" fmla="*/ 2147483647 w 330"/>
                  <a:gd name="T41" fmla="*/ 2147483647 h 420"/>
                  <a:gd name="T42" fmla="*/ 2147483647 w 330"/>
                  <a:gd name="T43" fmla="*/ 2147483647 h 420"/>
                  <a:gd name="T44" fmla="*/ 2147483647 w 330"/>
                  <a:gd name="T45" fmla="*/ 2147483647 h 420"/>
                  <a:gd name="T46" fmla="*/ 2147483647 w 330"/>
                  <a:gd name="T47" fmla="*/ 2147483647 h 420"/>
                  <a:gd name="T48" fmla="*/ 2147483647 w 330"/>
                  <a:gd name="T49" fmla="*/ 2147483647 h 420"/>
                  <a:gd name="T50" fmla="*/ 2147483647 w 330"/>
                  <a:gd name="T51" fmla="*/ 2147483647 h 420"/>
                  <a:gd name="T52" fmla="*/ 2147483647 w 330"/>
                  <a:gd name="T53" fmla="*/ 2147483647 h 420"/>
                  <a:gd name="T54" fmla="*/ 2147483647 w 330"/>
                  <a:gd name="T55" fmla="*/ 2147483647 h 420"/>
                  <a:gd name="T56" fmla="*/ 2147483647 w 330"/>
                  <a:gd name="T57" fmla="*/ 2147483647 h 420"/>
                  <a:gd name="T58" fmla="*/ 2147483647 w 330"/>
                  <a:gd name="T59" fmla="*/ 2147483647 h 420"/>
                  <a:gd name="T60" fmla="*/ 2147483647 w 330"/>
                  <a:gd name="T61" fmla="*/ 2147483647 h 420"/>
                  <a:gd name="T62" fmla="*/ 2147483647 w 330"/>
                  <a:gd name="T63" fmla="*/ 2147483647 h 420"/>
                  <a:gd name="T64" fmla="*/ 2147483647 w 330"/>
                  <a:gd name="T65" fmla="*/ 2147483647 h 420"/>
                  <a:gd name="T66" fmla="*/ 2147483647 w 330"/>
                  <a:gd name="T67" fmla="*/ 2147483647 h 420"/>
                  <a:gd name="T68" fmla="*/ 2147483647 w 330"/>
                  <a:gd name="T69" fmla="*/ 2147483647 h 420"/>
                  <a:gd name="T70" fmla="*/ 2147483647 w 330"/>
                  <a:gd name="T71" fmla="*/ 2147483647 h 420"/>
                  <a:gd name="T72" fmla="*/ 2147483647 w 330"/>
                  <a:gd name="T73" fmla="*/ 2147483647 h 420"/>
                  <a:gd name="T74" fmla="*/ 2147483647 w 330"/>
                  <a:gd name="T75" fmla="*/ 2147483647 h 420"/>
                  <a:gd name="T76" fmla="*/ 2147483647 w 330"/>
                  <a:gd name="T77" fmla="*/ 2147483647 h 420"/>
                  <a:gd name="T78" fmla="*/ 2147483647 w 330"/>
                  <a:gd name="T79" fmla="*/ 2147483647 h 420"/>
                  <a:gd name="T80" fmla="*/ 2147483647 w 330"/>
                  <a:gd name="T81" fmla="*/ 2147483647 h 420"/>
                  <a:gd name="T82" fmla="*/ 2147483647 w 330"/>
                  <a:gd name="T83" fmla="*/ 2147483647 h 420"/>
                  <a:gd name="T84" fmla="*/ 2147483647 w 330"/>
                  <a:gd name="T85" fmla="*/ 2147483647 h 420"/>
                  <a:gd name="T86" fmla="*/ 2147483647 w 330"/>
                  <a:gd name="T87" fmla="*/ 2147483647 h 420"/>
                  <a:gd name="T88" fmla="*/ 2147483647 w 330"/>
                  <a:gd name="T89" fmla="*/ 2147483647 h 420"/>
                  <a:gd name="T90" fmla="*/ 2147483647 w 330"/>
                  <a:gd name="T91" fmla="*/ 2147483647 h 420"/>
                  <a:gd name="T92" fmla="*/ 2147483647 w 330"/>
                  <a:gd name="T93" fmla="*/ 2147483647 h 420"/>
                  <a:gd name="T94" fmla="*/ 2147483647 w 330"/>
                  <a:gd name="T95" fmla="*/ 2147483647 h 420"/>
                  <a:gd name="T96" fmla="*/ 2147483647 w 330"/>
                  <a:gd name="T97" fmla="*/ 2147483647 h 420"/>
                  <a:gd name="T98" fmla="*/ 2147483647 w 330"/>
                  <a:gd name="T99" fmla="*/ 2147483647 h 420"/>
                  <a:gd name="T100" fmla="*/ 2147483647 w 330"/>
                  <a:gd name="T101" fmla="*/ 2147483647 h 420"/>
                  <a:gd name="T102" fmla="*/ 2147483647 w 330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0"/>
                  <a:gd name="T157" fmla="*/ 0 h 420"/>
                  <a:gd name="T158" fmla="*/ 330 w 330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0" h="420">
                    <a:moveTo>
                      <a:pt x="270" y="0"/>
                    </a:moveTo>
                    <a:lnTo>
                      <a:pt x="240" y="0"/>
                    </a:lnTo>
                    <a:lnTo>
                      <a:pt x="240" y="6"/>
                    </a:lnTo>
                    <a:lnTo>
                      <a:pt x="246" y="12"/>
                    </a:lnTo>
                    <a:lnTo>
                      <a:pt x="252" y="24"/>
                    </a:lnTo>
                    <a:lnTo>
                      <a:pt x="252" y="42"/>
                    </a:lnTo>
                    <a:lnTo>
                      <a:pt x="228" y="42"/>
                    </a:lnTo>
                    <a:lnTo>
                      <a:pt x="234" y="54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6" y="78"/>
                    </a:lnTo>
                    <a:lnTo>
                      <a:pt x="204" y="72"/>
                    </a:lnTo>
                    <a:lnTo>
                      <a:pt x="180" y="72"/>
                    </a:lnTo>
                    <a:lnTo>
                      <a:pt x="174" y="66"/>
                    </a:lnTo>
                    <a:lnTo>
                      <a:pt x="168" y="72"/>
                    </a:lnTo>
                    <a:lnTo>
                      <a:pt x="168" y="84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198" y="120"/>
                    </a:lnTo>
                    <a:lnTo>
                      <a:pt x="150" y="120"/>
                    </a:lnTo>
                    <a:lnTo>
                      <a:pt x="138" y="114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96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84" y="138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34"/>
                    </a:lnTo>
                    <a:lnTo>
                      <a:pt x="0" y="246"/>
                    </a:lnTo>
                    <a:lnTo>
                      <a:pt x="12" y="228"/>
                    </a:lnTo>
                    <a:lnTo>
                      <a:pt x="18" y="246"/>
                    </a:lnTo>
                    <a:lnTo>
                      <a:pt x="36" y="270"/>
                    </a:lnTo>
                    <a:lnTo>
                      <a:pt x="48" y="252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96" y="270"/>
                    </a:lnTo>
                    <a:lnTo>
                      <a:pt x="96" y="282"/>
                    </a:lnTo>
                    <a:lnTo>
                      <a:pt x="102" y="294"/>
                    </a:lnTo>
                    <a:lnTo>
                      <a:pt x="102" y="336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132" y="342"/>
                    </a:lnTo>
                    <a:lnTo>
                      <a:pt x="108" y="342"/>
                    </a:lnTo>
                    <a:lnTo>
                      <a:pt x="102" y="348"/>
                    </a:lnTo>
                    <a:lnTo>
                      <a:pt x="102" y="360"/>
                    </a:lnTo>
                    <a:lnTo>
                      <a:pt x="108" y="378"/>
                    </a:lnTo>
                    <a:lnTo>
                      <a:pt x="114" y="384"/>
                    </a:lnTo>
                    <a:lnTo>
                      <a:pt x="126" y="408"/>
                    </a:lnTo>
                    <a:lnTo>
                      <a:pt x="156" y="396"/>
                    </a:lnTo>
                    <a:lnTo>
                      <a:pt x="162" y="402"/>
                    </a:lnTo>
                    <a:lnTo>
                      <a:pt x="174" y="408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20"/>
                    </a:lnTo>
                    <a:lnTo>
                      <a:pt x="216" y="414"/>
                    </a:lnTo>
                    <a:lnTo>
                      <a:pt x="228" y="414"/>
                    </a:lnTo>
                    <a:lnTo>
                      <a:pt x="240" y="408"/>
                    </a:lnTo>
                    <a:lnTo>
                      <a:pt x="246" y="402"/>
                    </a:lnTo>
                    <a:lnTo>
                      <a:pt x="246" y="396"/>
                    </a:lnTo>
                    <a:lnTo>
                      <a:pt x="240" y="390"/>
                    </a:lnTo>
                    <a:lnTo>
                      <a:pt x="240" y="384"/>
                    </a:lnTo>
                    <a:lnTo>
                      <a:pt x="246" y="384"/>
                    </a:lnTo>
                    <a:lnTo>
                      <a:pt x="252" y="378"/>
                    </a:lnTo>
                    <a:lnTo>
                      <a:pt x="276" y="366"/>
                    </a:lnTo>
                    <a:lnTo>
                      <a:pt x="306" y="366"/>
                    </a:lnTo>
                    <a:lnTo>
                      <a:pt x="324" y="354"/>
                    </a:lnTo>
                    <a:lnTo>
                      <a:pt x="312" y="342"/>
                    </a:lnTo>
                    <a:lnTo>
                      <a:pt x="312" y="336"/>
                    </a:lnTo>
                    <a:lnTo>
                      <a:pt x="264" y="312"/>
                    </a:lnTo>
                    <a:lnTo>
                      <a:pt x="240" y="312"/>
                    </a:lnTo>
                    <a:lnTo>
                      <a:pt x="240" y="30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46" y="276"/>
                    </a:lnTo>
                    <a:lnTo>
                      <a:pt x="234" y="270"/>
                    </a:lnTo>
                    <a:lnTo>
                      <a:pt x="228" y="264"/>
                    </a:lnTo>
                    <a:lnTo>
                      <a:pt x="228" y="252"/>
                    </a:lnTo>
                    <a:lnTo>
                      <a:pt x="240" y="246"/>
                    </a:lnTo>
                    <a:lnTo>
                      <a:pt x="246" y="240"/>
                    </a:lnTo>
                    <a:lnTo>
                      <a:pt x="258" y="234"/>
                    </a:lnTo>
                    <a:lnTo>
                      <a:pt x="270" y="234"/>
                    </a:lnTo>
                    <a:lnTo>
                      <a:pt x="276" y="228"/>
                    </a:lnTo>
                    <a:lnTo>
                      <a:pt x="288" y="204"/>
                    </a:lnTo>
                    <a:lnTo>
                      <a:pt x="288" y="192"/>
                    </a:lnTo>
                    <a:lnTo>
                      <a:pt x="294" y="186"/>
                    </a:lnTo>
                    <a:lnTo>
                      <a:pt x="300" y="174"/>
                    </a:lnTo>
                    <a:lnTo>
                      <a:pt x="324" y="162"/>
                    </a:lnTo>
                    <a:lnTo>
                      <a:pt x="312" y="132"/>
                    </a:lnTo>
                    <a:lnTo>
                      <a:pt x="306" y="126"/>
                    </a:lnTo>
                    <a:lnTo>
                      <a:pt x="294" y="102"/>
                    </a:lnTo>
                    <a:lnTo>
                      <a:pt x="294" y="90"/>
                    </a:lnTo>
                    <a:lnTo>
                      <a:pt x="306" y="66"/>
                    </a:lnTo>
                    <a:lnTo>
                      <a:pt x="318" y="60"/>
                    </a:lnTo>
                    <a:lnTo>
                      <a:pt x="324" y="54"/>
                    </a:lnTo>
                    <a:lnTo>
                      <a:pt x="330" y="54"/>
                    </a:lnTo>
                    <a:lnTo>
                      <a:pt x="312" y="36"/>
                    </a:lnTo>
                    <a:lnTo>
                      <a:pt x="288" y="24"/>
                    </a:lnTo>
                    <a:lnTo>
                      <a:pt x="27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1" name="Keny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72" y="2213"/>
                <a:ext cx="144" cy="195"/>
              </a:xfrm>
              <a:custGeom>
                <a:avLst/>
                <a:gdLst>
                  <a:gd name="T0" fmla="*/ 2147483647 w 564"/>
                  <a:gd name="T1" fmla="*/ 2147483647 h 762"/>
                  <a:gd name="T2" fmla="*/ 2147483647 w 564"/>
                  <a:gd name="T3" fmla="*/ 2147483647 h 762"/>
                  <a:gd name="T4" fmla="*/ 2147483647 w 564"/>
                  <a:gd name="T5" fmla="*/ 2147483647 h 762"/>
                  <a:gd name="T6" fmla="*/ 2147483647 w 564"/>
                  <a:gd name="T7" fmla="*/ 2147483647 h 762"/>
                  <a:gd name="T8" fmla="*/ 2147483647 w 564"/>
                  <a:gd name="T9" fmla="*/ 2147483647 h 762"/>
                  <a:gd name="T10" fmla="*/ 2147483647 w 564"/>
                  <a:gd name="T11" fmla="*/ 2147483647 h 762"/>
                  <a:gd name="T12" fmla="*/ 2147483647 w 564"/>
                  <a:gd name="T13" fmla="*/ 2147483647 h 762"/>
                  <a:gd name="T14" fmla="*/ 2147483647 w 564"/>
                  <a:gd name="T15" fmla="*/ 2147483647 h 762"/>
                  <a:gd name="T16" fmla="*/ 2147483647 w 564"/>
                  <a:gd name="T17" fmla="*/ 2147483647 h 762"/>
                  <a:gd name="T18" fmla="*/ 2147483647 w 564"/>
                  <a:gd name="T19" fmla="*/ 2147483647 h 762"/>
                  <a:gd name="T20" fmla="*/ 2147483647 w 564"/>
                  <a:gd name="T21" fmla="*/ 2147483647 h 762"/>
                  <a:gd name="T22" fmla="*/ 2147483647 w 564"/>
                  <a:gd name="T23" fmla="*/ 2147483647 h 762"/>
                  <a:gd name="T24" fmla="*/ 2147483647 w 564"/>
                  <a:gd name="T25" fmla="*/ 0 h 762"/>
                  <a:gd name="T26" fmla="*/ 2147483647 w 564"/>
                  <a:gd name="T27" fmla="*/ 2147483647 h 762"/>
                  <a:gd name="T28" fmla="*/ 2147483647 w 564"/>
                  <a:gd name="T29" fmla="*/ 2147483647 h 762"/>
                  <a:gd name="T30" fmla="*/ 2147483647 w 564"/>
                  <a:gd name="T31" fmla="*/ 2147483647 h 762"/>
                  <a:gd name="T32" fmla="*/ 2147483647 w 564"/>
                  <a:gd name="T33" fmla="*/ 2147483647 h 762"/>
                  <a:gd name="T34" fmla="*/ 2147483647 w 564"/>
                  <a:gd name="T35" fmla="*/ 2147483647 h 762"/>
                  <a:gd name="T36" fmla="*/ 2147483647 w 564"/>
                  <a:gd name="T37" fmla="*/ 2147483647 h 762"/>
                  <a:gd name="T38" fmla="*/ 2147483647 w 564"/>
                  <a:gd name="T39" fmla="*/ 2147483647 h 762"/>
                  <a:gd name="T40" fmla="*/ 2147483647 w 564"/>
                  <a:gd name="T41" fmla="*/ 2147483647 h 762"/>
                  <a:gd name="T42" fmla="*/ 2147483647 w 564"/>
                  <a:gd name="T43" fmla="*/ 2147483647 h 762"/>
                  <a:gd name="T44" fmla="*/ 2147483647 w 564"/>
                  <a:gd name="T45" fmla="*/ 2147483647 h 762"/>
                  <a:gd name="T46" fmla="*/ 2147483647 w 564"/>
                  <a:gd name="T47" fmla="*/ 2147483647 h 762"/>
                  <a:gd name="T48" fmla="*/ 2147483647 w 564"/>
                  <a:gd name="T49" fmla="*/ 2147483647 h 762"/>
                  <a:gd name="T50" fmla="*/ 2147483647 w 564"/>
                  <a:gd name="T51" fmla="*/ 2147483647 h 762"/>
                  <a:gd name="T52" fmla="*/ 2147483647 w 564"/>
                  <a:gd name="T53" fmla="*/ 2147483647 h 762"/>
                  <a:gd name="T54" fmla="*/ 2147483647 w 564"/>
                  <a:gd name="T55" fmla="*/ 2147483647 h 762"/>
                  <a:gd name="T56" fmla="*/ 2147483647 w 564"/>
                  <a:gd name="T57" fmla="*/ 2147483647 h 762"/>
                  <a:gd name="T58" fmla="*/ 0 w 564"/>
                  <a:gd name="T59" fmla="*/ 2147483647 h 762"/>
                  <a:gd name="T60" fmla="*/ 2147483647 w 564"/>
                  <a:gd name="T61" fmla="*/ 2147483647 h 762"/>
                  <a:gd name="T62" fmla="*/ 2147483647 w 564"/>
                  <a:gd name="T63" fmla="*/ 2147483647 h 762"/>
                  <a:gd name="T64" fmla="*/ 2147483647 w 564"/>
                  <a:gd name="T65" fmla="*/ 2147483647 h 762"/>
                  <a:gd name="T66" fmla="*/ 2147483647 w 564"/>
                  <a:gd name="T67" fmla="*/ 2147483647 h 762"/>
                  <a:gd name="T68" fmla="*/ 2147483647 w 564"/>
                  <a:gd name="T69" fmla="*/ 2147483647 h 762"/>
                  <a:gd name="T70" fmla="*/ 0 w 564"/>
                  <a:gd name="T71" fmla="*/ 2147483647 h 762"/>
                  <a:gd name="T72" fmla="*/ 2147483647 w 564"/>
                  <a:gd name="T73" fmla="*/ 2147483647 h 762"/>
                  <a:gd name="T74" fmla="*/ 2147483647 w 564"/>
                  <a:gd name="T75" fmla="*/ 2147483647 h 762"/>
                  <a:gd name="T76" fmla="*/ 2147483647 w 564"/>
                  <a:gd name="T77" fmla="*/ 2147483647 h 762"/>
                  <a:gd name="T78" fmla="*/ 2147483647 w 564"/>
                  <a:gd name="T79" fmla="*/ 2147483647 h 762"/>
                  <a:gd name="T80" fmla="*/ 2147483647 w 564"/>
                  <a:gd name="T81" fmla="*/ 2147483647 h 762"/>
                  <a:gd name="T82" fmla="*/ 2147483647 w 564"/>
                  <a:gd name="T83" fmla="*/ 2147483647 h 762"/>
                  <a:gd name="T84" fmla="*/ 2147483647 w 564"/>
                  <a:gd name="T85" fmla="*/ 2147483647 h 762"/>
                  <a:gd name="T86" fmla="*/ 2147483647 w 564"/>
                  <a:gd name="T87" fmla="*/ 2147483647 h 762"/>
                  <a:gd name="T88" fmla="*/ 2147483647 w 564"/>
                  <a:gd name="T89" fmla="*/ 2147483647 h 762"/>
                  <a:gd name="T90" fmla="*/ 2147483647 w 564"/>
                  <a:gd name="T91" fmla="*/ 2147483647 h 762"/>
                  <a:gd name="T92" fmla="*/ 2147483647 w 564"/>
                  <a:gd name="T93" fmla="*/ 2147483647 h 762"/>
                  <a:gd name="T94" fmla="*/ 2147483647 w 564"/>
                  <a:gd name="T95" fmla="*/ 2147483647 h 762"/>
                  <a:gd name="T96" fmla="*/ 2147483647 w 564"/>
                  <a:gd name="T97" fmla="*/ 2147483647 h 762"/>
                  <a:gd name="T98" fmla="*/ 2147483647 w 564"/>
                  <a:gd name="T99" fmla="*/ 2147483647 h 762"/>
                  <a:gd name="T100" fmla="*/ 2147483647 w 564"/>
                  <a:gd name="T101" fmla="*/ 2147483647 h 7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4"/>
                  <a:gd name="T154" fmla="*/ 0 h 762"/>
                  <a:gd name="T155" fmla="*/ 564 w 564"/>
                  <a:gd name="T156" fmla="*/ 762 h 7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4" h="762">
                    <a:moveTo>
                      <a:pt x="498" y="150"/>
                    </a:moveTo>
                    <a:lnTo>
                      <a:pt x="540" y="108"/>
                    </a:lnTo>
                    <a:lnTo>
                      <a:pt x="558" y="72"/>
                    </a:lnTo>
                    <a:lnTo>
                      <a:pt x="564" y="66"/>
                    </a:lnTo>
                    <a:lnTo>
                      <a:pt x="564" y="60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480" y="30"/>
                    </a:lnTo>
                    <a:lnTo>
                      <a:pt x="462" y="48"/>
                    </a:lnTo>
                    <a:lnTo>
                      <a:pt x="456" y="48"/>
                    </a:lnTo>
                    <a:lnTo>
                      <a:pt x="450" y="54"/>
                    </a:lnTo>
                    <a:lnTo>
                      <a:pt x="438" y="60"/>
                    </a:lnTo>
                    <a:lnTo>
                      <a:pt x="426" y="60"/>
                    </a:lnTo>
                    <a:lnTo>
                      <a:pt x="414" y="72"/>
                    </a:lnTo>
                    <a:lnTo>
                      <a:pt x="414" y="84"/>
                    </a:lnTo>
                    <a:lnTo>
                      <a:pt x="390" y="102"/>
                    </a:lnTo>
                    <a:lnTo>
                      <a:pt x="378" y="96"/>
                    </a:lnTo>
                    <a:lnTo>
                      <a:pt x="372" y="96"/>
                    </a:lnTo>
                    <a:lnTo>
                      <a:pt x="360" y="90"/>
                    </a:lnTo>
                    <a:lnTo>
                      <a:pt x="330" y="90"/>
                    </a:lnTo>
                    <a:lnTo>
                      <a:pt x="318" y="84"/>
                    </a:lnTo>
                    <a:lnTo>
                      <a:pt x="288" y="84"/>
                    </a:lnTo>
                    <a:lnTo>
                      <a:pt x="210" y="24"/>
                    </a:lnTo>
                    <a:lnTo>
                      <a:pt x="138" y="18"/>
                    </a:lnTo>
                    <a:lnTo>
                      <a:pt x="132" y="0"/>
                    </a:lnTo>
                    <a:lnTo>
                      <a:pt x="108" y="12"/>
                    </a:lnTo>
                    <a:lnTo>
                      <a:pt x="18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96"/>
                    </a:lnTo>
                    <a:lnTo>
                      <a:pt x="24" y="102"/>
                    </a:lnTo>
                    <a:lnTo>
                      <a:pt x="24" y="108"/>
                    </a:lnTo>
                    <a:lnTo>
                      <a:pt x="42" y="126"/>
                    </a:lnTo>
                    <a:lnTo>
                      <a:pt x="36" y="132"/>
                    </a:lnTo>
                    <a:lnTo>
                      <a:pt x="72" y="174"/>
                    </a:lnTo>
                    <a:lnTo>
                      <a:pt x="66" y="180"/>
                    </a:lnTo>
                    <a:lnTo>
                      <a:pt x="60" y="180"/>
                    </a:lnTo>
                    <a:lnTo>
                      <a:pt x="54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66" y="258"/>
                    </a:lnTo>
                    <a:lnTo>
                      <a:pt x="60" y="282"/>
                    </a:lnTo>
                    <a:lnTo>
                      <a:pt x="42" y="282"/>
                    </a:lnTo>
                    <a:lnTo>
                      <a:pt x="36" y="288"/>
                    </a:lnTo>
                    <a:lnTo>
                      <a:pt x="36" y="312"/>
                    </a:lnTo>
                    <a:lnTo>
                      <a:pt x="18" y="324"/>
                    </a:lnTo>
                    <a:lnTo>
                      <a:pt x="12" y="342"/>
                    </a:lnTo>
                    <a:lnTo>
                      <a:pt x="6" y="348"/>
                    </a:lnTo>
                    <a:lnTo>
                      <a:pt x="0" y="360"/>
                    </a:lnTo>
                    <a:lnTo>
                      <a:pt x="0" y="384"/>
                    </a:lnTo>
                    <a:lnTo>
                      <a:pt x="18" y="402"/>
                    </a:lnTo>
                    <a:lnTo>
                      <a:pt x="30" y="402"/>
                    </a:lnTo>
                    <a:lnTo>
                      <a:pt x="30" y="390"/>
                    </a:lnTo>
                    <a:lnTo>
                      <a:pt x="54" y="390"/>
                    </a:lnTo>
                    <a:lnTo>
                      <a:pt x="60" y="408"/>
                    </a:lnTo>
                    <a:lnTo>
                      <a:pt x="42" y="408"/>
                    </a:lnTo>
                    <a:lnTo>
                      <a:pt x="30" y="420"/>
                    </a:lnTo>
                    <a:lnTo>
                      <a:pt x="24" y="414"/>
                    </a:lnTo>
                    <a:lnTo>
                      <a:pt x="18" y="414"/>
                    </a:lnTo>
                    <a:lnTo>
                      <a:pt x="6" y="420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2" y="450"/>
                    </a:lnTo>
                    <a:lnTo>
                      <a:pt x="6" y="46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270" y="642"/>
                    </a:lnTo>
                    <a:lnTo>
                      <a:pt x="264" y="648"/>
                    </a:lnTo>
                    <a:lnTo>
                      <a:pt x="258" y="648"/>
                    </a:lnTo>
                    <a:lnTo>
                      <a:pt x="252" y="654"/>
                    </a:lnTo>
                    <a:lnTo>
                      <a:pt x="366" y="762"/>
                    </a:lnTo>
                    <a:lnTo>
                      <a:pt x="384" y="756"/>
                    </a:lnTo>
                    <a:lnTo>
                      <a:pt x="414" y="690"/>
                    </a:lnTo>
                    <a:lnTo>
                      <a:pt x="414" y="660"/>
                    </a:lnTo>
                    <a:lnTo>
                      <a:pt x="426" y="648"/>
                    </a:lnTo>
                    <a:lnTo>
                      <a:pt x="432" y="648"/>
                    </a:lnTo>
                    <a:lnTo>
                      <a:pt x="444" y="636"/>
                    </a:lnTo>
                    <a:lnTo>
                      <a:pt x="444" y="624"/>
                    </a:lnTo>
                    <a:lnTo>
                      <a:pt x="438" y="618"/>
                    </a:lnTo>
                    <a:lnTo>
                      <a:pt x="438" y="600"/>
                    </a:lnTo>
                    <a:lnTo>
                      <a:pt x="444" y="594"/>
                    </a:lnTo>
                    <a:lnTo>
                      <a:pt x="456" y="588"/>
                    </a:lnTo>
                    <a:lnTo>
                      <a:pt x="468" y="588"/>
                    </a:lnTo>
                    <a:lnTo>
                      <a:pt x="474" y="582"/>
                    </a:lnTo>
                    <a:lnTo>
                      <a:pt x="480" y="582"/>
                    </a:lnTo>
                    <a:lnTo>
                      <a:pt x="486" y="540"/>
                    </a:lnTo>
                    <a:lnTo>
                      <a:pt x="516" y="540"/>
                    </a:lnTo>
                    <a:lnTo>
                      <a:pt x="528" y="534"/>
                    </a:lnTo>
                    <a:lnTo>
                      <a:pt x="534" y="522"/>
                    </a:lnTo>
                    <a:lnTo>
                      <a:pt x="540" y="516"/>
                    </a:lnTo>
                    <a:lnTo>
                      <a:pt x="498" y="450"/>
                    </a:lnTo>
                    <a:lnTo>
                      <a:pt x="498" y="15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2" name="Kazakhsta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419" y="1177"/>
                <a:ext cx="643" cy="298"/>
              </a:xfrm>
              <a:custGeom>
                <a:avLst/>
                <a:gdLst>
                  <a:gd name="T0" fmla="*/ 2147483647 w 2514"/>
                  <a:gd name="T1" fmla="*/ 2147483647 h 1164"/>
                  <a:gd name="T2" fmla="*/ 2147483647 w 2514"/>
                  <a:gd name="T3" fmla="*/ 2147483647 h 1164"/>
                  <a:gd name="T4" fmla="*/ 2147483647 w 2514"/>
                  <a:gd name="T5" fmla="*/ 2147483647 h 1164"/>
                  <a:gd name="T6" fmla="*/ 2147483647 w 2514"/>
                  <a:gd name="T7" fmla="*/ 2147483647 h 1164"/>
                  <a:gd name="T8" fmla="*/ 2147483647 w 2514"/>
                  <a:gd name="T9" fmla="*/ 2147483647 h 1164"/>
                  <a:gd name="T10" fmla="*/ 2147483647 w 2514"/>
                  <a:gd name="T11" fmla="*/ 2147483647 h 1164"/>
                  <a:gd name="T12" fmla="*/ 2147483647 w 2514"/>
                  <a:gd name="T13" fmla="*/ 2147483647 h 1164"/>
                  <a:gd name="T14" fmla="*/ 2147483647 w 2514"/>
                  <a:gd name="T15" fmla="*/ 2147483647 h 1164"/>
                  <a:gd name="T16" fmla="*/ 2147483647 w 2514"/>
                  <a:gd name="T17" fmla="*/ 2147483647 h 1164"/>
                  <a:gd name="T18" fmla="*/ 2147483647 w 2514"/>
                  <a:gd name="T19" fmla="*/ 2147483647 h 1164"/>
                  <a:gd name="T20" fmla="*/ 2147483647 w 2514"/>
                  <a:gd name="T21" fmla="*/ 2147483647 h 1164"/>
                  <a:gd name="T22" fmla="*/ 2147483647 w 2514"/>
                  <a:gd name="T23" fmla="*/ 2147483647 h 1164"/>
                  <a:gd name="T24" fmla="*/ 2147483647 w 2514"/>
                  <a:gd name="T25" fmla="*/ 2147483647 h 1164"/>
                  <a:gd name="T26" fmla="*/ 2147483647 w 2514"/>
                  <a:gd name="T27" fmla="*/ 2147483647 h 1164"/>
                  <a:gd name="T28" fmla="*/ 2147483647 w 2514"/>
                  <a:gd name="T29" fmla="*/ 2147483647 h 1164"/>
                  <a:gd name="T30" fmla="*/ 2147483647 w 2514"/>
                  <a:gd name="T31" fmla="*/ 2147483647 h 1164"/>
                  <a:gd name="T32" fmla="*/ 2147483647 w 2514"/>
                  <a:gd name="T33" fmla="*/ 2147483647 h 1164"/>
                  <a:gd name="T34" fmla="*/ 2147483647 w 2514"/>
                  <a:gd name="T35" fmla="*/ 2147483647 h 1164"/>
                  <a:gd name="T36" fmla="*/ 2147483647 w 2514"/>
                  <a:gd name="T37" fmla="*/ 2147483647 h 1164"/>
                  <a:gd name="T38" fmla="*/ 2147483647 w 2514"/>
                  <a:gd name="T39" fmla="*/ 2147483647 h 1164"/>
                  <a:gd name="T40" fmla="*/ 2147483647 w 2514"/>
                  <a:gd name="T41" fmla="*/ 2147483647 h 1164"/>
                  <a:gd name="T42" fmla="*/ 2147483647 w 2514"/>
                  <a:gd name="T43" fmla="*/ 2147483647 h 1164"/>
                  <a:gd name="T44" fmla="*/ 2147483647 w 2514"/>
                  <a:gd name="T45" fmla="*/ 2147483647 h 1164"/>
                  <a:gd name="T46" fmla="*/ 2147483647 w 2514"/>
                  <a:gd name="T47" fmla="*/ 2147483647 h 1164"/>
                  <a:gd name="T48" fmla="*/ 2147483647 w 2514"/>
                  <a:gd name="T49" fmla="*/ 2147483647 h 1164"/>
                  <a:gd name="T50" fmla="*/ 2147483647 w 2514"/>
                  <a:gd name="T51" fmla="*/ 2147483647 h 1164"/>
                  <a:gd name="T52" fmla="*/ 2147483647 w 2514"/>
                  <a:gd name="T53" fmla="*/ 2147483647 h 1164"/>
                  <a:gd name="T54" fmla="*/ 2147483647 w 2514"/>
                  <a:gd name="T55" fmla="*/ 2147483647 h 1164"/>
                  <a:gd name="T56" fmla="*/ 2147483647 w 2514"/>
                  <a:gd name="T57" fmla="*/ 2147483647 h 1164"/>
                  <a:gd name="T58" fmla="*/ 2147483647 w 2514"/>
                  <a:gd name="T59" fmla="*/ 2147483647 h 1164"/>
                  <a:gd name="T60" fmla="*/ 2147483647 w 2514"/>
                  <a:gd name="T61" fmla="*/ 2147483647 h 1164"/>
                  <a:gd name="T62" fmla="*/ 2147483647 w 2514"/>
                  <a:gd name="T63" fmla="*/ 2147483647 h 1164"/>
                  <a:gd name="T64" fmla="*/ 2147483647 w 2514"/>
                  <a:gd name="T65" fmla="*/ 2147483647 h 1164"/>
                  <a:gd name="T66" fmla="*/ 2147483647 w 2514"/>
                  <a:gd name="T67" fmla="*/ 2147483647 h 1164"/>
                  <a:gd name="T68" fmla="*/ 2147483647 w 2514"/>
                  <a:gd name="T69" fmla="*/ 2147483647 h 1164"/>
                  <a:gd name="T70" fmla="*/ 2147483647 w 2514"/>
                  <a:gd name="T71" fmla="*/ 2147483647 h 1164"/>
                  <a:gd name="T72" fmla="*/ 2147483647 w 2514"/>
                  <a:gd name="T73" fmla="*/ 2147483647 h 1164"/>
                  <a:gd name="T74" fmla="*/ 2147483647 w 2514"/>
                  <a:gd name="T75" fmla="*/ 2147483647 h 1164"/>
                  <a:gd name="T76" fmla="*/ 2147483647 w 2514"/>
                  <a:gd name="T77" fmla="*/ 2147483647 h 1164"/>
                  <a:gd name="T78" fmla="*/ 2147483647 w 2514"/>
                  <a:gd name="T79" fmla="*/ 2147483647 h 1164"/>
                  <a:gd name="T80" fmla="*/ 2147483647 w 2514"/>
                  <a:gd name="T81" fmla="*/ 2147483647 h 1164"/>
                  <a:gd name="T82" fmla="*/ 2147483647 w 2514"/>
                  <a:gd name="T83" fmla="*/ 2147483647 h 1164"/>
                  <a:gd name="T84" fmla="*/ 2147483647 w 2514"/>
                  <a:gd name="T85" fmla="*/ 2147483647 h 1164"/>
                  <a:gd name="T86" fmla="*/ 2147483647 w 2514"/>
                  <a:gd name="T87" fmla="*/ 2147483647 h 1164"/>
                  <a:gd name="T88" fmla="*/ 2147483647 w 2514"/>
                  <a:gd name="T89" fmla="*/ 2147483647 h 1164"/>
                  <a:gd name="T90" fmla="*/ 2147483647 w 2514"/>
                  <a:gd name="T91" fmla="*/ 2147483647 h 1164"/>
                  <a:gd name="T92" fmla="*/ 2147483647 w 2514"/>
                  <a:gd name="T93" fmla="*/ 2147483647 h 1164"/>
                  <a:gd name="T94" fmla="*/ 2147483647 w 2514"/>
                  <a:gd name="T95" fmla="*/ 2147483647 h 1164"/>
                  <a:gd name="T96" fmla="*/ 2147483647 w 2514"/>
                  <a:gd name="T97" fmla="*/ 2147483647 h 1164"/>
                  <a:gd name="T98" fmla="*/ 2147483647 w 2514"/>
                  <a:gd name="T99" fmla="*/ 2147483647 h 1164"/>
                  <a:gd name="T100" fmla="*/ 2147483647 w 2514"/>
                  <a:gd name="T101" fmla="*/ 2147483647 h 1164"/>
                  <a:gd name="T102" fmla="*/ 2147483647 w 2514"/>
                  <a:gd name="T103" fmla="*/ 2147483647 h 1164"/>
                  <a:gd name="T104" fmla="*/ 2147483647 w 2514"/>
                  <a:gd name="T105" fmla="*/ 2147483647 h 1164"/>
                  <a:gd name="T106" fmla="*/ 2147483647 w 2514"/>
                  <a:gd name="T107" fmla="*/ 2147483647 h 1164"/>
                  <a:gd name="T108" fmla="*/ 2147483647 w 2514"/>
                  <a:gd name="T109" fmla="*/ 2147483647 h 1164"/>
                  <a:gd name="T110" fmla="*/ 2147483647 w 2514"/>
                  <a:gd name="T111" fmla="*/ 2147483647 h 1164"/>
                  <a:gd name="T112" fmla="*/ 2147483647 w 2514"/>
                  <a:gd name="T113" fmla="*/ 2147483647 h 1164"/>
                  <a:gd name="T114" fmla="*/ 2147483647 w 2514"/>
                  <a:gd name="T115" fmla="*/ 2147483647 h 1164"/>
                  <a:gd name="T116" fmla="*/ 2147483647 w 2514"/>
                  <a:gd name="T117" fmla="*/ 2147483647 h 1164"/>
                  <a:gd name="T118" fmla="*/ 2147483647 w 2514"/>
                  <a:gd name="T119" fmla="*/ 2147483647 h 1164"/>
                  <a:gd name="T120" fmla="*/ 2147483647 w 2514"/>
                  <a:gd name="T121" fmla="*/ 2147483647 h 1164"/>
                  <a:gd name="T122" fmla="*/ 2147483647 w 2514"/>
                  <a:gd name="T123" fmla="*/ 2147483647 h 11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4"/>
                  <a:gd name="T187" fmla="*/ 0 h 1164"/>
                  <a:gd name="T188" fmla="*/ 2514 w 2514"/>
                  <a:gd name="T189" fmla="*/ 1164 h 11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4" h="1164">
                    <a:moveTo>
                      <a:pt x="852" y="756"/>
                    </a:moveTo>
                    <a:lnTo>
                      <a:pt x="840" y="744"/>
                    </a:lnTo>
                    <a:lnTo>
                      <a:pt x="822" y="768"/>
                    </a:lnTo>
                    <a:lnTo>
                      <a:pt x="816" y="780"/>
                    </a:lnTo>
                    <a:lnTo>
                      <a:pt x="870" y="804"/>
                    </a:lnTo>
                    <a:lnTo>
                      <a:pt x="870" y="786"/>
                    </a:lnTo>
                    <a:lnTo>
                      <a:pt x="864" y="780"/>
                    </a:lnTo>
                    <a:lnTo>
                      <a:pt x="858" y="768"/>
                    </a:lnTo>
                    <a:lnTo>
                      <a:pt x="858" y="762"/>
                    </a:lnTo>
                    <a:lnTo>
                      <a:pt x="852" y="756"/>
                    </a:lnTo>
                    <a:close/>
                    <a:moveTo>
                      <a:pt x="2484" y="492"/>
                    </a:moveTo>
                    <a:lnTo>
                      <a:pt x="2484" y="486"/>
                    </a:lnTo>
                    <a:lnTo>
                      <a:pt x="2514" y="486"/>
                    </a:lnTo>
                    <a:lnTo>
                      <a:pt x="2478" y="444"/>
                    </a:lnTo>
                    <a:lnTo>
                      <a:pt x="2454" y="420"/>
                    </a:lnTo>
                    <a:lnTo>
                      <a:pt x="2442" y="456"/>
                    </a:lnTo>
                    <a:lnTo>
                      <a:pt x="2370" y="450"/>
                    </a:lnTo>
                    <a:lnTo>
                      <a:pt x="2370" y="444"/>
                    </a:lnTo>
                    <a:lnTo>
                      <a:pt x="2364" y="438"/>
                    </a:lnTo>
                    <a:lnTo>
                      <a:pt x="2358" y="426"/>
                    </a:lnTo>
                    <a:lnTo>
                      <a:pt x="2352" y="420"/>
                    </a:lnTo>
                    <a:lnTo>
                      <a:pt x="2346" y="408"/>
                    </a:lnTo>
                    <a:lnTo>
                      <a:pt x="2346" y="402"/>
                    </a:lnTo>
                    <a:lnTo>
                      <a:pt x="2340" y="402"/>
                    </a:lnTo>
                    <a:lnTo>
                      <a:pt x="2328" y="396"/>
                    </a:lnTo>
                    <a:lnTo>
                      <a:pt x="2316" y="396"/>
                    </a:lnTo>
                    <a:lnTo>
                      <a:pt x="2304" y="390"/>
                    </a:lnTo>
                    <a:lnTo>
                      <a:pt x="2292" y="390"/>
                    </a:lnTo>
                    <a:lnTo>
                      <a:pt x="2286" y="378"/>
                    </a:lnTo>
                    <a:lnTo>
                      <a:pt x="2274" y="372"/>
                    </a:lnTo>
                    <a:lnTo>
                      <a:pt x="2250" y="348"/>
                    </a:lnTo>
                    <a:lnTo>
                      <a:pt x="2226" y="336"/>
                    </a:lnTo>
                    <a:lnTo>
                      <a:pt x="2208" y="336"/>
                    </a:lnTo>
                    <a:lnTo>
                      <a:pt x="2196" y="342"/>
                    </a:lnTo>
                    <a:lnTo>
                      <a:pt x="2178" y="348"/>
                    </a:lnTo>
                    <a:lnTo>
                      <a:pt x="2166" y="354"/>
                    </a:lnTo>
                    <a:lnTo>
                      <a:pt x="2160" y="366"/>
                    </a:lnTo>
                    <a:lnTo>
                      <a:pt x="2136" y="366"/>
                    </a:lnTo>
                    <a:lnTo>
                      <a:pt x="2124" y="360"/>
                    </a:lnTo>
                    <a:lnTo>
                      <a:pt x="2118" y="348"/>
                    </a:lnTo>
                    <a:lnTo>
                      <a:pt x="2106" y="342"/>
                    </a:lnTo>
                    <a:lnTo>
                      <a:pt x="2076" y="342"/>
                    </a:lnTo>
                    <a:lnTo>
                      <a:pt x="2076" y="336"/>
                    </a:lnTo>
                    <a:lnTo>
                      <a:pt x="2070" y="330"/>
                    </a:lnTo>
                    <a:lnTo>
                      <a:pt x="2070" y="318"/>
                    </a:lnTo>
                    <a:lnTo>
                      <a:pt x="2064" y="312"/>
                    </a:lnTo>
                    <a:lnTo>
                      <a:pt x="2052" y="312"/>
                    </a:lnTo>
                    <a:lnTo>
                      <a:pt x="2052" y="318"/>
                    </a:lnTo>
                    <a:lnTo>
                      <a:pt x="2046" y="324"/>
                    </a:lnTo>
                    <a:lnTo>
                      <a:pt x="2046" y="336"/>
                    </a:lnTo>
                    <a:lnTo>
                      <a:pt x="2034" y="348"/>
                    </a:lnTo>
                    <a:lnTo>
                      <a:pt x="2022" y="354"/>
                    </a:lnTo>
                    <a:lnTo>
                      <a:pt x="2010" y="354"/>
                    </a:lnTo>
                    <a:lnTo>
                      <a:pt x="1998" y="348"/>
                    </a:lnTo>
                    <a:lnTo>
                      <a:pt x="1986" y="336"/>
                    </a:lnTo>
                    <a:lnTo>
                      <a:pt x="1974" y="318"/>
                    </a:lnTo>
                    <a:lnTo>
                      <a:pt x="1938" y="282"/>
                    </a:lnTo>
                    <a:lnTo>
                      <a:pt x="1920" y="258"/>
                    </a:lnTo>
                    <a:lnTo>
                      <a:pt x="1848" y="198"/>
                    </a:lnTo>
                    <a:lnTo>
                      <a:pt x="1818" y="168"/>
                    </a:lnTo>
                    <a:lnTo>
                      <a:pt x="1800" y="156"/>
                    </a:lnTo>
                    <a:lnTo>
                      <a:pt x="1788" y="150"/>
                    </a:lnTo>
                    <a:lnTo>
                      <a:pt x="1758" y="132"/>
                    </a:lnTo>
                    <a:lnTo>
                      <a:pt x="1728" y="120"/>
                    </a:lnTo>
                    <a:lnTo>
                      <a:pt x="1692" y="102"/>
                    </a:lnTo>
                    <a:lnTo>
                      <a:pt x="1698" y="102"/>
                    </a:lnTo>
                    <a:lnTo>
                      <a:pt x="1710" y="90"/>
                    </a:lnTo>
                    <a:lnTo>
                      <a:pt x="1710" y="72"/>
                    </a:lnTo>
                    <a:lnTo>
                      <a:pt x="1704" y="66"/>
                    </a:lnTo>
                    <a:lnTo>
                      <a:pt x="1698" y="66"/>
                    </a:lnTo>
                    <a:lnTo>
                      <a:pt x="1680" y="84"/>
                    </a:lnTo>
                    <a:lnTo>
                      <a:pt x="1644" y="96"/>
                    </a:lnTo>
                    <a:lnTo>
                      <a:pt x="1632" y="114"/>
                    </a:lnTo>
                    <a:lnTo>
                      <a:pt x="1620" y="114"/>
                    </a:lnTo>
                    <a:lnTo>
                      <a:pt x="1608" y="120"/>
                    </a:lnTo>
                    <a:lnTo>
                      <a:pt x="1602" y="126"/>
                    </a:lnTo>
                    <a:lnTo>
                      <a:pt x="1602" y="144"/>
                    </a:lnTo>
                    <a:lnTo>
                      <a:pt x="1590" y="156"/>
                    </a:lnTo>
                    <a:lnTo>
                      <a:pt x="1578" y="150"/>
                    </a:lnTo>
                    <a:lnTo>
                      <a:pt x="1572" y="144"/>
                    </a:lnTo>
                    <a:lnTo>
                      <a:pt x="1560" y="138"/>
                    </a:lnTo>
                    <a:lnTo>
                      <a:pt x="1554" y="132"/>
                    </a:lnTo>
                    <a:lnTo>
                      <a:pt x="1548" y="132"/>
                    </a:lnTo>
                    <a:lnTo>
                      <a:pt x="1542" y="138"/>
                    </a:lnTo>
                    <a:lnTo>
                      <a:pt x="1536" y="138"/>
                    </a:lnTo>
                    <a:lnTo>
                      <a:pt x="1530" y="144"/>
                    </a:lnTo>
                    <a:lnTo>
                      <a:pt x="1524" y="144"/>
                    </a:lnTo>
                    <a:lnTo>
                      <a:pt x="1524" y="138"/>
                    </a:lnTo>
                    <a:lnTo>
                      <a:pt x="1530" y="132"/>
                    </a:lnTo>
                    <a:lnTo>
                      <a:pt x="1530" y="108"/>
                    </a:lnTo>
                    <a:lnTo>
                      <a:pt x="1518" y="102"/>
                    </a:lnTo>
                    <a:lnTo>
                      <a:pt x="1512" y="102"/>
                    </a:lnTo>
                    <a:lnTo>
                      <a:pt x="1506" y="108"/>
                    </a:lnTo>
                    <a:lnTo>
                      <a:pt x="1482" y="96"/>
                    </a:lnTo>
                    <a:lnTo>
                      <a:pt x="1458" y="108"/>
                    </a:lnTo>
                    <a:lnTo>
                      <a:pt x="1434" y="72"/>
                    </a:lnTo>
                    <a:lnTo>
                      <a:pt x="1422" y="90"/>
                    </a:lnTo>
                    <a:lnTo>
                      <a:pt x="1404" y="90"/>
                    </a:lnTo>
                    <a:lnTo>
                      <a:pt x="1392" y="96"/>
                    </a:lnTo>
                    <a:lnTo>
                      <a:pt x="1374" y="96"/>
                    </a:lnTo>
                    <a:lnTo>
                      <a:pt x="1368" y="90"/>
                    </a:lnTo>
                    <a:lnTo>
                      <a:pt x="1368" y="48"/>
                    </a:lnTo>
                    <a:lnTo>
                      <a:pt x="1362" y="42"/>
                    </a:lnTo>
                    <a:lnTo>
                      <a:pt x="1350" y="42"/>
                    </a:lnTo>
                    <a:lnTo>
                      <a:pt x="1344" y="36"/>
                    </a:lnTo>
                    <a:lnTo>
                      <a:pt x="1338" y="24"/>
                    </a:lnTo>
                    <a:lnTo>
                      <a:pt x="1320" y="6"/>
                    </a:lnTo>
                    <a:lnTo>
                      <a:pt x="1314" y="6"/>
                    </a:lnTo>
                    <a:lnTo>
                      <a:pt x="1302" y="18"/>
                    </a:lnTo>
                    <a:lnTo>
                      <a:pt x="1290" y="18"/>
                    </a:lnTo>
                    <a:lnTo>
                      <a:pt x="1278" y="6"/>
                    </a:lnTo>
                    <a:lnTo>
                      <a:pt x="1260" y="6"/>
                    </a:lnTo>
                    <a:lnTo>
                      <a:pt x="1242" y="0"/>
                    </a:lnTo>
                    <a:lnTo>
                      <a:pt x="1218" y="0"/>
                    </a:lnTo>
                    <a:lnTo>
                      <a:pt x="1200" y="6"/>
                    </a:lnTo>
                    <a:lnTo>
                      <a:pt x="1188" y="12"/>
                    </a:lnTo>
                    <a:lnTo>
                      <a:pt x="1176" y="24"/>
                    </a:lnTo>
                    <a:lnTo>
                      <a:pt x="1176" y="36"/>
                    </a:lnTo>
                    <a:lnTo>
                      <a:pt x="1164" y="36"/>
                    </a:lnTo>
                    <a:lnTo>
                      <a:pt x="1110" y="54"/>
                    </a:lnTo>
                    <a:lnTo>
                      <a:pt x="1020" y="54"/>
                    </a:lnTo>
                    <a:lnTo>
                      <a:pt x="1014" y="60"/>
                    </a:lnTo>
                    <a:lnTo>
                      <a:pt x="1014" y="78"/>
                    </a:lnTo>
                    <a:lnTo>
                      <a:pt x="948" y="78"/>
                    </a:lnTo>
                    <a:lnTo>
                      <a:pt x="942" y="96"/>
                    </a:lnTo>
                    <a:lnTo>
                      <a:pt x="888" y="96"/>
                    </a:lnTo>
                    <a:lnTo>
                      <a:pt x="828" y="102"/>
                    </a:lnTo>
                    <a:lnTo>
                      <a:pt x="792" y="114"/>
                    </a:lnTo>
                    <a:lnTo>
                      <a:pt x="780" y="126"/>
                    </a:lnTo>
                    <a:lnTo>
                      <a:pt x="780" y="132"/>
                    </a:lnTo>
                    <a:lnTo>
                      <a:pt x="786" y="138"/>
                    </a:lnTo>
                    <a:lnTo>
                      <a:pt x="786" y="144"/>
                    </a:lnTo>
                    <a:lnTo>
                      <a:pt x="810" y="144"/>
                    </a:lnTo>
                    <a:lnTo>
                      <a:pt x="798" y="162"/>
                    </a:lnTo>
                    <a:lnTo>
                      <a:pt x="810" y="162"/>
                    </a:lnTo>
                    <a:lnTo>
                      <a:pt x="834" y="174"/>
                    </a:lnTo>
                    <a:lnTo>
                      <a:pt x="846" y="174"/>
                    </a:lnTo>
                    <a:lnTo>
                      <a:pt x="858" y="186"/>
                    </a:lnTo>
                    <a:lnTo>
                      <a:pt x="804" y="186"/>
                    </a:lnTo>
                    <a:lnTo>
                      <a:pt x="792" y="198"/>
                    </a:lnTo>
                    <a:lnTo>
                      <a:pt x="798" y="204"/>
                    </a:lnTo>
                    <a:lnTo>
                      <a:pt x="804" y="216"/>
                    </a:lnTo>
                    <a:lnTo>
                      <a:pt x="810" y="222"/>
                    </a:lnTo>
                    <a:lnTo>
                      <a:pt x="810" y="234"/>
                    </a:lnTo>
                    <a:lnTo>
                      <a:pt x="798" y="246"/>
                    </a:lnTo>
                    <a:lnTo>
                      <a:pt x="786" y="246"/>
                    </a:lnTo>
                    <a:lnTo>
                      <a:pt x="774" y="252"/>
                    </a:lnTo>
                    <a:lnTo>
                      <a:pt x="762" y="252"/>
                    </a:lnTo>
                    <a:lnTo>
                      <a:pt x="792" y="282"/>
                    </a:lnTo>
                    <a:lnTo>
                      <a:pt x="816" y="282"/>
                    </a:lnTo>
                    <a:lnTo>
                      <a:pt x="834" y="288"/>
                    </a:lnTo>
                    <a:lnTo>
                      <a:pt x="846" y="294"/>
                    </a:lnTo>
                    <a:lnTo>
                      <a:pt x="870" y="318"/>
                    </a:lnTo>
                    <a:lnTo>
                      <a:pt x="876" y="336"/>
                    </a:lnTo>
                    <a:lnTo>
                      <a:pt x="876" y="348"/>
                    </a:lnTo>
                    <a:lnTo>
                      <a:pt x="870" y="360"/>
                    </a:lnTo>
                    <a:lnTo>
                      <a:pt x="864" y="366"/>
                    </a:lnTo>
                    <a:lnTo>
                      <a:pt x="828" y="366"/>
                    </a:lnTo>
                    <a:lnTo>
                      <a:pt x="816" y="360"/>
                    </a:lnTo>
                    <a:lnTo>
                      <a:pt x="810" y="354"/>
                    </a:lnTo>
                    <a:lnTo>
                      <a:pt x="798" y="354"/>
                    </a:lnTo>
                    <a:lnTo>
                      <a:pt x="792" y="348"/>
                    </a:lnTo>
                    <a:lnTo>
                      <a:pt x="780" y="372"/>
                    </a:lnTo>
                    <a:lnTo>
                      <a:pt x="768" y="372"/>
                    </a:lnTo>
                    <a:lnTo>
                      <a:pt x="756" y="366"/>
                    </a:lnTo>
                    <a:lnTo>
                      <a:pt x="732" y="366"/>
                    </a:lnTo>
                    <a:lnTo>
                      <a:pt x="708" y="354"/>
                    </a:lnTo>
                    <a:lnTo>
                      <a:pt x="702" y="342"/>
                    </a:lnTo>
                    <a:lnTo>
                      <a:pt x="690" y="336"/>
                    </a:lnTo>
                    <a:lnTo>
                      <a:pt x="684" y="330"/>
                    </a:lnTo>
                    <a:lnTo>
                      <a:pt x="672" y="330"/>
                    </a:lnTo>
                    <a:lnTo>
                      <a:pt x="666" y="336"/>
                    </a:lnTo>
                    <a:lnTo>
                      <a:pt x="654" y="342"/>
                    </a:lnTo>
                    <a:lnTo>
                      <a:pt x="636" y="348"/>
                    </a:lnTo>
                    <a:lnTo>
                      <a:pt x="624" y="348"/>
                    </a:lnTo>
                    <a:lnTo>
                      <a:pt x="588" y="330"/>
                    </a:lnTo>
                    <a:lnTo>
                      <a:pt x="582" y="330"/>
                    </a:lnTo>
                    <a:lnTo>
                      <a:pt x="570" y="336"/>
                    </a:lnTo>
                    <a:lnTo>
                      <a:pt x="558" y="348"/>
                    </a:lnTo>
                    <a:lnTo>
                      <a:pt x="546" y="354"/>
                    </a:lnTo>
                    <a:lnTo>
                      <a:pt x="540" y="366"/>
                    </a:lnTo>
                    <a:lnTo>
                      <a:pt x="534" y="372"/>
                    </a:lnTo>
                    <a:lnTo>
                      <a:pt x="462" y="336"/>
                    </a:lnTo>
                    <a:lnTo>
                      <a:pt x="450" y="336"/>
                    </a:lnTo>
                    <a:lnTo>
                      <a:pt x="450" y="342"/>
                    </a:lnTo>
                    <a:lnTo>
                      <a:pt x="462" y="354"/>
                    </a:lnTo>
                    <a:lnTo>
                      <a:pt x="462" y="372"/>
                    </a:lnTo>
                    <a:lnTo>
                      <a:pt x="450" y="372"/>
                    </a:lnTo>
                    <a:lnTo>
                      <a:pt x="438" y="360"/>
                    </a:lnTo>
                    <a:lnTo>
                      <a:pt x="438" y="354"/>
                    </a:lnTo>
                    <a:lnTo>
                      <a:pt x="426" y="324"/>
                    </a:lnTo>
                    <a:lnTo>
                      <a:pt x="390" y="324"/>
                    </a:lnTo>
                    <a:lnTo>
                      <a:pt x="384" y="312"/>
                    </a:lnTo>
                    <a:lnTo>
                      <a:pt x="384" y="306"/>
                    </a:lnTo>
                    <a:lnTo>
                      <a:pt x="378" y="300"/>
                    </a:lnTo>
                    <a:lnTo>
                      <a:pt x="318" y="300"/>
                    </a:lnTo>
                    <a:lnTo>
                      <a:pt x="312" y="288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76" y="288"/>
                    </a:lnTo>
                    <a:lnTo>
                      <a:pt x="264" y="300"/>
                    </a:lnTo>
                    <a:lnTo>
                      <a:pt x="234" y="300"/>
                    </a:lnTo>
                    <a:lnTo>
                      <a:pt x="228" y="294"/>
                    </a:lnTo>
                    <a:lnTo>
                      <a:pt x="228" y="288"/>
                    </a:lnTo>
                    <a:lnTo>
                      <a:pt x="222" y="288"/>
                    </a:lnTo>
                    <a:lnTo>
                      <a:pt x="210" y="282"/>
                    </a:lnTo>
                    <a:lnTo>
                      <a:pt x="180" y="282"/>
                    </a:lnTo>
                    <a:lnTo>
                      <a:pt x="180" y="288"/>
                    </a:lnTo>
                    <a:lnTo>
                      <a:pt x="186" y="294"/>
                    </a:lnTo>
                    <a:lnTo>
                      <a:pt x="186" y="312"/>
                    </a:lnTo>
                    <a:lnTo>
                      <a:pt x="174" y="324"/>
                    </a:lnTo>
                    <a:lnTo>
                      <a:pt x="162" y="330"/>
                    </a:lnTo>
                    <a:lnTo>
                      <a:pt x="150" y="330"/>
                    </a:lnTo>
                    <a:lnTo>
                      <a:pt x="138" y="336"/>
                    </a:lnTo>
                    <a:lnTo>
                      <a:pt x="132" y="336"/>
                    </a:lnTo>
                    <a:lnTo>
                      <a:pt x="132" y="360"/>
                    </a:lnTo>
                    <a:lnTo>
                      <a:pt x="102" y="372"/>
                    </a:lnTo>
                    <a:lnTo>
                      <a:pt x="114" y="384"/>
                    </a:lnTo>
                    <a:lnTo>
                      <a:pt x="120" y="396"/>
                    </a:lnTo>
                    <a:lnTo>
                      <a:pt x="114" y="402"/>
                    </a:lnTo>
                    <a:lnTo>
                      <a:pt x="108" y="414"/>
                    </a:lnTo>
                    <a:lnTo>
                      <a:pt x="102" y="420"/>
                    </a:lnTo>
                    <a:lnTo>
                      <a:pt x="90" y="420"/>
                    </a:lnTo>
                    <a:lnTo>
                      <a:pt x="78" y="414"/>
                    </a:lnTo>
                    <a:lnTo>
                      <a:pt x="72" y="402"/>
                    </a:lnTo>
                    <a:lnTo>
                      <a:pt x="60" y="396"/>
                    </a:lnTo>
                    <a:lnTo>
                      <a:pt x="48" y="384"/>
                    </a:lnTo>
                    <a:lnTo>
                      <a:pt x="36" y="378"/>
                    </a:lnTo>
                    <a:lnTo>
                      <a:pt x="24" y="378"/>
                    </a:lnTo>
                    <a:lnTo>
                      <a:pt x="18" y="384"/>
                    </a:lnTo>
                    <a:lnTo>
                      <a:pt x="18" y="396"/>
                    </a:lnTo>
                    <a:lnTo>
                      <a:pt x="24" y="402"/>
                    </a:lnTo>
                    <a:lnTo>
                      <a:pt x="24" y="42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12" y="468"/>
                    </a:lnTo>
                    <a:lnTo>
                      <a:pt x="12" y="492"/>
                    </a:lnTo>
                    <a:lnTo>
                      <a:pt x="0" y="516"/>
                    </a:lnTo>
                    <a:lnTo>
                      <a:pt x="0" y="546"/>
                    </a:lnTo>
                    <a:lnTo>
                      <a:pt x="6" y="546"/>
                    </a:lnTo>
                    <a:lnTo>
                      <a:pt x="12" y="552"/>
                    </a:lnTo>
                    <a:lnTo>
                      <a:pt x="36" y="552"/>
                    </a:lnTo>
                    <a:lnTo>
                      <a:pt x="42" y="558"/>
                    </a:lnTo>
                    <a:lnTo>
                      <a:pt x="42" y="588"/>
                    </a:lnTo>
                    <a:lnTo>
                      <a:pt x="48" y="594"/>
                    </a:lnTo>
                    <a:lnTo>
                      <a:pt x="90" y="594"/>
                    </a:lnTo>
                    <a:lnTo>
                      <a:pt x="102" y="588"/>
                    </a:lnTo>
                    <a:lnTo>
                      <a:pt x="114" y="588"/>
                    </a:lnTo>
                    <a:lnTo>
                      <a:pt x="162" y="636"/>
                    </a:lnTo>
                    <a:lnTo>
                      <a:pt x="168" y="648"/>
                    </a:lnTo>
                    <a:lnTo>
                      <a:pt x="180" y="660"/>
                    </a:lnTo>
                    <a:lnTo>
                      <a:pt x="180" y="672"/>
                    </a:lnTo>
                    <a:lnTo>
                      <a:pt x="144" y="672"/>
                    </a:lnTo>
                    <a:lnTo>
                      <a:pt x="144" y="678"/>
                    </a:lnTo>
                    <a:lnTo>
                      <a:pt x="156" y="690"/>
                    </a:lnTo>
                    <a:lnTo>
                      <a:pt x="174" y="696"/>
                    </a:lnTo>
                    <a:lnTo>
                      <a:pt x="186" y="696"/>
                    </a:lnTo>
                    <a:lnTo>
                      <a:pt x="192" y="702"/>
                    </a:lnTo>
                    <a:lnTo>
                      <a:pt x="198" y="702"/>
                    </a:lnTo>
                    <a:lnTo>
                      <a:pt x="204" y="690"/>
                    </a:lnTo>
                    <a:lnTo>
                      <a:pt x="222" y="690"/>
                    </a:lnTo>
                    <a:lnTo>
                      <a:pt x="228" y="684"/>
                    </a:lnTo>
                    <a:lnTo>
                      <a:pt x="246" y="672"/>
                    </a:lnTo>
                    <a:lnTo>
                      <a:pt x="306" y="648"/>
                    </a:lnTo>
                    <a:lnTo>
                      <a:pt x="324" y="642"/>
                    </a:lnTo>
                    <a:lnTo>
                      <a:pt x="336" y="648"/>
                    </a:lnTo>
                    <a:lnTo>
                      <a:pt x="342" y="654"/>
                    </a:lnTo>
                    <a:lnTo>
                      <a:pt x="360" y="666"/>
                    </a:lnTo>
                    <a:lnTo>
                      <a:pt x="366" y="672"/>
                    </a:lnTo>
                    <a:lnTo>
                      <a:pt x="384" y="672"/>
                    </a:lnTo>
                    <a:lnTo>
                      <a:pt x="390" y="666"/>
                    </a:lnTo>
                    <a:lnTo>
                      <a:pt x="402" y="666"/>
                    </a:lnTo>
                    <a:lnTo>
                      <a:pt x="408" y="660"/>
                    </a:lnTo>
                    <a:lnTo>
                      <a:pt x="414" y="666"/>
                    </a:lnTo>
                    <a:lnTo>
                      <a:pt x="426" y="672"/>
                    </a:lnTo>
                    <a:lnTo>
                      <a:pt x="450" y="696"/>
                    </a:lnTo>
                    <a:lnTo>
                      <a:pt x="450" y="726"/>
                    </a:lnTo>
                    <a:lnTo>
                      <a:pt x="444" y="732"/>
                    </a:lnTo>
                    <a:lnTo>
                      <a:pt x="444" y="738"/>
                    </a:lnTo>
                    <a:lnTo>
                      <a:pt x="438" y="744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68"/>
                    </a:lnTo>
                    <a:lnTo>
                      <a:pt x="462" y="774"/>
                    </a:lnTo>
                    <a:lnTo>
                      <a:pt x="474" y="786"/>
                    </a:lnTo>
                    <a:lnTo>
                      <a:pt x="486" y="786"/>
                    </a:lnTo>
                    <a:lnTo>
                      <a:pt x="504" y="768"/>
                    </a:lnTo>
                    <a:lnTo>
                      <a:pt x="516" y="762"/>
                    </a:lnTo>
                    <a:lnTo>
                      <a:pt x="528" y="762"/>
                    </a:lnTo>
                    <a:lnTo>
                      <a:pt x="528" y="792"/>
                    </a:lnTo>
                    <a:lnTo>
                      <a:pt x="546" y="810"/>
                    </a:lnTo>
                    <a:lnTo>
                      <a:pt x="510" y="816"/>
                    </a:lnTo>
                    <a:lnTo>
                      <a:pt x="510" y="828"/>
                    </a:lnTo>
                    <a:lnTo>
                      <a:pt x="504" y="834"/>
                    </a:lnTo>
                    <a:lnTo>
                      <a:pt x="498" y="834"/>
                    </a:lnTo>
                    <a:lnTo>
                      <a:pt x="486" y="822"/>
                    </a:lnTo>
                    <a:lnTo>
                      <a:pt x="486" y="816"/>
                    </a:lnTo>
                    <a:lnTo>
                      <a:pt x="498" y="804"/>
                    </a:lnTo>
                    <a:lnTo>
                      <a:pt x="504" y="804"/>
                    </a:lnTo>
                    <a:lnTo>
                      <a:pt x="510" y="798"/>
                    </a:lnTo>
                    <a:lnTo>
                      <a:pt x="480" y="798"/>
                    </a:lnTo>
                    <a:lnTo>
                      <a:pt x="462" y="792"/>
                    </a:lnTo>
                    <a:lnTo>
                      <a:pt x="450" y="792"/>
                    </a:lnTo>
                    <a:lnTo>
                      <a:pt x="432" y="786"/>
                    </a:lnTo>
                    <a:lnTo>
                      <a:pt x="408" y="786"/>
                    </a:lnTo>
                    <a:lnTo>
                      <a:pt x="390" y="780"/>
                    </a:lnTo>
                    <a:lnTo>
                      <a:pt x="372" y="780"/>
                    </a:lnTo>
                    <a:lnTo>
                      <a:pt x="360" y="774"/>
                    </a:lnTo>
                    <a:lnTo>
                      <a:pt x="348" y="774"/>
                    </a:lnTo>
                    <a:lnTo>
                      <a:pt x="360" y="804"/>
                    </a:lnTo>
                    <a:lnTo>
                      <a:pt x="342" y="804"/>
                    </a:lnTo>
                    <a:lnTo>
                      <a:pt x="330" y="816"/>
                    </a:lnTo>
                    <a:lnTo>
                      <a:pt x="330" y="822"/>
                    </a:lnTo>
                    <a:lnTo>
                      <a:pt x="336" y="828"/>
                    </a:lnTo>
                    <a:lnTo>
                      <a:pt x="348" y="834"/>
                    </a:lnTo>
                    <a:lnTo>
                      <a:pt x="354" y="840"/>
                    </a:lnTo>
                    <a:lnTo>
                      <a:pt x="366" y="840"/>
                    </a:lnTo>
                    <a:lnTo>
                      <a:pt x="372" y="846"/>
                    </a:lnTo>
                    <a:lnTo>
                      <a:pt x="372" y="852"/>
                    </a:lnTo>
                    <a:lnTo>
                      <a:pt x="360" y="852"/>
                    </a:lnTo>
                    <a:lnTo>
                      <a:pt x="348" y="846"/>
                    </a:lnTo>
                    <a:lnTo>
                      <a:pt x="336" y="846"/>
                    </a:lnTo>
                    <a:lnTo>
                      <a:pt x="324" y="840"/>
                    </a:lnTo>
                    <a:lnTo>
                      <a:pt x="306" y="834"/>
                    </a:lnTo>
                    <a:lnTo>
                      <a:pt x="300" y="834"/>
                    </a:lnTo>
                    <a:lnTo>
                      <a:pt x="294" y="840"/>
                    </a:lnTo>
                    <a:lnTo>
                      <a:pt x="294" y="846"/>
                    </a:lnTo>
                    <a:lnTo>
                      <a:pt x="306" y="858"/>
                    </a:lnTo>
                    <a:lnTo>
                      <a:pt x="318" y="864"/>
                    </a:lnTo>
                    <a:lnTo>
                      <a:pt x="324" y="870"/>
                    </a:lnTo>
                    <a:lnTo>
                      <a:pt x="336" y="870"/>
                    </a:lnTo>
                    <a:lnTo>
                      <a:pt x="336" y="882"/>
                    </a:lnTo>
                    <a:lnTo>
                      <a:pt x="342" y="894"/>
                    </a:lnTo>
                    <a:lnTo>
                      <a:pt x="366" y="918"/>
                    </a:lnTo>
                    <a:lnTo>
                      <a:pt x="372" y="930"/>
                    </a:lnTo>
                    <a:lnTo>
                      <a:pt x="372" y="954"/>
                    </a:lnTo>
                    <a:lnTo>
                      <a:pt x="408" y="960"/>
                    </a:lnTo>
                    <a:lnTo>
                      <a:pt x="414" y="978"/>
                    </a:lnTo>
                    <a:lnTo>
                      <a:pt x="444" y="978"/>
                    </a:lnTo>
                    <a:lnTo>
                      <a:pt x="480" y="996"/>
                    </a:lnTo>
                    <a:lnTo>
                      <a:pt x="486" y="1002"/>
                    </a:lnTo>
                    <a:lnTo>
                      <a:pt x="486" y="1014"/>
                    </a:lnTo>
                    <a:lnTo>
                      <a:pt x="480" y="1020"/>
                    </a:lnTo>
                    <a:lnTo>
                      <a:pt x="468" y="1026"/>
                    </a:lnTo>
                    <a:lnTo>
                      <a:pt x="462" y="1038"/>
                    </a:lnTo>
                    <a:lnTo>
                      <a:pt x="462" y="1056"/>
                    </a:lnTo>
                    <a:lnTo>
                      <a:pt x="468" y="1062"/>
                    </a:lnTo>
                    <a:lnTo>
                      <a:pt x="492" y="1062"/>
                    </a:lnTo>
                    <a:lnTo>
                      <a:pt x="498" y="1056"/>
                    </a:lnTo>
                    <a:lnTo>
                      <a:pt x="504" y="1038"/>
                    </a:lnTo>
                    <a:lnTo>
                      <a:pt x="510" y="1026"/>
                    </a:lnTo>
                    <a:lnTo>
                      <a:pt x="516" y="1020"/>
                    </a:lnTo>
                    <a:lnTo>
                      <a:pt x="528" y="1020"/>
                    </a:lnTo>
                    <a:lnTo>
                      <a:pt x="546" y="1026"/>
                    </a:lnTo>
                    <a:lnTo>
                      <a:pt x="546" y="1020"/>
                    </a:lnTo>
                    <a:lnTo>
                      <a:pt x="552" y="1014"/>
                    </a:lnTo>
                    <a:lnTo>
                      <a:pt x="570" y="1014"/>
                    </a:lnTo>
                    <a:lnTo>
                      <a:pt x="594" y="1026"/>
                    </a:lnTo>
                    <a:lnTo>
                      <a:pt x="606" y="1026"/>
                    </a:lnTo>
                    <a:lnTo>
                      <a:pt x="618" y="1038"/>
                    </a:lnTo>
                    <a:lnTo>
                      <a:pt x="630" y="1044"/>
                    </a:lnTo>
                    <a:lnTo>
                      <a:pt x="636" y="1056"/>
                    </a:lnTo>
                    <a:lnTo>
                      <a:pt x="642" y="1062"/>
                    </a:lnTo>
                    <a:lnTo>
                      <a:pt x="648" y="1074"/>
                    </a:lnTo>
                    <a:lnTo>
                      <a:pt x="672" y="1098"/>
                    </a:lnTo>
                    <a:lnTo>
                      <a:pt x="684" y="1104"/>
                    </a:lnTo>
                    <a:lnTo>
                      <a:pt x="690" y="1110"/>
                    </a:lnTo>
                    <a:lnTo>
                      <a:pt x="696" y="1104"/>
                    </a:lnTo>
                    <a:lnTo>
                      <a:pt x="696" y="1098"/>
                    </a:lnTo>
                    <a:lnTo>
                      <a:pt x="702" y="1092"/>
                    </a:lnTo>
                    <a:lnTo>
                      <a:pt x="654" y="810"/>
                    </a:lnTo>
                    <a:lnTo>
                      <a:pt x="798" y="768"/>
                    </a:lnTo>
                    <a:lnTo>
                      <a:pt x="804" y="774"/>
                    </a:lnTo>
                    <a:lnTo>
                      <a:pt x="804" y="762"/>
                    </a:lnTo>
                    <a:lnTo>
                      <a:pt x="810" y="756"/>
                    </a:lnTo>
                    <a:lnTo>
                      <a:pt x="810" y="750"/>
                    </a:lnTo>
                    <a:lnTo>
                      <a:pt x="816" y="738"/>
                    </a:lnTo>
                    <a:lnTo>
                      <a:pt x="816" y="732"/>
                    </a:lnTo>
                    <a:lnTo>
                      <a:pt x="822" y="726"/>
                    </a:lnTo>
                    <a:lnTo>
                      <a:pt x="846" y="726"/>
                    </a:lnTo>
                    <a:lnTo>
                      <a:pt x="852" y="750"/>
                    </a:lnTo>
                    <a:lnTo>
                      <a:pt x="864" y="744"/>
                    </a:lnTo>
                    <a:lnTo>
                      <a:pt x="870" y="744"/>
                    </a:lnTo>
                    <a:lnTo>
                      <a:pt x="876" y="738"/>
                    </a:lnTo>
                    <a:lnTo>
                      <a:pt x="876" y="732"/>
                    </a:lnTo>
                    <a:lnTo>
                      <a:pt x="852" y="708"/>
                    </a:lnTo>
                    <a:lnTo>
                      <a:pt x="870" y="708"/>
                    </a:lnTo>
                    <a:lnTo>
                      <a:pt x="882" y="720"/>
                    </a:lnTo>
                    <a:lnTo>
                      <a:pt x="936" y="720"/>
                    </a:lnTo>
                    <a:lnTo>
                      <a:pt x="924" y="708"/>
                    </a:lnTo>
                    <a:lnTo>
                      <a:pt x="918" y="708"/>
                    </a:lnTo>
                    <a:lnTo>
                      <a:pt x="906" y="696"/>
                    </a:lnTo>
                    <a:lnTo>
                      <a:pt x="882" y="696"/>
                    </a:lnTo>
                    <a:lnTo>
                      <a:pt x="876" y="690"/>
                    </a:lnTo>
                    <a:lnTo>
                      <a:pt x="876" y="684"/>
                    </a:lnTo>
                    <a:lnTo>
                      <a:pt x="882" y="678"/>
                    </a:lnTo>
                    <a:lnTo>
                      <a:pt x="906" y="678"/>
                    </a:lnTo>
                    <a:lnTo>
                      <a:pt x="924" y="666"/>
                    </a:lnTo>
                    <a:lnTo>
                      <a:pt x="930" y="672"/>
                    </a:lnTo>
                    <a:lnTo>
                      <a:pt x="936" y="684"/>
                    </a:lnTo>
                    <a:lnTo>
                      <a:pt x="942" y="690"/>
                    </a:lnTo>
                    <a:lnTo>
                      <a:pt x="948" y="690"/>
                    </a:lnTo>
                    <a:lnTo>
                      <a:pt x="954" y="684"/>
                    </a:lnTo>
                    <a:lnTo>
                      <a:pt x="960" y="690"/>
                    </a:lnTo>
                    <a:lnTo>
                      <a:pt x="966" y="702"/>
                    </a:lnTo>
                    <a:lnTo>
                      <a:pt x="966" y="708"/>
                    </a:lnTo>
                    <a:lnTo>
                      <a:pt x="960" y="714"/>
                    </a:lnTo>
                    <a:lnTo>
                      <a:pt x="954" y="714"/>
                    </a:lnTo>
                    <a:lnTo>
                      <a:pt x="942" y="720"/>
                    </a:lnTo>
                    <a:lnTo>
                      <a:pt x="924" y="738"/>
                    </a:lnTo>
                    <a:lnTo>
                      <a:pt x="888" y="738"/>
                    </a:lnTo>
                    <a:lnTo>
                      <a:pt x="882" y="744"/>
                    </a:lnTo>
                    <a:lnTo>
                      <a:pt x="882" y="756"/>
                    </a:lnTo>
                    <a:lnTo>
                      <a:pt x="888" y="762"/>
                    </a:lnTo>
                    <a:lnTo>
                      <a:pt x="900" y="762"/>
                    </a:lnTo>
                    <a:lnTo>
                      <a:pt x="906" y="768"/>
                    </a:lnTo>
                    <a:lnTo>
                      <a:pt x="918" y="768"/>
                    </a:lnTo>
                    <a:lnTo>
                      <a:pt x="918" y="786"/>
                    </a:lnTo>
                    <a:lnTo>
                      <a:pt x="912" y="798"/>
                    </a:lnTo>
                    <a:lnTo>
                      <a:pt x="912" y="816"/>
                    </a:lnTo>
                    <a:lnTo>
                      <a:pt x="918" y="822"/>
                    </a:lnTo>
                    <a:lnTo>
                      <a:pt x="984" y="858"/>
                    </a:lnTo>
                    <a:lnTo>
                      <a:pt x="1062" y="930"/>
                    </a:lnTo>
                    <a:lnTo>
                      <a:pt x="1068" y="930"/>
                    </a:lnTo>
                    <a:lnTo>
                      <a:pt x="1074" y="924"/>
                    </a:lnTo>
                    <a:lnTo>
                      <a:pt x="1110" y="924"/>
                    </a:lnTo>
                    <a:lnTo>
                      <a:pt x="1128" y="918"/>
                    </a:lnTo>
                    <a:lnTo>
                      <a:pt x="1188" y="918"/>
                    </a:lnTo>
                    <a:lnTo>
                      <a:pt x="1206" y="924"/>
                    </a:lnTo>
                    <a:lnTo>
                      <a:pt x="1224" y="924"/>
                    </a:lnTo>
                    <a:lnTo>
                      <a:pt x="1230" y="918"/>
                    </a:lnTo>
                    <a:lnTo>
                      <a:pt x="1254" y="906"/>
                    </a:lnTo>
                    <a:lnTo>
                      <a:pt x="1266" y="906"/>
                    </a:lnTo>
                    <a:lnTo>
                      <a:pt x="1272" y="918"/>
                    </a:lnTo>
                    <a:lnTo>
                      <a:pt x="1290" y="936"/>
                    </a:lnTo>
                    <a:lnTo>
                      <a:pt x="1296" y="954"/>
                    </a:lnTo>
                    <a:lnTo>
                      <a:pt x="1308" y="960"/>
                    </a:lnTo>
                    <a:lnTo>
                      <a:pt x="1314" y="972"/>
                    </a:lnTo>
                    <a:lnTo>
                      <a:pt x="1344" y="972"/>
                    </a:lnTo>
                    <a:lnTo>
                      <a:pt x="1344" y="984"/>
                    </a:lnTo>
                    <a:lnTo>
                      <a:pt x="1350" y="1002"/>
                    </a:lnTo>
                    <a:lnTo>
                      <a:pt x="1350" y="1044"/>
                    </a:lnTo>
                    <a:lnTo>
                      <a:pt x="1356" y="1050"/>
                    </a:lnTo>
                    <a:lnTo>
                      <a:pt x="1362" y="1050"/>
                    </a:lnTo>
                    <a:lnTo>
                      <a:pt x="1368" y="1044"/>
                    </a:lnTo>
                    <a:lnTo>
                      <a:pt x="1380" y="1044"/>
                    </a:lnTo>
                    <a:lnTo>
                      <a:pt x="1386" y="1050"/>
                    </a:lnTo>
                    <a:lnTo>
                      <a:pt x="1416" y="1110"/>
                    </a:lnTo>
                    <a:lnTo>
                      <a:pt x="1494" y="1110"/>
                    </a:lnTo>
                    <a:lnTo>
                      <a:pt x="1512" y="1116"/>
                    </a:lnTo>
                    <a:lnTo>
                      <a:pt x="1512" y="1134"/>
                    </a:lnTo>
                    <a:lnTo>
                      <a:pt x="1506" y="1140"/>
                    </a:lnTo>
                    <a:lnTo>
                      <a:pt x="1506" y="1152"/>
                    </a:lnTo>
                    <a:lnTo>
                      <a:pt x="1512" y="1152"/>
                    </a:lnTo>
                    <a:lnTo>
                      <a:pt x="1524" y="1158"/>
                    </a:lnTo>
                    <a:lnTo>
                      <a:pt x="1536" y="1158"/>
                    </a:lnTo>
                    <a:lnTo>
                      <a:pt x="1542" y="1164"/>
                    </a:lnTo>
                    <a:lnTo>
                      <a:pt x="1542" y="1152"/>
                    </a:lnTo>
                    <a:lnTo>
                      <a:pt x="1536" y="1146"/>
                    </a:lnTo>
                    <a:lnTo>
                      <a:pt x="1536" y="1134"/>
                    </a:lnTo>
                    <a:lnTo>
                      <a:pt x="1548" y="1122"/>
                    </a:lnTo>
                    <a:lnTo>
                      <a:pt x="1560" y="1116"/>
                    </a:lnTo>
                    <a:lnTo>
                      <a:pt x="1566" y="1110"/>
                    </a:lnTo>
                    <a:lnTo>
                      <a:pt x="1572" y="1110"/>
                    </a:lnTo>
                    <a:lnTo>
                      <a:pt x="1572" y="1092"/>
                    </a:lnTo>
                    <a:lnTo>
                      <a:pt x="1584" y="1080"/>
                    </a:lnTo>
                    <a:lnTo>
                      <a:pt x="1596" y="1074"/>
                    </a:lnTo>
                    <a:lnTo>
                      <a:pt x="1608" y="1074"/>
                    </a:lnTo>
                    <a:lnTo>
                      <a:pt x="1614" y="1068"/>
                    </a:lnTo>
                    <a:lnTo>
                      <a:pt x="1620" y="1068"/>
                    </a:lnTo>
                    <a:lnTo>
                      <a:pt x="1632" y="1044"/>
                    </a:lnTo>
                    <a:lnTo>
                      <a:pt x="1656" y="1044"/>
                    </a:lnTo>
                    <a:lnTo>
                      <a:pt x="1686" y="1026"/>
                    </a:lnTo>
                    <a:lnTo>
                      <a:pt x="1662" y="1026"/>
                    </a:lnTo>
                    <a:lnTo>
                      <a:pt x="1662" y="1008"/>
                    </a:lnTo>
                    <a:lnTo>
                      <a:pt x="1668" y="996"/>
                    </a:lnTo>
                    <a:lnTo>
                      <a:pt x="1686" y="978"/>
                    </a:lnTo>
                    <a:lnTo>
                      <a:pt x="1716" y="978"/>
                    </a:lnTo>
                    <a:lnTo>
                      <a:pt x="1728" y="984"/>
                    </a:lnTo>
                    <a:lnTo>
                      <a:pt x="1746" y="990"/>
                    </a:lnTo>
                    <a:lnTo>
                      <a:pt x="1782" y="1008"/>
                    </a:lnTo>
                    <a:lnTo>
                      <a:pt x="1812" y="1008"/>
                    </a:lnTo>
                    <a:lnTo>
                      <a:pt x="1830" y="1014"/>
                    </a:lnTo>
                    <a:lnTo>
                      <a:pt x="1830" y="1002"/>
                    </a:lnTo>
                    <a:lnTo>
                      <a:pt x="1824" y="990"/>
                    </a:lnTo>
                    <a:lnTo>
                      <a:pt x="1824" y="960"/>
                    </a:lnTo>
                    <a:lnTo>
                      <a:pt x="1830" y="954"/>
                    </a:lnTo>
                    <a:lnTo>
                      <a:pt x="1872" y="954"/>
                    </a:lnTo>
                    <a:lnTo>
                      <a:pt x="1884" y="960"/>
                    </a:lnTo>
                    <a:lnTo>
                      <a:pt x="1890" y="972"/>
                    </a:lnTo>
                    <a:lnTo>
                      <a:pt x="1914" y="972"/>
                    </a:lnTo>
                    <a:lnTo>
                      <a:pt x="1926" y="978"/>
                    </a:lnTo>
                    <a:lnTo>
                      <a:pt x="1944" y="978"/>
                    </a:lnTo>
                    <a:lnTo>
                      <a:pt x="1962" y="972"/>
                    </a:lnTo>
                    <a:lnTo>
                      <a:pt x="2082" y="972"/>
                    </a:lnTo>
                    <a:lnTo>
                      <a:pt x="2094" y="978"/>
                    </a:lnTo>
                    <a:lnTo>
                      <a:pt x="2106" y="978"/>
                    </a:lnTo>
                    <a:lnTo>
                      <a:pt x="2154" y="972"/>
                    </a:lnTo>
                    <a:lnTo>
                      <a:pt x="2166" y="984"/>
                    </a:lnTo>
                    <a:lnTo>
                      <a:pt x="2184" y="984"/>
                    </a:lnTo>
                    <a:lnTo>
                      <a:pt x="2208" y="1014"/>
                    </a:lnTo>
                    <a:lnTo>
                      <a:pt x="2250" y="1014"/>
                    </a:lnTo>
                    <a:lnTo>
                      <a:pt x="2268" y="1020"/>
                    </a:lnTo>
                    <a:lnTo>
                      <a:pt x="2262" y="1014"/>
                    </a:lnTo>
                    <a:lnTo>
                      <a:pt x="2262" y="1002"/>
                    </a:lnTo>
                    <a:lnTo>
                      <a:pt x="2256" y="996"/>
                    </a:lnTo>
                    <a:lnTo>
                      <a:pt x="2256" y="984"/>
                    </a:lnTo>
                    <a:lnTo>
                      <a:pt x="2280" y="984"/>
                    </a:lnTo>
                    <a:lnTo>
                      <a:pt x="2262" y="966"/>
                    </a:lnTo>
                    <a:lnTo>
                      <a:pt x="2262" y="960"/>
                    </a:lnTo>
                    <a:lnTo>
                      <a:pt x="2268" y="954"/>
                    </a:lnTo>
                    <a:lnTo>
                      <a:pt x="2286" y="954"/>
                    </a:lnTo>
                    <a:lnTo>
                      <a:pt x="2286" y="942"/>
                    </a:lnTo>
                    <a:lnTo>
                      <a:pt x="2274" y="936"/>
                    </a:lnTo>
                    <a:lnTo>
                      <a:pt x="2268" y="924"/>
                    </a:lnTo>
                    <a:lnTo>
                      <a:pt x="2226" y="882"/>
                    </a:lnTo>
                    <a:lnTo>
                      <a:pt x="2214" y="858"/>
                    </a:lnTo>
                    <a:lnTo>
                      <a:pt x="2214" y="828"/>
                    </a:lnTo>
                    <a:lnTo>
                      <a:pt x="2196" y="828"/>
                    </a:lnTo>
                    <a:lnTo>
                      <a:pt x="2184" y="822"/>
                    </a:lnTo>
                    <a:lnTo>
                      <a:pt x="2178" y="816"/>
                    </a:lnTo>
                    <a:lnTo>
                      <a:pt x="2178" y="810"/>
                    </a:lnTo>
                    <a:lnTo>
                      <a:pt x="2184" y="804"/>
                    </a:lnTo>
                    <a:lnTo>
                      <a:pt x="2196" y="798"/>
                    </a:lnTo>
                    <a:lnTo>
                      <a:pt x="2208" y="798"/>
                    </a:lnTo>
                    <a:lnTo>
                      <a:pt x="2220" y="792"/>
                    </a:lnTo>
                    <a:lnTo>
                      <a:pt x="2232" y="792"/>
                    </a:lnTo>
                    <a:lnTo>
                      <a:pt x="2268" y="774"/>
                    </a:lnTo>
                    <a:lnTo>
                      <a:pt x="2280" y="774"/>
                    </a:lnTo>
                    <a:lnTo>
                      <a:pt x="2286" y="780"/>
                    </a:lnTo>
                    <a:lnTo>
                      <a:pt x="2292" y="792"/>
                    </a:lnTo>
                    <a:lnTo>
                      <a:pt x="2298" y="798"/>
                    </a:lnTo>
                    <a:lnTo>
                      <a:pt x="2316" y="786"/>
                    </a:lnTo>
                    <a:lnTo>
                      <a:pt x="2328" y="798"/>
                    </a:lnTo>
                    <a:lnTo>
                      <a:pt x="2334" y="798"/>
                    </a:lnTo>
                    <a:lnTo>
                      <a:pt x="2340" y="792"/>
                    </a:lnTo>
                    <a:lnTo>
                      <a:pt x="2340" y="780"/>
                    </a:lnTo>
                    <a:lnTo>
                      <a:pt x="2334" y="774"/>
                    </a:lnTo>
                    <a:lnTo>
                      <a:pt x="2328" y="774"/>
                    </a:lnTo>
                    <a:lnTo>
                      <a:pt x="2322" y="768"/>
                    </a:lnTo>
                    <a:lnTo>
                      <a:pt x="2316" y="768"/>
                    </a:lnTo>
                    <a:lnTo>
                      <a:pt x="2316" y="630"/>
                    </a:lnTo>
                    <a:lnTo>
                      <a:pt x="2328" y="630"/>
                    </a:lnTo>
                    <a:lnTo>
                      <a:pt x="2340" y="636"/>
                    </a:lnTo>
                    <a:lnTo>
                      <a:pt x="2352" y="636"/>
                    </a:lnTo>
                    <a:lnTo>
                      <a:pt x="2376" y="648"/>
                    </a:lnTo>
                    <a:lnTo>
                      <a:pt x="2424" y="648"/>
                    </a:lnTo>
                    <a:lnTo>
                      <a:pt x="2436" y="660"/>
                    </a:lnTo>
                    <a:lnTo>
                      <a:pt x="2454" y="642"/>
                    </a:lnTo>
                    <a:lnTo>
                      <a:pt x="2472" y="642"/>
                    </a:lnTo>
                    <a:lnTo>
                      <a:pt x="2478" y="636"/>
                    </a:lnTo>
                    <a:lnTo>
                      <a:pt x="2478" y="618"/>
                    </a:lnTo>
                    <a:lnTo>
                      <a:pt x="2466" y="594"/>
                    </a:lnTo>
                    <a:lnTo>
                      <a:pt x="2454" y="582"/>
                    </a:lnTo>
                    <a:lnTo>
                      <a:pt x="2442" y="558"/>
                    </a:lnTo>
                    <a:lnTo>
                      <a:pt x="2442" y="540"/>
                    </a:lnTo>
                    <a:lnTo>
                      <a:pt x="2454" y="528"/>
                    </a:lnTo>
                    <a:lnTo>
                      <a:pt x="2496" y="528"/>
                    </a:lnTo>
                    <a:lnTo>
                      <a:pt x="2502" y="522"/>
                    </a:lnTo>
                    <a:lnTo>
                      <a:pt x="2502" y="510"/>
                    </a:lnTo>
                    <a:lnTo>
                      <a:pt x="2484" y="492"/>
                    </a:lnTo>
                    <a:close/>
                    <a:moveTo>
                      <a:pt x="2082" y="696"/>
                    </a:moveTo>
                    <a:lnTo>
                      <a:pt x="2046" y="696"/>
                    </a:lnTo>
                    <a:lnTo>
                      <a:pt x="2046" y="702"/>
                    </a:lnTo>
                    <a:lnTo>
                      <a:pt x="2040" y="708"/>
                    </a:lnTo>
                    <a:lnTo>
                      <a:pt x="2028" y="708"/>
                    </a:lnTo>
                    <a:lnTo>
                      <a:pt x="2022" y="702"/>
                    </a:lnTo>
                    <a:lnTo>
                      <a:pt x="2010" y="696"/>
                    </a:lnTo>
                    <a:lnTo>
                      <a:pt x="1980" y="702"/>
                    </a:lnTo>
                    <a:lnTo>
                      <a:pt x="1950" y="696"/>
                    </a:lnTo>
                    <a:lnTo>
                      <a:pt x="1932" y="696"/>
                    </a:lnTo>
                    <a:lnTo>
                      <a:pt x="1908" y="690"/>
                    </a:lnTo>
                    <a:lnTo>
                      <a:pt x="1860" y="690"/>
                    </a:lnTo>
                    <a:lnTo>
                      <a:pt x="1854" y="684"/>
                    </a:lnTo>
                    <a:lnTo>
                      <a:pt x="1854" y="678"/>
                    </a:lnTo>
                    <a:lnTo>
                      <a:pt x="1836" y="696"/>
                    </a:lnTo>
                    <a:lnTo>
                      <a:pt x="1830" y="696"/>
                    </a:lnTo>
                    <a:lnTo>
                      <a:pt x="1824" y="708"/>
                    </a:lnTo>
                    <a:lnTo>
                      <a:pt x="1824" y="714"/>
                    </a:lnTo>
                    <a:lnTo>
                      <a:pt x="1818" y="726"/>
                    </a:lnTo>
                    <a:lnTo>
                      <a:pt x="1812" y="732"/>
                    </a:lnTo>
                    <a:lnTo>
                      <a:pt x="1794" y="732"/>
                    </a:lnTo>
                    <a:lnTo>
                      <a:pt x="1800" y="762"/>
                    </a:lnTo>
                    <a:lnTo>
                      <a:pt x="1788" y="768"/>
                    </a:lnTo>
                    <a:lnTo>
                      <a:pt x="1806" y="786"/>
                    </a:lnTo>
                    <a:lnTo>
                      <a:pt x="1800" y="810"/>
                    </a:lnTo>
                    <a:lnTo>
                      <a:pt x="1794" y="810"/>
                    </a:lnTo>
                    <a:lnTo>
                      <a:pt x="1788" y="798"/>
                    </a:lnTo>
                    <a:lnTo>
                      <a:pt x="1776" y="792"/>
                    </a:lnTo>
                    <a:lnTo>
                      <a:pt x="1770" y="780"/>
                    </a:lnTo>
                    <a:lnTo>
                      <a:pt x="1758" y="774"/>
                    </a:lnTo>
                    <a:lnTo>
                      <a:pt x="1752" y="762"/>
                    </a:lnTo>
                    <a:lnTo>
                      <a:pt x="1752" y="750"/>
                    </a:lnTo>
                    <a:lnTo>
                      <a:pt x="1746" y="732"/>
                    </a:lnTo>
                    <a:lnTo>
                      <a:pt x="1746" y="720"/>
                    </a:lnTo>
                    <a:lnTo>
                      <a:pt x="1764" y="702"/>
                    </a:lnTo>
                    <a:lnTo>
                      <a:pt x="1776" y="702"/>
                    </a:lnTo>
                    <a:lnTo>
                      <a:pt x="1782" y="696"/>
                    </a:lnTo>
                    <a:lnTo>
                      <a:pt x="1788" y="684"/>
                    </a:lnTo>
                    <a:lnTo>
                      <a:pt x="1788" y="678"/>
                    </a:lnTo>
                    <a:lnTo>
                      <a:pt x="1800" y="666"/>
                    </a:lnTo>
                    <a:lnTo>
                      <a:pt x="1818" y="666"/>
                    </a:lnTo>
                    <a:lnTo>
                      <a:pt x="1830" y="672"/>
                    </a:lnTo>
                    <a:lnTo>
                      <a:pt x="1848" y="672"/>
                    </a:lnTo>
                    <a:lnTo>
                      <a:pt x="1854" y="666"/>
                    </a:lnTo>
                    <a:lnTo>
                      <a:pt x="1896" y="666"/>
                    </a:lnTo>
                    <a:lnTo>
                      <a:pt x="1908" y="672"/>
                    </a:lnTo>
                    <a:lnTo>
                      <a:pt x="1914" y="678"/>
                    </a:lnTo>
                    <a:lnTo>
                      <a:pt x="1932" y="678"/>
                    </a:lnTo>
                    <a:lnTo>
                      <a:pt x="1944" y="684"/>
                    </a:lnTo>
                    <a:lnTo>
                      <a:pt x="1974" y="684"/>
                    </a:lnTo>
                    <a:lnTo>
                      <a:pt x="1986" y="672"/>
                    </a:lnTo>
                    <a:lnTo>
                      <a:pt x="2028" y="672"/>
                    </a:lnTo>
                    <a:lnTo>
                      <a:pt x="2034" y="678"/>
                    </a:lnTo>
                    <a:lnTo>
                      <a:pt x="2046" y="678"/>
                    </a:lnTo>
                    <a:lnTo>
                      <a:pt x="2052" y="672"/>
                    </a:lnTo>
                    <a:lnTo>
                      <a:pt x="2064" y="666"/>
                    </a:lnTo>
                    <a:lnTo>
                      <a:pt x="2088" y="666"/>
                    </a:lnTo>
                    <a:lnTo>
                      <a:pt x="2088" y="684"/>
                    </a:lnTo>
                    <a:lnTo>
                      <a:pt x="2082" y="690"/>
                    </a:lnTo>
                    <a:lnTo>
                      <a:pt x="2082" y="69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3" name="Jord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72" y="1624"/>
                <a:ext cx="72" cy="86"/>
              </a:xfrm>
              <a:custGeom>
                <a:avLst/>
                <a:gdLst>
                  <a:gd name="T0" fmla="*/ 2147483647 w 282"/>
                  <a:gd name="T1" fmla="*/ 2147483647 h 336"/>
                  <a:gd name="T2" fmla="*/ 2147483647 w 282"/>
                  <a:gd name="T3" fmla="*/ 2147483647 h 336"/>
                  <a:gd name="T4" fmla="*/ 2147483647 w 282"/>
                  <a:gd name="T5" fmla="*/ 0 h 336"/>
                  <a:gd name="T6" fmla="*/ 2147483647 w 282"/>
                  <a:gd name="T7" fmla="*/ 2147483647 h 336"/>
                  <a:gd name="T8" fmla="*/ 2147483647 w 282"/>
                  <a:gd name="T9" fmla="*/ 2147483647 h 336"/>
                  <a:gd name="T10" fmla="*/ 2147483647 w 282"/>
                  <a:gd name="T11" fmla="*/ 2147483647 h 336"/>
                  <a:gd name="T12" fmla="*/ 2147483647 w 282"/>
                  <a:gd name="T13" fmla="*/ 2147483647 h 336"/>
                  <a:gd name="T14" fmla="*/ 2147483647 w 282"/>
                  <a:gd name="T15" fmla="*/ 2147483647 h 336"/>
                  <a:gd name="T16" fmla="*/ 2147483647 w 282"/>
                  <a:gd name="T17" fmla="*/ 2147483647 h 336"/>
                  <a:gd name="T18" fmla="*/ 2147483647 w 282"/>
                  <a:gd name="T19" fmla="*/ 2147483647 h 336"/>
                  <a:gd name="T20" fmla="*/ 2147483647 w 282"/>
                  <a:gd name="T21" fmla="*/ 2147483647 h 336"/>
                  <a:gd name="T22" fmla="*/ 2147483647 w 282"/>
                  <a:gd name="T23" fmla="*/ 2147483647 h 336"/>
                  <a:gd name="T24" fmla="*/ 2147483647 w 282"/>
                  <a:gd name="T25" fmla="*/ 2147483647 h 336"/>
                  <a:gd name="T26" fmla="*/ 2147483647 w 282"/>
                  <a:gd name="T27" fmla="*/ 2147483647 h 336"/>
                  <a:gd name="T28" fmla="*/ 2147483647 w 282"/>
                  <a:gd name="T29" fmla="*/ 2147483647 h 336"/>
                  <a:gd name="T30" fmla="*/ 2147483647 w 282"/>
                  <a:gd name="T31" fmla="*/ 2147483647 h 336"/>
                  <a:gd name="T32" fmla="*/ 2147483647 w 282"/>
                  <a:gd name="T33" fmla="*/ 2147483647 h 336"/>
                  <a:gd name="T34" fmla="*/ 2147483647 w 282"/>
                  <a:gd name="T35" fmla="*/ 2147483647 h 336"/>
                  <a:gd name="T36" fmla="*/ 2147483647 w 282"/>
                  <a:gd name="T37" fmla="*/ 2147483647 h 336"/>
                  <a:gd name="T38" fmla="*/ 2147483647 w 282"/>
                  <a:gd name="T39" fmla="*/ 2147483647 h 336"/>
                  <a:gd name="T40" fmla="*/ 2147483647 w 282"/>
                  <a:gd name="T41" fmla="*/ 2147483647 h 336"/>
                  <a:gd name="T42" fmla="*/ 2147483647 w 282"/>
                  <a:gd name="T43" fmla="*/ 2147483647 h 336"/>
                  <a:gd name="T44" fmla="*/ 2147483647 w 282"/>
                  <a:gd name="T45" fmla="*/ 2147483647 h 336"/>
                  <a:gd name="T46" fmla="*/ 0 w 282"/>
                  <a:gd name="T47" fmla="*/ 2147483647 h 336"/>
                  <a:gd name="T48" fmla="*/ 0 w 282"/>
                  <a:gd name="T49" fmla="*/ 2147483647 h 336"/>
                  <a:gd name="T50" fmla="*/ 2147483647 w 282"/>
                  <a:gd name="T51" fmla="*/ 2147483647 h 336"/>
                  <a:gd name="T52" fmla="*/ 2147483647 w 282"/>
                  <a:gd name="T53" fmla="*/ 2147483647 h 336"/>
                  <a:gd name="T54" fmla="*/ 2147483647 w 282"/>
                  <a:gd name="T55" fmla="*/ 2147483647 h 336"/>
                  <a:gd name="T56" fmla="*/ 2147483647 w 282"/>
                  <a:gd name="T57" fmla="*/ 2147483647 h 336"/>
                  <a:gd name="T58" fmla="*/ 2147483647 w 282"/>
                  <a:gd name="T59" fmla="*/ 2147483647 h 336"/>
                  <a:gd name="T60" fmla="*/ 2147483647 w 282"/>
                  <a:gd name="T61" fmla="*/ 2147483647 h 336"/>
                  <a:gd name="T62" fmla="*/ 2147483647 w 282"/>
                  <a:gd name="T63" fmla="*/ 2147483647 h 336"/>
                  <a:gd name="T64" fmla="*/ 2147483647 w 282"/>
                  <a:gd name="T65" fmla="*/ 2147483647 h 336"/>
                  <a:gd name="T66" fmla="*/ 2147483647 w 282"/>
                  <a:gd name="T67" fmla="*/ 2147483647 h 336"/>
                  <a:gd name="T68" fmla="*/ 2147483647 w 282"/>
                  <a:gd name="T69" fmla="*/ 2147483647 h 336"/>
                  <a:gd name="T70" fmla="*/ 2147483647 w 282"/>
                  <a:gd name="T71" fmla="*/ 2147483647 h 336"/>
                  <a:gd name="T72" fmla="*/ 2147483647 w 282"/>
                  <a:gd name="T73" fmla="*/ 2147483647 h 336"/>
                  <a:gd name="T74" fmla="*/ 2147483647 w 282"/>
                  <a:gd name="T75" fmla="*/ 2147483647 h 336"/>
                  <a:gd name="T76" fmla="*/ 2147483647 w 282"/>
                  <a:gd name="T77" fmla="*/ 2147483647 h 336"/>
                  <a:gd name="T78" fmla="*/ 2147483647 w 282"/>
                  <a:gd name="T79" fmla="*/ 2147483647 h 336"/>
                  <a:gd name="T80" fmla="*/ 2147483647 w 282"/>
                  <a:gd name="T81" fmla="*/ 2147483647 h 336"/>
                  <a:gd name="T82" fmla="*/ 2147483647 w 282"/>
                  <a:gd name="T83" fmla="*/ 2147483647 h 336"/>
                  <a:gd name="T84" fmla="*/ 2147483647 w 282"/>
                  <a:gd name="T85" fmla="*/ 2147483647 h 336"/>
                  <a:gd name="T86" fmla="*/ 2147483647 w 282"/>
                  <a:gd name="T87" fmla="*/ 2147483647 h 336"/>
                  <a:gd name="T88" fmla="*/ 2147483647 w 282"/>
                  <a:gd name="T89" fmla="*/ 2147483647 h 336"/>
                  <a:gd name="T90" fmla="*/ 2147483647 w 282"/>
                  <a:gd name="T91" fmla="*/ 2147483647 h 336"/>
                  <a:gd name="T92" fmla="*/ 2147483647 w 282"/>
                  <a:gd name="T93" fmla="*/ 2147483647 h 336"/>
                  <a:gd name="T94" fmla="*/ 2147483647 w 282"/>
                  <a:gd name="T95" fmla="*/ 2147483647 h 336"/>
                  <a:gd name="T96" fmla="*/ 2147483647 w 282"/>
                  <a:gd name="T97" fmla="*/ 2147483647 h 336"/>
                  <a:gd name="T98" fmla="*/ 2147483647 w 282"/>
                  <a:gd name="T99" fmla="*/ 2147483647 h 336"/>
                  <a:gd name="T100" fmla="*/ 2147483647 w 282"/>
                  <a:gd name="T101" fmla="*/ 2147483647 h 336"/>
                  <a:gd name="T102" fmla="*/ 2147483647 w 282"/>
                  <a:gd name="T103" fmla="*/ 2147483647 h 336"/>
                  <a:gd name="T104" fmla="*/ 2147483647 w 282"/>
                  <a:gd name="T105" fmla="*/ 2147483647 h 336"/>
                  <a:gd name="T106" fmla="*/ 2147483647 w 282"/>
                  <a:gd name="T107" fmla="*/ 2147483647 h 336"/>
                  <a:gd name="T108" fmla="*/ 2147483647 w 282"/>
                  <a:gd name="T109" fmla="*/ 2147483647 h 336"/>
                  <a:gd name="T110" fmla="*/ 2147483647 w 282"/>
                  <a:gd name="T111" fmla="*/ 2147483647 h 336"/>
                  <a:gd name="T112" fmla="*/ 2147483647 w 282"/>
                  <a:gd name="T113" fmla="*/ 2147483647 h 336"/>
                  <a:gd name="T114" fmla="*/ 2147483647 w 282"/>
                  <a:gd name="T115" fmla="*/ 2147483647 h 336"/>
                  <a:gd name="T116" fmla="*/ 2147483647 w 282"/>
                  <a:gd name="T117" fmla="*/ 2147483647 h 336"/>
                  <a:gd name="T118" fmla="*/ 2147483647 w 282"/>
                  <a:gd name="T119" fmla="*/ 2147483647 h 336"/>
                  <a:gd name="T120" fmla="*/ 2147483647 w 282"/>
                  <a:gd name="T121" fmla="*/ 2147483647 h 336"/>
                  <a:gd name="T122" fmla="*/ 2147483647 w 282"/>
                  <a:gd name="T123" fmla="*/ 2147483647 h 3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2"/>
                  <a:gd name="T187" fmla="*/ 0 h 336"/>
                  <a:gd name="T188" fmla="*/ 282 w 282"/>
                  <a:gd name="T189" fmla="*/ 336 h 3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2" h="336">
                    <a:moveTo>
                      <a:pt x="258" y="60"/>
                    </a:moveTo>
                    <a:lnTo>
                      <a:pt x="258" y="42"/>
                    </a:lnTo>
                    <a:lnTo>
                      <a:pt x="234" y="0"/>
                    </a:lnTo>
                    <a:lnTo>
                      <a:pt x="222" y="6"/>
                    </a:lnTo>
                    <a:lnTo>
                      <a:pt x="198" y="30"/>
                    </a:lnTo>
                    <a:lnTo>
                      <a:pt x="138" y="78"/>
                    </a:lnTo>
                    <a:lnTo>
                      <a:pt x="114" y="84"/>
                    </a:lnTo>
                    <a:lnTo>
                      <a:pt x="96" y="84"/>
                    </a:lnTo>
                    <a:lnTo>
                      <a:pt x="84" y="78"/>
                    </a:lnTo>
                    <a:lnTo>
                      <a:pt x="72" y="66"/>
                    </a:lnTo>
                    <a:lnTo>
                      <a:pt x="36" y="48"/>
                    </a:lnTo>
                    <a:lnTo>
                      <a:pt x="30" y="48"/>
                    </a:lnTo>
                    <a:lnTo>
                      <a:pt x="24" y="66"/>
                    </a:lnTo>
                    <a:lnTo>
                      <a:pt x="30" y="138"/>
                    </a:lnTo>
                    <a:lnTo>
                      <a:pt x="18" y="150"/>
                    </a:lnTo>
                    <a:lnTo>
                      <a:pt x="18" y="162"/>
                    </a:lnTo>
                    <a:lnTo>
                      <a:pt x="30" y="174"/>
                    </a:lnTo>
                    <a:lnTo>
                      <a:pt x="30" y="186"/>
                    </a:lnTo>
                    <a:lnTo>
                      <a:pt x="24" y="198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0" y="312"/>
                    </a:lnTo>
                    <a:lnTo>
                      <a:pt x="6" y="324"/>
                    </a:lnTo>
                    <a:lnTo>
                      <a:pt x="24" y="324"/>
                    </a:lnTo>
                    <a:lnTo>
                      <a:pt x="48" y="336"/>
                    </a:lnTo>
                    <a:lnTo>
                      <a:pt x="84" y="336"/>
                    </a:lnTo>
                    <a:lnTo>
                      <a:pt x="96" y="324"/>
                    </a:lnTo>
                    <a:lnTo>
                      <a:pt x="108" y="300"/>
                    </a:lnTo>
                    <a:lnTo>
                      <a:pt x="108" y="288"/>
                    </a:lnTo>
                    <a:lnTo>
                      <a:pt x="120" y="276"/>
                    </a:lnTo>
                    <a:lnTo>
                      <a:pt x="126" y="276"/>
                    </a:lnTo>
                    <a:lnTo>
                      <a:pt x="138" y="270"/>
                    </a:lnTo>
                    <a:lnTo>
                      <a:pt x="150" y="270"/>
                    </a:lnTo>
                    <a:lnTo>
                      <a:pt x="162" y="264"/>
                    </a:lnTo>
                    <a:lnTo>
                      <a:pt x="168" y="258"/>
                    </a:lnTo>
                    <a:lnTo>
                      <a:pt x="174" y="246"/>
                    </a:lnTo>
                    <a:lnTo>
                      <a:pt x="180" y="240"/>
                    </a:lnTo>
                    <a:lnTo>
                      <a:pt x="180" y="228"/>
                    </a:lnTo>
                    <a:lnTo>
                      <a:pt x="186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68" y="18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20" y="150"/>
                    </a:lnTo>
                    <a:lnTo>
                      <a:pt x="96" y="150"/>
                    </a:lnTo>
                    <a:lnTo>
                      <a:pt x="96" y="144"/>
                    </a:lnTo>
                    <a:lnTo>
                      <a:pt x="108" y="144"/>
                    </a:lnTo>
                    <a:lnTo>
                      <a:pt x="120" y="138"/>
                    </a:lnTo>
                    <a:lnTo>
                      <a:pt x="186" y="138"/>
                    </a:lnTo>
                    <a:lnTo>
                      <a:pt x="198" y="114"/>
                    </a:lnTo>
                    <a:lnTo>
                      <a:pt x="240" y="114"/>
                    </a:lnTo>
                    <a:lnTo>
                      <a:pt x="252" y="108"/>
                    </a:lnTo>
                    <a:lnTo>
                      <a:pt x="258" y="102"/>
                    </a:lnTo>
                    <a:lnTo>
                      <a:pt x="264" y="102"/>
                    </a:lnTo>
                    <a:lnTo>
                      <a:pt x="276" y="96"/>
                    </a:lnTo>
                    <a:lnTo>
                      <a:pt x="282" y="90"/>
                    </a:lnTo>
                    <a:lnTo>
                      <a:pt x="282" y="78"/>
                    </a:lnTo>
                    <a:lnTo>
                      <a:pt x="258" y="6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" name="Jamaic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246" y="1931"/>
                <a:ext cx="40" cy="13"/>
              </a:xfrm>
              <a:custGeom>
                <a:avLst/>
                <a:gdLst>
                  <a:gd name="T0" fmla="*/ 2147483647 w 156"/>
                  <a:gd name="T1" fmla="*/ 2147483647 h 54"/>
                  <a:gd name="T2" fmla="*/ 2147483647 w 156"/>
                  <a:gd name="T3" fmla="*/ 2147483647 h 54"/>
                  <a:gd name="T4" fmla="*/ 2147483647 w 156"/>
                  <a:gd name="T5" fmla="*/ 2147483647 h 54"/>
                  <a:gd name="T6" fmla="*/ 2147483647 w 156"/>
                  <a:gd name="T7" fmla="*/ 2147483647 h 54"/>
                  <a:gd name="T8" fmla="*/ 2147483647 w 156"/>
                  <a:gd name="T9" fmla="*/ 2147483647 h 54"/>
                  <a:gd name="T10" fmla="*/ 2147483647 w 156"/>
                  <a:gd name="T11" fmla="*/ 2147483647 h 54"/>
                  <a:gd name="T12" fmla="*/ 2147483647 w 156"/>
                  <a:gd name="T13" fmla="*/ 2147483647 h 54"/>
                  <a:gd name="T14" fmla="*/ 2147483647 w 156"/>
                  <a:gd name="T15" fmla="*/ 2147483647 h 54"/>
                  <a:gd name="T16" fmla="*/ 2147483647 w 156"/>
                  <a:gd name="T17" fmla="*/ 0 h 54"/>
                  <a:gd name="T18" fmla="*/ 2147483647 w 156"/>
                  <a:gd name="T19" fmla="*/ 0 h 54"/>
                  <a:gd name="T20" fmla="*/ 2147483647 w 156"/>
                  <a:gd name="T21" fmla="*/ 2147483647 h 54"/>
                  <a:gd name="T22" fmla="*/ 0 w 156"/>
                  <a:gd name="T23" fmla="*/ 2147483647 h 54"/>
                  <a:gd name="T24" fmla="*/ 2147483647 w 156"/>
                  <a:gd name="T25" fmla="*/ 2147483647 h 54"/>
                  <a:gd name="T26" fmla="*/ 2147483647 w 156"/>
                  <a:gd name="T27" fmla="*/ 2147483647 h 54"/>
                  <a:gd name="T28" fmla="*/ 2147483647 w 156"/>
                  <a:gd name="T29" fmla="*/ 2147483647 h 54"/>
                  <a:gd name="T30" fmla="*/ 2147483647 w 156"/>
                  <a:gd name="T31" fmla="*/ 2147483647 h 54"/>
                  <a:gd name="T32" fmla="*/ 2147483647 w 156"/>
                  <a:gd name="T33" fmla="*/ 2147483647 h 54"/>
                  <a:gd name="T34" fmla="*/ 2147483647 w 156"/>
                  <a:gd name="T35" fmla="*/ 2147483647 h 54"/>
                  <a:gd name="T36" fmla="*/ 2147483647 w 156"/>
                  <a:gd name="T37" fmla="*/ 2147483647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54"/>
                  <a:gd name="T59" fmla="*/ 156 w 156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54">
                    <a:moveTo>
                      <a:pt x="108" y="54"/>
                    </a:moveTo>
                    <a:lnTo>
                      <a:pt x="114" y="36"/>
                    </a:lnTo>
                    <a:lnTo>
                      <a:pt x="156" y="48"/>
                    </a:lnTo>
                    <a:lnTo>
                      <a:pt x="156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26" y="6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24"/>
                    </a:lnTo>
                    <a:lnTo>
                      <a:pt x="24" y="36"/>
                    </a:lnTo>
                    <a:lnTo>
                      <a:pt x="36" y="42"/>
                    </a:lnTo>
                    <a:lnTo>
                      <a:pt x="60" y="42"/>
                    </a:lnTo>
                    <a:lnTo>
                      <a:pt x="78" y="48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" name="Japa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851" y="1374"/>
                <a:ext cx="224" cy="437"/>
              </a:xfrm>
              <a:custGeom>
                <a:avLst/>
                <a:gdLst>
                  <a:gd name="T0" fmla="*/ 2147483647 w 876"/>
                  <a:gd name="T1" fmla="*/ 2147483647 h 1710"/>
                  <a:gd name="T2" fmla="*/ 2147483647 w 876"/>
                  <a:gd name="T3" fmla="*/ 2147483647 h 1710"/>
                  <a:gd name="T4" fmla="*/ 2147483647 w 876"/>
                  <a:gd name="T5" fmla="*/ 2147483647 h 1710"/>
                  <a:gd name="T6" fmla="*/ 2147483647 w 876"/>
                  <a:gd name="T7" fmla="*/ 2147483647 h 1710"/>
                  <a:gd name="T8" fmla="*/ 2147483647 w 876"/>
                  <a:gd name="T9" fmla="*/ 2147483647 h 1710"/>
                  <a:gd name="T10" fmla="*/ 2147483647 w 876"/>
                  <a:gd name="T11" fmla="*/ 2147483647 h 1710"/>
                  <a:gd name="T12" fmla="*/ 2147483647 w 876"/>
                  <a:gd name="T13" fmla="*/ 2147483647 h 1710"/>
                  <a:gd name="T14" fmla="*/ 2147483647 w 876"/>
                  <a:gd name="T15" fmla="*/ 2147483647 h 1710"/>
                  <a:gd name="T16" fmla="*/ 2147483647 w 876"/>
                  <a:gd name="T17" fmla="*/ 2147483647 h 1710"/>
                  <a:gd name="T18" fmla="*/ 2147483647 w 876"/>
                  <a:gd name="T19" fmla="*/ 2147483647 h 1710"/>
                  <a:gd name="T20" fmla="*/ 2147483647 w 876"/>
                  <a:gd name="T21" fmla="*/ 2147483647 h 1710"/>
                  <a:gd name="T22" fmla="*/ 2147483647 w 876"/>
                  <a:gd name="T23" fmla="*/ 2147483647 h 1710"/>
                  <a:gd name="T24" fmla="*/ 2147483647 w 876"/>
                  <a:gd name="T25" fmla="*/ 2147483647 h 1710"/>
                  <a:gd name="T26" fmla="*/ 2147483647 w 876"/>
                  <a:gd name="T27" fmla="*/ 2147483647 h 1710"/>
                  <a:gd name="T28" fmla="*/ 2147483647 w 876"/>
                  <a:gd name="T29" fmla="*/ 2147483647 h 1710"/>
                  <a:gd name="T30" fmla="*/ 2147483647 w 876"/>
                  <a:gd name="T31" fmla="*/ 2147483647 h 1710"/>
                  <a:gd name="T32" fmla="*/ 2147483647 w 876"/>
                  <a:gd name="T33" fmla="*/ 2147483647 h 1710"/>
                  <a:gd name="T34" fmla="*/ 2147483647 w 876"/>
                  <a:gd name="T35" fmla="*/ 2147483647 h 1710"/>
                  <a:gd name="T36" fmla="*/ 2147483647 w 876"/>
                  <a:gd name="T37" fmla="*/ 2147483647 h 1710"/>
                  <a:gd name="T38" fmla="*/ 2147483647 w 876"/>
                  <a:gd name="T39" fmla="*/ 2147483647 h 1710"/>
                  <a:gd name="T40" fmla="*/ 2147483647 w 876"/>
                  <a:gd name="T41" fmla="*/ 2147483647 h 1710"/>
                  <a:gd name="T42" fmla="*/ 2147483647 w 876"/>
                  <a:gd name="T43" fmla="*/ 2147483647 h 1710"/>
                  <a:gd name="T44" fmla="*/ 2147483647 w 876"/>
                  <a:gd name="T45" fmla="*/ 2147483647 h 1710"/>
                  <a:gd name="T46" fmla="*/ 2147483647 w 876"/>
                  <a:gd name="T47" fmla="*/ 2147483647 h 1710"/>
                  <a:gd name="T48" fmla="*/ 2147483647 w 876"/>
                  <a:gd name="T49" fmla="*/ 2147483647 h 1710"/>
                  <a:gd name="T50" fmla="*/ 2147483647 w 876"/>
                  <a:gd name="T51" fmla="*/ 2147483647 h 1710"/>
                  <a:gd name="T52" fmla="*/ 2147483647 w 876"/>
                  <a:gd name="T53" fmla="*/ 2147483647 h 1710"/>
                  <a:gd name="T54" fmla="*/ 2147483647 w 876"/>
                  <a:gd name="T55" fmla="*/ 2147483647 h 1710"/>
                  <a:gd name="T56" fmla="*/ 2147483647 w 876"/>
                  <a:gd name="T57" fmla="*/ 2147483647 h 1710"/>
                  <a:gd name="T58" fmla="*/ 2147483647 w 876"/>
                  <a:gd name="T59" fmla="*/ 2147483647 h 1710"/>
                  <a:gd name="T60" fmla="*/ 2147483647 w 876"/>
                  <a:gd name="T61" fmla="*/ 2147483647 h 1710"/>
                  <a:gd name="T62" fmla="*/ 2147483647 w 876"/>
                  <a:gd name="T63" fmla="*/ 2147483647 h 1710"/>
                  <a:gd name="T64" fmla="*/ 2147483647 w 876"/>
                  <a:gd name="T65" fmla="*/ 2147483647 h 1710"/>
                  <a:gd name="T66" fmla="*/ 2147483647 w 876"/>
                  <a:gd name="T67" fmla="*/ 2147483647 h 1710"/>
                  <a:gd name="T68" fmla="*/ 2147483647 w 876"/>
                  <a:gd name="T69" fmla="*/ 2147483647 h 1710"/>
                  <a:gd name="T70" fmla="*/ 2147483647 w 876"/>
                  <a:gd name="T71" fmla="*/ 2147483647 h 1710"/>
                  <a:gd name="T72" fmla="*/ 2147483647 w 876"/>
                  <a:gd name="T73" fmla="*/ 2147483647 h 1710"/>
                  <a:gd name="T74" fmla="*/ 2147483647 w 876"/>
                  <a:gd name="T75" fmla="*/ 2147483647 h 1710"/>
                  <a:gd name="T76" fmla="*/ 2147483647 w 876"/>
                  <a:gd name="T77" fmla="*/ 2147483647 h 1710"/>
                  <a:gd name="T78" fmla="*/ 2147483647 w 876"/>
                  <a:gd name="T79" fmla="*/ 2147483647 h 1710"/>
                  <a:gd name="T80" fmla="*/ 2147483647 w 876"/>
                  <a:gd name="T81" fmla="*/ 2147483647 h 1710"/>
                  <a:gd name="T82" fmla="*/ 2147483647 w 876"/>
                  <a:gd name="T83" fmla="*/ 2147483647 h 1710"/>
                  <a:gd name="T84" fmla="*/ 2147483647 w 876"/>
                  <a:gd name="T85" fmla="*/ 2147483647 h 1710"/>
                  <a:gd name="T86" fmla="*/ 2147483647 w 876"/>
                  <a:gd name="T87" fmla="*/ 2147483647 h 1710"/>
                  <a:gd name="T88" fmla="*/ 2147483647 w 876"/>
                  <a:gd name="T89" fmla="*/ 2147483647 h 1710"/>
                  <a:gd name="T90" fmla="*/ 2147483647 w 876"/>
                  <a:gd name="T91" fmla="*/ 2147483647 h 1710"/>
                  <a:gd name="T92" fmla="*/ 2147483647 w 876"/>
                  <a:gd name="T93" fmla="*/ 2147483647 h 1710"/>
                  <a:gd name="T94" fmla="*/ 2147483647 w 876"/>
                  <a:gd name="T95" fmla="*/ 2147483647 h 1710"/>
                  <a:gd name="T96" fmla="*/ 2147483647 w 876"/>
                  <a:gd name="T97" fmla="*/ 2147483647 h 1710"/>
                  <a:gd name="T98" fmla="*/ 2147483647 w 876"/>
                  <a:gd name="T99" fmla="*/ 2147483647 h 1710"/>
                  <a:gd name="T100" fmla="*/ 2147483647 w 876"/>
                  <a:gd name="T101" fmla="*/ 2147483647 h 1710"/>
                  <a:gd name="T102" fmla="*/ 2147483647 w 876"/>
                  <a:gd name="T103" fmla="*/ 2147483647 h 1710"/>
                  <a:gd name="T104" fmla="*/ 2147483647 w 876"/>
                  <a:gd name="T105" fmla="*/ 2147483647 h 1710"/>
                  <a:gd name="T106" fmla="*/ 2147483647 w 876"/>
                  <a:gd name="T107" fmla="*/ 2147483647 h 1710"/>
                  <a:gd name="T108" fmla="*/ 2147483647 w 876"/>
                  <a:gd name="T109" fmla="*/ 2147483647 h 1710"/>
                  <a:gd name="T110" fmla="*/ 2147483647 w 876"/>
                  <a:gd name="T111" fmla="*/ 2147483647 h 1710"/>
                  <a:gd name="T112" fmla="*/ 2147483647 w 876"/>
                  <a:gd name="T113" fmla="*/ 2147483647 h 1710"/>
                  <a:gd name="T114" fmla="*/ 2147483647 w 876"/>
                  <a:gd name="T115" fmla="*/ 2147483647 h 1710"/>
                  <a:gd name="T116" fmla="*/ 2147483647 w 876"/>
                  <a:gd name="T117" fmla="*/ 2147483647 h 1710"/>
                  <a:gd name="T118" fmla="*/ 2147483647 w 876"/>
                  <a:gd name="T119" fmla="*/ 2147483647 h 1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6"/>
                  <a:gd name="T181" fmla="*/ 0 h 1710"/>
                  <a:gd name="T182" fmla="*/ 876 w 876"/>
                  <a:gd name="T183" fmla="*/ 1710 h 17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6" h="1710">
                    <a:moveTo>
                      <a:pt x="876" y="780"/>
                    </a:moveTo>
                    <a:lnTo>
                      <a:pt x="864" y="774"/>
                    </a:lnTo>
                    <a:lnTo>
                      <a:pt x="858" y="768"/>
                    </a:lnTo>
                    <a:lnTo>
                      <a:pt x="846" y="762"/>
                    </a:lnTo>
                    <a:lnTo>
                      <a:pt x="840" y="750"/>
                    </a:lnTo>
                    <a:lnTo>
                      <a:pt x="828" y="744"/>
                    </a:lnTo>
                    <a:lnTo>
                      <a:pt x="828" y="720"/>
                    </a:lnTo>
                    <a:lnTo>
                      <a:pt x="834" y="702"/>
                    </a:lnTo>
                    <a:lnTo>
                      <a:pt x="834" y="684"/>
                    </a:lnTo>
                    <a:lnTo>
                      <a:pt x="828" y="666"/>
                    </a:lnTo>
                    <a:lnTo>
                      <a:pt x="816" y="642"/>
                    </a:lnTo>
                    <a:lnTo>
                      <a:pt x="792" y="618"/>
                    </a:lnTo>
                    <a:lnTo>
                      <a:pt x="786" y="600"/>
                    </a:lnTo>
                    <a:lnTo>
                      <a:pt x="786" y="576"/>
                    </a:lnTo>
                    <a:lnTo>
                      <a:pt x="792" y="570"/>
                    </a:lnTo>
                    <a:lnTo>
                      <a:pt x="810" y="570"/>
                    </a:lnTo>
                    <a:lnTo>
                      <a:pt x="810" y="528"/>
                    </a:lnTo>
                    <a:lnTo>
                      <a:pt x="798" y="516"/>
                    </a:lnTo>
                    <a:lnTo>
                      <a:pt x="810" y="510"/>
                    </a:lnTo>
                    <a:lnTo>
                      <a:pt x="810" y="498"/>
                    </a:lnTo>
                    <a:lnTo>
                      <a:pt x="804" y="486"/>
                    </a:lnTo>
                    <a:lnTo>
                      <a:pt x="804" y="474"/>
                    </a:lnTo>
                    <a:lnTo>
                      <a:pt x="798" y="468"/>
                    </a:lnTo>
                    <a:lnTo>
                      <a:pt x="792" y="456"/>
                    </a:lnTo>
                    <a:lnTo>
                      <a:pt x="786" y="450"/>
                    </a:lnTo>
                    <a:lnTo>
                      <a:pt x="774" y="444"/>
                    </a:lnTo>
                    <a:lnTo>
                      <a:pt x="768" y="438"/>
                    </a:lnTo>
                    <a:lnTo>
                      <a:pt x="762" y="420"/>
                    </a:lnTo>
                    <a:lnTo>
                      <a:pt x="756" y="420"/>
                    </a:lnTo>
                    <a:lnTo>
                      <a:pt x="738" y="402"/>
                    </a:lnTo>
                    <a:lnTo>
                      <a:pt x="714" y="390"/>
                    </a:lnTo>
                    <a:lnTo>
                      <a:pt x="702" y="378"/>
                    </a:lnTo>
                    <a:lnTo>
                      <a:pt x="696" y="360"/>
                    </a:lnTo>
                    <a:lnTo>
                      <a:pt x="690" y="348"/>
                    </a:lnTo>
                    <a:lnTo>
                      <a:pt x="690" y="330"/>
                    </a:lnTo>
                    <a:lnTo>
                      <a:pt x="684" y="324"/>
                    </a:lnTo>
                    <a:lnTo>
                      <a:pt x="678" y="324"/>
                    </a:lnTo>
                    <a:lnTo>
                      <a:pt x="666" y="318"/>
                    </a:lnTo>
                    <a:lnTo>
                      <a:pt x="654" y="318"/>
                    </a:lnTo>
                    <a:lnTo>
                      <a:pt x="648" y="324"/>
                    </a:lnTo>
                    <a:lnTo>
                      <a:pt x="648" y="342"/>
                    </a:lnTo>
                    <a:lnTo>
                      <a:pt x="654" y="342"/>
                    </a:lnTo>
                    <a:lnTo>
                      <a:pt x="660" y="348"/>
                    </a:lnTo>
                    <a:lnTo>
                      <a:pt x="672" y="342"/>
                    </a:lnTo>
                    <a:lnTo>
                      <a:pt x="678" y="348"/>
                    </a:lnTo>
                    <a:lnTo>
                      <a:pt x="678" y="366"/>
                    </a:lnTo>
                    <a:lnTo>
                      <a:pt x="672" y="366"/>
                    </a:lnTo>
                    <a:lnTo>
                      <a:pt x="666" y="360"/>
                    </a:lnTo>
                    <a:lnTo>
                      <a:pt x="654" y="372"/>
                    </a:lnTo>
                    <a:lnTo>
                      <a:pt x="630" y="342"/>
                    </a:lnTo>
                    <a:lnTo>
                      <a:pt x="612" y="342"/>
                    </a:lnTo>
                    <a:lnTo>
                      <a:pt x="636" y="378"/>
                    </a:lnTo>
                    <a:lnTo>
                      <a:pt x="618" y="378"/>
                    </a:lnTo>
                    <a:lnTo>
                      <a:pt x="648" y="426"/>
                    </a:lnTo>
                    <a:lnTo>
                      <a:pt x="636" y="438"/>
                    </a:lnTo>
                    <a:lnTo>
                      <a:pt x="648" y="444"/>
                    </a:lnTo>
                    <a:lnTo>
                      <a:pt x="666" y="462"/>
                    </a:lnTo>
                    <a:lnTo>
                      <a:pt x="678" y="468"/>
                    </a:lnTo>
                    <a:lnTo>
                      <a:pt x="684" y="480"/>
                    </a:lnTo>
                    <a:lnTo>
                      <a:pt x="684" y="504"/>
                    </a:lnTo>
                    <a:lnTo>
                      <a:pt x="678" y="516"/>
                    </a:lnTo>
                    <a:lnTo>
                      <a:pt x="678" y="534"/>
                    </a:lnTo>
                    <a:lnTo>
                      <a:pt x="672" y="540"/>
                    </a:lnTo>
                    <a:lnTo>
                      <a:pt x="672" y="570"/>
                    </a:lnTo>
                    <a:lnTo>
                      <a:pt x="678" y="570"/>
                    </a:lnTo>
                    <a:lnTo>
                      <a:pt x="690" y="582"/>
                    </a:lnTo>
                    <a:lnTo>
                      <a:pt x="690" y="600"/>
                    </a:lnTo>
                    <a:lnTo>
                      <a:pt x="678" y="606"/>
                    </a:lnTo>
                    <a:lnTo>
                      <a:pt x="660" y="606"/>
                    </a:lnTo>
                    <a:lnTo>
                      <a:pt x="660" y="618"/>
                    </a:lnTo>
                    <a:lnTo>
                      <a:pt x="666" y="630"/>
                    </a:lnTo>
                    <a:lnTo>
                      <a:pt x="666" y="642"/>
                    </a:lnTo>
                    <a:lnTo>
                      <a:pt x="660" y="654"/>
                    </a:lnTo>
                    <a:lnTo>
                      <a:pt x="654" y="660"/>
                    </a:lnTo>
                    <a:lnTo>
                      <a:pt x="642" y="666"/>
                    </a:lnTo>
                    <a:lnTo>
                      <a:pt x="630" y="666"/>
                    </a:lnTo>
                    <a:lnTo>
                      <a:pt x="618" y="672"/>
                    </a:lnTo>
                    <a:lnTo>
                      <a:pt x="612" y="678"/>
                    </a:lnTo>
                    <a:lnTo>
                      <a:pt x="606" y="678"/>
                    </a:lnTo>
                    <a:lnTo>
                      <a:pt x="606" y="696"/>
                    </a:lnTo>
                    <a:lnTo>
                      <a:pt x="588" y="696"/>
                    </a:lnTo>
                    <a:lnTo>
                      <a:pt x="564" y="672"/>
                    </a:lnTo>
                    <a:lnTo>
                      <a:pt x="564" y="654"/>
                    </a:lnTo>
                    <a:lnTo>
                      <a:pt x="570" y="636"/>
                    </a:lnTo>
                    <a:lnTo>
                      <a:pt x="558" y="636"/>
                    </a:lnTo>
                    <a:lnTo>
                      <a:pt x="552" y="642"/>
                    </a:lnTo>
                    <a:lnTo>
                      <a:pt x="540" y="648"/>
                    </a:lnTo>
                    <a:lnTo>
                      <a:pt x="534" y="654"/>
                    </a:lnTo>
                    <a:lnTo>
                      <a:pt x="534" y="660"/>
                    </a:lnTo>
                    <a:lnTo>
                      <a:pt x="540" y="666"/>
                    </a:lnTo>
                    <a:lnTo>
                      <a:pt x="558" y="702"/>
                    </a:lnTo>
                    <a:lnTo>
                      <a:pt x="558" y="714"/>
                    </a:lnTo>
                    <a:lnTo>
                      <a:pt x="552" y="720"/>
                    </a:lnTo>
                    <a:lnTo>
                      <a:pt x="540" y="744"/>
                    </a:lnTo>
                    <a:lnTo>
                      <a:pt x="540" y="756"/>
                    </a:lnTo>
                    <a:lnTo>
                      <a:pt x="546" y="762"/>
                    </a:lnTo>
                    <a:lnTo>
                      <a:pt x="546" y="768"/>
                    </a:lnTo>
                    <a:lnTo>
                      <a:pt x="552" y="780"/>
                    </a:lnTo>
                    <a:lnTo>
                      <a:pt x="558" y="786"/>
                    </a:lnTo>
                    <a:lnTo>
                      <a:pt x="558" y="792"/>
                    </a:lnTo>
                    <a:lnTo>
                      <a:pt x="522" y="792"/>
                    </a:lnTo>
                    <a:lnTo>
                      <a:pt x="498" y="780"/>
                    </a:lnTo>
                    <a:lnTo>
                      <a:pt x="474" y="780"/>
                    </a:lnTo>
                    <a:lnTo>
                      <a:pt x="450" y="792"/>
                    </a:lnTo>
                    <a:lnTo>
                      <a:pt x="438" y="792"/>
                    </a:lnTo>
                    <a:lnTo>
                      <a:pt x="420" y="798"/>
                    </a:lnTo>
                    <a:lnTo>
                      <a:pt x="414" y="804"/>
                    </a:lnTo>
                    <a:lnTo>
                      <a:pt x="378" y="804"/>
                    </a:lnTo>
                    <a:lnTo>
                      <a:pt x="366" y="792"/>
                    </a:lnTo>
                    <a:lnTo>
                      <a:pt x="336" y="816"/>
                    </a:lnTo>
                    <a:lnTo>
                      <a:pt x="330" y="828"/>
                    </a:lnTo>
                    <a:lnTo>
                      <a:pt x="312" y="846"/>
                    </a:lnTo>
                    <a:lnTo>
                      <a:pt x="306" y="864"/>
                    </a:lnTo>
                    <a:lnTo>
                      <a:pt x="300" y="870"/>
                    </a:lnTo>
                    <a:lnTo>
                      <a:pt x="294" y="882"/>
                    </a:lnTo>
                    <a:lnTo>
                      <a:pt x="270" y="882"/>
                    </a:lnTo>
                    <a:lnTo>
                      <a:pt x="264" y="888"/>
                    </a:lnTo>
                    <a:lnTo>
                      <a:pt x="258" y="888"/>
                    </a:lnTo>
                    <a:lnTo>
                      <a:pt x="258" y="900"/>
                    </a:lnTo>
                    <a:lnTo>
                      <a:pt x="264" y="912"/>
                    </a:lnTo>
                    <a:lnTo>
                      <a:pt x="276" y="924"/>
                    </a:lnTo>
                    <a:lnTo>
                      <a:pt x="288" y="924"/>
                    </a:lnTo>
                    <a:lnTo>
                      <a:pt x="294" y="918"/>
                    </a:lnTo>
                    <a:lnTo>
                      <a:pt x="312" y="918"/>
                    </a:lnTo>
                    <a:lnTo>
                      <a:pt x="318" y="924"/>
                    </a:lnTo>
                    <a:lnTo>
                      <a:pt x="324" y="924"/>
                    </a:lnTo>
                    <a:lnTo>
                      <a:pt x="336" y="930"/>
                    </a:lnTo>
                    <a:lnTo>
                      <a:pt x="342" y="930"/>
                    </a:lnTo>
                    <a:lnTo>
                      <a:pt x="348" y="924"/>
                    </a:lnTo>
                    <a:lnTo>
                      <a:pt x="348" y="912"/>
                    </a:lnTo>
                    <a:lnTo>
                      <a:pt x="354" y="906"/>
                    </a:lnTo>
                    <a:lnTo>
                      <a:pt x="354" y="894"/>
                    </a:lnTo>
                    <a:lnTo>
                      <a:pt x="372" y="906"/>
                    </a:lnTo>
                    <a:lnTo>
                      <a:pt x="378" y="906"/>
                    </a:lnTo>
                    <a:lnTo>
                      <a:pt x="384" y="900"/>
                    </a:lnTo>
                    <a:lnTo>
                      <a:pt x="420" y="882"/>
                    </a:lnTo>
                    <a:lnTo>
                      <a:pt x="426" y="882"/>
                    </a:lnTo>
                    <a:lnTo>
                      <a:pt x="432" y="876"/>
                    </a:lnTo>
                    <a:lnTo>
                      <a:pt x="444" y="876"/>
                    </a:lnTo>
                    <a:lnTo>
                      <a:pt x="456" y="882"/>
                    </a:lnTo>
                    <a:lnTo>
                      <a:pt x="480" y="882"/>
                    </a:lnTo>
                    <a:lnTo>
                      <a:pt x="480" y="876"/>
                    </a:lnTo>
                    <a:lnTo>
                      <a:pt x="474" y="870"/>
                    </a:lnTo>
                    <a:lnTo>
                      <a:pt x="474" y="864"/>
                    </a:lnTo>
                    <a:lnTo>
                      <a:pt x="480" y="858"/>
                    </a:lnTo>
                    <a:lnTo>
                      <a:pt x="498" y="858"/>
                    </a:lnTo>
                    <a:lnTo>
                      <a:pt x="516" y="876"/>
                    </a:lnTo>
                    <a:lnTo>
                      <a:pt x="522" y="870"/>
                    </a:lnTo>
                    <a:lnTo>
                      <a:pt x="534" y="864"/>
                    </a:lnTo>
                    <a:lnTo>
                      <a:pt x="540" y="864"/>
                    </a:lnTo>
                    <a:lnTo>
                      <a:pt x="546" y="858"/>
                    </a:lnTo>
                    <a:lnTo>
                      <a:pt x="552" y="864"/>
                    </a:lnTo>
                    <a:lnTo>
                      <a:pt x="552" y="882"/>
                    </a:lnTo>
                    <a:lnTo>
                      <a:pt x="546" y="894"/>
                    </a:lnTo>
                    <a:lnTo>
                      <a:pt x="540" y="900"/>
                    </a:lnTo>
                    <a:lnTo>
                      <a:pt x="540" y="912"/>
                    </a:lnTo>
                    <a:lnTo>
                      <a:pt x="546" y="918"/>
                    </a:lnTo>
                    <a:lnTo>
                      <a:pt x="552" y="930"/>
                    </a:lnTo>
                    <a:lnTo>
                      <a:pt x="576" y="954"/>
                    </a:lnTo>
                    <a:lnTo>
                      <a:pt x="600" y="966"/>
                    </a:lnTo>
                    <a:lnTo>
                      <a:pt x="612" y="960"/>
                    </a:lnTo>
                    <a:lnTo>
                      <a:pt x="618" y="954"/>
                    </a:lnTo>
                    <a:lnTo>
                      <a:pt x="630" y="930"/>
                    </a:lnTo>
                    <a:lnTo>
                      <a:pt x="630" y="906"/>
                    </a:lnTo>
                    <a:lnTo>
                      <a:pt x="660" y="900"/>
                    </a:lnTo>
                    <a:lnTo>
                      <a:pt x="654" y="894"/>
                    </a:lnTo>
                    <a:lnTo>
                      <a:pt x="648" y="882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2" y="858"/>
                    </a:lnTo>
                    <a:lnTo>
                      <a:pt x="630" y="834"/>
                    </a:lnTo>
                    <a:lnTo>
                      <a:pt x="636" y="834"/>
                    </a:lnTo>
                    <a:lnTo>
                      <a:pt x="636" y="840"/>
                    </a:lnTo>
                    <a:lnTo>
                      <a:pt x="642" y="852"/>
                    </a:lnTo>
                    <a:lnTo>
                      <a:pt x="642" y="858"/>
                    </a:lnTo>
                    <a:lnTo>
                      <a:pt x="654" y="858"/>
                    </a:lnTo>
                    <a:lnTo>
                      <a:pt x="666" y="870"/>
                    </a:lnTo>
                    <a:lnTo>
                      <a:pt x="666" y="876"/>
                    </a:lnTo>
                    <a:lnTo>
                      <a:pt x="684" y="864"/>
                    </a:lnTo>
                    <a:lnTo>
                      <a:pt x="696" y="870"/>
                    </a:lnTo>
                    <a:lnTo>
                      <a:pt x="732" y="870"/>
                    </a:lnTo>
                    <a:lnTo>
                      <a:pt x="744" y="858"/>
                    </a:lnTo>
                    <a:lnTo>
                      <a:pt x="744" y="852"/>
                    </a:lnTo>
                    <a:lnTo>
                      <a:pt x="738" y="846"/>
                    </a:lnTo>
                    <a:lnTo>
                      <a:pt x="738" y="840"/>
                    </a:lnTo>
                    <a:lnTo>
                      <a:pt x="744" y="834"/>
                    </a:lnTo>
                    <a:lnTo>
                      <a:pt x="762" y="834"/>
                    </a:lnTo>
                    <a:lnTo>
                      <a:pt x="768" y="840"/>
                    </a:lnTo>
                    <a:lnTo>
                      <a:pt x="768" y="858"/>
                    </a:lnTo>
                    <a:lnTo>
                      <a:pt x="774" y="864"/>
                    </a:lnTo>
                    <a:lnTo>
                      <a:pt x="774" y="870"/>
                    </a:lnTo>
                    <a:lnTo>
                      <a:pt x="780" y="870"/>
                    </a:lnTo>
                    <a:lnTo>
                      <a:pt x="786" y="864"/>
                    </a:lnTo>
                    <a:lnTo>
                      <a:pt x="786" y="852"/>
                    </a:lnTo>
                    <a:lnTo>
                      <a:pt x="780" y="840"/>
                    </a:lnTo>
                    <a:lnTo>
                      <a:pt x="780" y="816"/>
                    </a:lnTo>
                    <a:lnTo>
                      <a:pt x="804" y="816"/>
                    </a:lnTo>
                    <a:lnTo>
                      <a:pt x="804" y="798"/>
                    </a:lnTo>
                    <a:lnTo>
                      <a:pt x="810" y="792"/>
                    </a:lnTo>
                    <a:lnTo>
                      <a:pt x="810" y="786"/>
                    </a:lnTo>
                    <a:lnTo>
                      <a:pt x="816" y="780"/>
                    </a:lnTo>
                    <a:lnTo>
                      <a:pt x="828" y="792"/>
                    </a:lnTo>
                    <a:lnTo>
                      <a:pt x="828" y="840"/>
                    </a:lnTo>
                    <a:lnTo>
                      <a:pt x="852" y="840"/>
                    </a:lnTo>
                    <a:lnTo>
                      <a:pt x="858" y="828"/>
                    </a:lnTo>
                    <a:lnTo>
                      <a:pt x="858" y="792"/>
                    </a:lnTo>
                    <a:lnTo>
                      <a:pt x="876" y="780"/>
                    </a:lnTo>
                    <a:close/>
                    <a:moveTo>
                      <a:pt x="498" y="912"/>
                    </a:moveTo>
                    <a:lnTo>
                      <a:pt x="486" y="906"/>
                    </a:lnTo>
                    <a:lnTo>
                      <a:pt x="480" y="900"/>
                    </a:lnTo>
                    <a:lnTo>
                      <a:pt x="468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24"/>
                    </a:lnTo>
                    <a:lnTo>
                      <a:pt x="432" y="924"/>
                    </a:lnTo>
                    <a:lnTo>
                      <a:pt x="426" y="918"/>
                    </a:lnTo>
                    <a:lnTo>
                      <a:pt x="396" y="918"/>
                    </a:lnTo>
                    <a:lnTo>
                      <a:pt x="390" y="924"/>
                    </a:lnTo>
                    <a:lnTo>
                      <a:pt x="390" y="942"/>
                    </a:lnTo>
                    <a:lnTo>
                      <a:pt x="396" y="948"/>
                    </a:lnTo>
                    <a:lnTo>
                      <a:pt x="396" y="954"/>
                    </a:lnTo>
                    <a:lnTo>
                      <a:pt x="378" y="972"/>
                    </a:lnTo>
                    <a:lnTo>
                      <a:pt x="390" y="978"/>
                    </a:lnTo>
                    <a:lnTo>
                      <a:pt x="396" y="990"/>
                    </a:lnTo>
                    <a:lnTo>
                      <a:pt x="408" y="1002"/>
                    </a:lnTo>
                    <a:lnTo>
                      <a:pt x="432" y="1014"/>
                    </a:lnTo>
                    <a:lnTo>
                      <a:pt x="438" y="1020"/>
                    </a:lnTo>
                    <a:lnTo>
                      <a:pt x="450" y="1026"/>
                    </a:lnTo>
                    <a:lnTo>
                      <a:pt x="450" y="984"/>
                    </a:lnTo>
                    <a:lnTo>
                      <a:pt x="456" y="972"/>
                    </a:lnTo>
                    <a:lnTo>
                      <a:pt x="462" y="966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2" y="966"/>
                    </a:lnTo>
                    <a:lnTo>
                      <a:pt x="504" y="972"/>
                    </a:lnTo>
                    <a:lnTo>
                      <a:pt x="510" y="984"/>
                    </a:lnTo>
                    <a:lnTo>
                      <a:pt x="516" y="990"/>
                    </a:lnTo>
                    <a:lnTo>
                      <a:pt x="516" y="978"/>
                    </a:lnTo>
                    <a:lnTo>
                      <a:pt x="522" y="966"/>
                    </a:lnTo>
                    <a:lnTo>
                      <a:pt x="522" y="954"/>
                    </a:lnTo>
                    <a:lnTo>
                      <a:pt x="528" y="942"/>
                    </a:lnTo>
                    <a:lnTo>
                      <a:pt x="528" y="930"/>
                    </a:lnTo>
                    <a:lnTo>
                      <a:pt x="522" y="918"/>
                    </a:lnTo>
                    <a:lnTo>
                      <a:pt x="516" y="912"/>
                    </a:lnTo>
                    <a:lnTo>
                      <a:pt x="516" y="906"/>
                    </a:lnTo>
                    <a:lnTo>
                      <a:pt x="498" y="912"/>
                    </a:lnTo>
                    <a:close/>
                    <a:moveTo>
                      <a:pt x="354" y="1050"/>
                    </a:moveTo>
                    <a:lnTo>
                      <a:pt x="354" y="1038"/>
                    </a:lnTo>
                    <a:lnTo>
                      <a:pt x="372" y="1020"/>
                    </a:lnTo>
                    <a:lnTo>
                      <a:pt x="372" y="1008"/>
                    </a:lnTo>
                    <a:lnTo>
                      <a:pt x="360" y="1002"/>
                    </a:lnTo>
                    <a:lnTo>
                      <a:pt x="354" y="990"/>
                    </a:lnTo>
                    <a:lnTo>
                      <a:pt x="348" y="984"/>
                    </a:lnTo>
                    <a:lnTo>
                      <a:pt x="336" y="978"/>
                    </a:lnTo>
                    <a:lnTo>
                      <a:pt x="336" y="966"/>
                    </a:lnTo>
                    <a:lnTo>
                      <a:pt x="330" y="960"/>
                    </a:lnTo>
                    <a:lnTo>
                      <a:pt x="324" y="960"/>
                    </a:lnTo>
                    <a:lnTo>
                      <a:pt x="318" y="954"/>
                    </a:lnTo>
                    <a:lnTo>
                      <a:pt x="300" y="954"/>
                    </a:lnTo>
                    <a:lnTo>
                      <a:pt x="294" y="948"/>
                    </a:lnTo>
                    <a:lnTo>
                      <a:pt x="270" y="936"/>
                    </a:lnTo>
                    <a:lnTo>
                      <a:pt x="258" y="936"/>
                    </a:lnTo>
                    <a:lnTo>
                      <a:pt x="240" y="954"/>
                    </a:lnTo>
                    <a:lnTo>
                      <a:pt x="204" y="972"/>
                    </a:lnTo>
                    <a:lnTo>
                      <a:pt x="234" y="1026"/>
                    </a:lnTo>
                    <a:lnTo>
                      <a:pt x="252" y="1014"/>
                    </a:lnTo>
                    <a:lnTo>
                      <a:pt x="252" y="1008"/>
                    </a:lnTo>
                    <a:lnTo>
                      <a:pt x="246" y="1002"/>
                    </a:lnTo>
                    <a:lnTo>
                      <a:pt x="246" y="990"/>
                    </a:lnTo>
                    <a:lnTo>
                      <a:pt x="252" y="990"/>
                    </a:lnTo>
                    <a:lnTo>
                      <a:pt x="264" y="1002"/>
                    </a:lnTo>
                    <a:lnTo>
                      <a:pt x="270" y="1014"/>
                    </a:lnTo>
                    <a:lnTo>
                      <a:pt x="276" y="1020"/>
                    </a:lnTo>
                    <a:lnTo>
                      <a:pt x="282" y="1032"/>
                    </a:lnTo>
                    <a:lnTo>
                      <a:pt x="282" y="1068"/>
                    </a:lnTo>
                    <a:lnTo>
                      <a:pt x="264" y="1074"/>
                    </a:lnTo>
                    <a:lnTo>
                      <a:pt x="264" y="1080"/>
                    </a:lnTo>
                    <a:lnTo>
                      <a:pt x="270" y="1086"/>
                    </a:lnTo>
                    <a:lnTo>
                      <a:pt x="270" y="1104"/>
                    </a:lnTo>
                    <a:lnTo>
                      <a:pt x="276" y="1116"/>
                    </a:lnTo>
                    <a:lnTo>
                      <a:pt x="282" y="1134"/>
                    </a:lnTo>
                    <a:lnTo>
                      <a:pt x="294" y="1146"/>
                    </a:lnTo>
                    <a:lnTo>
                      <a:pt x="300" y="1146"/>
                    </a:lnTo>
                    <a:lnTo>
                      <a:pt x="306" y="1140"/>
                    </a:lnTo>
                    <a:lnTo>
                      <a:pt x="306" y="1104"/>
                    </a:lnTo>
                    <a:lnTo>
                      <a:pt x="336" y="1116"/>
                    </a:lnTo>
                    <a:lnTo>
                      <a:pt x="336" y="1140"/>
                    </a:lnTo>
                    <a:lnTo>
                      <a:pt x="342" y="1146"/>
                    </a:lnTo>
                    <a:lnTo>
                      <a:pt x="342" y="1152"/>
                    </a:lnTo>
                    <a:lnTo>
                      <a:pt x="348" y="1152"/>
                    </a:lnTo>
                    <a:lnTo>
                      <a:pt x="348" y="1140"/>
                    </a:lnTo>
                    <a:lnTo>
                      <a:pt x="360" y="1128"/>
                    </a:lnTo>
                    <a:lnTo>
                      <a:pt x="366" y="1116"/>
                    </a:lnTo>
                    <a:lnTo>
                      <a:pt x="366" y="1110"/>
                    </a:lnTo>
                    <a:lnTo>
                      <a:pt x="360" y="1104"/>
                    </a:lnTo>
                    <a:lnTo>
                      <a:pt x="360" y="1074"/>
                    </a:lnTo>
                    <a:lnTo>
                      <a:pt x="354" y="1062"/>
                    </a:lnTo>
                    <a:lnTo>
                      <a:pt x="354" y="1050"/>
                    </a:lnTo>
                    <a:close/>
                    <a:moveTo>
                      <a:pt x="264" y="1026"/>
                    </a:moveTo>
                    <a:lnTo>
                      <a:pt x="246" y="1062"/>
                    </a:lnTo>
                    <a:lnTo>
                      <a:pt x="264" y="1056"/>
                    </a:lnTo>
                    <a:lnTo>
                      <a:pt x="264" y="1026"/>
                    </a:lnTo>
                    <a:close/>
                    <a:moveTo>
                      <a:pt x="624" y="618"/>
                    </a:moveTo>
                    <a:lnTo>
                      <a:pt x="636" y="618"/>
                    </a:lnTo>
                    <a:lnTo>
                      <a:pt x="636" y="594"/>
                    </a:lnTo>
                    <a:lnTo>
                      <a:pt x="630" y="594"/>
                    </a:lnTo>
                    <a:lnTo>
                      <a:pt x="612" y="570"/>
                    </a:lnTo>
                    <a:lnTo>
                      <a:pt x="606" y="582"/>
                    </a:lnTo>
                    <a:lnTo>
                      <a:pt x="618" y="600"/>
                    </a:lnTo>
                    <a:lnTo>
                      <a:pt x="624" y="618"/>
                    </a:lnTo>
                    <a:close/>
                    <a:moveTo>
                      <a:pt x="546" y="72"/>
                    </a:moveTo>
                    <a:lnTo>
                      <a:pt x="552" y="96"/>
                    </a:lnTo>
                    <a:lnTo>
                      <a:pt x="558" y="102"/>
                    </a:lnTo>
                    <a:lnTo>
                      <a:pt x="570" y="108"/>
                    </a:lnTo>
                    <a:lnTo>
                      <a:pt x="576" y="114"/>
                    </a:lnTo>
                    <a:lnTo>
                      <a:pt x="576" y="132"/>
                    </a:lnTo>
                    <a:lnTo>
                      <a:pt x="564" y="144"/>
                    </a:lnTo>
                    <a:lnTo>
                      <a:pt x="564" y="150"/>
                    </a:lnTo>
                    <a:lnTo>
                      <a:pt x="570" y="156"/>
                    </a:lnTo>
                    <a:lnTo>
                      <a:pt x="576" y="168"/>
                    </a:lnTo>
                    <a:lnTo>
                      <a:pt x="582" y="174"/>
                    </a:lnTo>
                    <a:lnTo>
                      <a:pt x="582" y="186"/>
                    </a:lnTo>
                    <a:lnTo>
                      <a:pt x="576" y="186"/>
                    </a:lnTo>
                    <a:lnTo>
                      <a:pt x="564" y="180"/>
                    </a:lnTo>
                    <a:lnTo>
                      <a:pt x="552" y="180"/>
                    </a:lnTo>
                    <a:lnTo>
                      <a:pt x="540" y="174"/>
                    </a:lnTo>
                    <a:lnTo>
                      <a:pt x="528" y="174"/>
                    </a:lnTo>
                    <a:lnTo>
                      <a:pt x="522" y="168"/>
                    </a:lnTo>
                    <a:lnTo>
                      <a:pt x="522" y="180"/>
                    </a:lnTo>
                    <a:lnTo>
                      <a:pt x="540" y="198"/>
                    </a:lnTo>
                    <a:lnTo>
                      <a:pt x="516" y="228"/>
                    </a:lnTo>
                    <a:lnTo>
                      <a:pt x="522" y="240"/>
                    </a:lnTo>
                    <a:lnTo>
                      <a:pt x="528" y="246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46" y="264"/>
                    </a:lnTo>
                    <a:lnTo>
                      <a:pt x="552" y="270"/>
                    </a:lnTo>
                    <a:lnTo>
                      <a:pt x="564" y="276"/>
                    </a:lnTo>
                    <a:lnTo>
                      <a:pt x="570" y="282"/>
                    </a:lnTo>
                    <a:lnTo>
                      <a:pt x="576" y="282"/>
                    </a:lnTo>
                    <a:lnTo>
                      <a:pt x="576" y="318"/>
                    </a:lnTo>
                    <a:lnTo>
                      <a:pt x="582" y="330"/>
                    </a:lnTo>
                    <a:lnTo>
                      <a:pt x="600" y="330"/>
                    </a:lnTo>
                    <a:lnTo>
                      <a:pt x="600" y="300"/>
                    </a:lnTo>
                    <a:lnTo>
                      <a:pt x="636" y="300"/>
                    </a:lnTo>
                    <a:lnTo>
                      <a:pt x="642" y="294"/>
                    </a:lnTo>
                    <a:lnTo>
                      <a:pt x="606" y="270"/>
                    </a:lnTo>
                    <a:lnTo>
                      <a:pt x="588" y="270"/>
                    </a:lnTo>
                    <a:lnTo>
                      <a:pt x="576" y="264"/>
                    </a:lnTo>
                    <a:lnTo>
                      <a:pt x="570" y="264"/>
                    </a:lnTo>
                    <a:lnTo>
                      <a:pt x="558" y="258"/>
                    </a:lnTo>
                    <a:lnTo>
                      <a:pt x="558" y="246"/>
                    </a:lnTo>
                    <a:lnTo>
                      <a:pt x="564" y="240"/>
                    </a:lnTo>
                    <a:lnTo>
                      <a:pt x="576" y="234"/>
                    </a:lnTo>
                    <a:lnTo>
                      <a:pt x="600" y="246"/>
                    </a:lnTo>
                    <a:lnTo>
                      <a:pt x="606" y="252"/>
                    </a:lnTo>
                    <a:lnTo>
                      <a:pt x="618" y="240"/>
                    </a:lnTo>
                    <a:lnTo>
                      <a:pt x="630" y="234"/>
                    </a:lnTo>
                    <a:lnTo>
                      <a:pt x="636" y="234"/>
                    </a:lnTo>
                    <a:lnTo>
                      <a:pt x="690" y="252"/>
                    </a:lnTo>
                    <a:lnTo>
                      <a:pt x="726" y="270"/>
                    </a:lnTo>
                    <a:lnTo>
                      <a:pt x="756" y="282"/>
                    </a:lnTo>
                    <a:lnTo>
                      <a:pt x="768" y="282"/>
                    </a:lnTo>
                    <a:lnTo>
                      <a:pt x="768" y="270"/>
                    </a:lnTo>
                    <a:lnTo>
                      <a:pt x="762" y="258"/>
                    </a:lnTo>
                    <a:lnTo>
                      <a:pt x="762" y="222"/>
                    </a:lnTo>
                    <a:lnTo>
                      <a:pt x="780" y="204"/>
                    </a:lnTo>
                    <a:lnTo>
                      <a:pt x="792" y="204"/>
                    </a:lnTo>
                    <a:lnTo>
                      <a:pt x="798" y="210"/>
                    </a:lnTo>
                    <a:lnTo>
                      <a:pt x="816" y="210"/>
                    </a:lnTo>
                    <a:lnTo>
                      <a:pt x="840" y="198"/>
                    </a:lnTo>
                    <a:lnTo>
                      <a:pt x="858" y="180"/>
                    </a:lnTo>
                    <a:lnTo>
                      <a:pt x="804" y="144"/>
                    </a:lnTo>
                    <a:lnTo>
                      <a:pt x="804" y="120"/>
                    </a:lnTo>
                    <a:lnTo>
                      <a:pt x="798" y="108"/>
                    </a:lnTo>
                    <a:lnTo>
                      <a:pt x="792" y="102"/>
                    </a:lnTo>
                    <a:lnTo>
                      <a:pt x="786" y="102"/>
                    </a:lnTo>
                    <a:lnTo>
                      <a:pt x="774" y="114"/>
                    </a:lnTo>
                    <a:lnTo>
                      <a:pt x="774" y="126"/>
                    </a:lnTo>
                    <a:lnTo>
                      <a:pt x="756" y="120"/>
                    </a:lnTo>
                    <a:lnTo>
                      <a:pt x="720" y="114"/>
                    </a:lnTo>
                    <a:lnTo>
                      <a:pt x="678" y="102"/>
                    </a:lnTo>
                    <a:lnTo>
                      <a:pt x="648" y="90"/>
                    </a:lnTo>
                    <a:lnTo>
                      <a:pt x="624" y="72"/>
                    </a:lnTo>
                    <a:lnTo>
                      <a:pt x="552" y="24"/>
                    </a:lnTo>
                    <a:lnTo>
                      <a:pt x="516" y="6"/>
                    </a:lnTo>
                    <a:lnTo>
                      <a:pt x="498" y="0"/>
                    </a:lnTo>
                    <a:lnTo>
                      <a:pt x="498" y="18"/>
                    </a:lnTo>
                    <a:lnTo>
                      <a:pt x="510" y="30"/>
                    </a:lnTo>
                    <a:lnTo>
                      <a:pt x="516" y="42"/>
                    </a:lnTo>
                    <a:lnTo>
                      <a:pt x="528" y="54"/>
                    </a:lnTo>
                    <a:lnTo>
                      <a:pt x="534" y="66"/>
                    </a:lnTo>
                    <a:lnTo>
                      <a:pt x="546" y="72"/>
                    </a:lnTo>
                    <a:close/>
                    <a:moveTo>
                      <a:pt x="282" y="1458"/>
                    </a:moveTo>
                    <a:lnTo>
                      <a:pt x="306" y="1458"/>
                    </a:lnTo>
                    <a:lnTo>
                      <a:pt x="276" y="1440"/>
                    </a:lnTo>
                    <a:lnTo>
                      <a:pt x="282" y="1458"/>
                    </a:lnTo>
                    <a:close/>
                    <a:moveTo>
                      <a:pt x="300" y="1386"/>
                    </a:moveTo>
                    <a:lnTo>
                      <a:pt x="312" y="1398"/>
                    </a:lnTo>
                    <a:lnTo>
                      <a:pt x="318" y="1398"/>
                    </a:lnTo>
                    <a:lnTo>
                      <a:pt x="330" y="1386"/>
                    </a:lnTo>
                    <a:lnTo>
                      <a:pt x="336" y="1386"/>
                    </a:lnTo>
                    <a:lnTo>
                      <a:pt x="342" y="1380"/>
                    </a:lnTo>
                    <a:lnTo>
                      <a:pt x="342" y="1368"/>
                    </a:lnTo>
                    <a:lnTo>
                      <a:pt x="336" y="1362"/>
                    </a:lnTo>
                    <a:lnTo>
                      <a:pt x="318" y="1362"/>
                    </a:lnTo>
                    <a:lnTo>
                      <a:pt x="306" y="1368"/>
                    </a:lnTo>
                    <a:lnTo>
                      <a:pt x="300" y="1380"/>
                    </a:lnTo>
                    <a:lnTo>
                      <a:pt x="300" y="1386"/>
                    </a:lnTo>
                    <a:close/>
                    <a:moveTo>
                      <a:pt x="312" y="1416"/>
                    </a:moveTo>
                    <a:lnTo>
                      <a:pt x="300" y="1416"/>
                    </a:lnTo>
                    <a:lnTo>
                      <a:pt x="300" y="1428"/>
                    </a:lnTo>
                    <a:lnTo>
                      <a:pt x="318" y="1428"/>
                    </a:lnTo>
                    <a:lnTo>
                      <a:pt x="318" y="1422"/>
                    </a:lnTo>
                    <a:lnTo>
                      <a:pt x="312" y="1416"/>
                    </a:lnTo>
                    <a:close/>
                    <a:moveTo>
                      <a:pt x="336" y="1200"/>
                    </a:moveTo>
                    <a:lnTo>
                      <a:pt x="336" y="1206"/>
                    </a:lnTo>
                    <a:lnTo>
                      <a:pt x="330" y="1206"/>
                    </a:lnTo>
                    <a:lnTo>
                      <a:pt x="318" y="1212"/>
                    </a:lnTo>
                    <a:lnTo>
                      <a:pt x="342" y="1230"/>
                    </a:lnTo>
                    <a:lnTo>
                      <a:pt x="342" y="1218"/>
                    </a:lnTo>
                    <a:lnTo>
                      <a:pt x="336" y="1206"/>
                    </a:lnTo>
                    <a:lnTo>
                      <a:pt x="336" y="1200"/>
                    </a:lnTo>
                    <a:close/>
                    <a:moveTo>
                      <a:pt x="366" y="1170"/>
                    </a:moveTo>
                    <a:lnTo>
                      <a:pt x="366" y="1182"/>
                    </a:lnTo>
                    <a:lnTo>
                      <a:pt x="360" y="1194"/>
                    </a:lnTo>
                    <a:lnTo>
                      <a:pt x="378" y="1224"/>
                    </a:lnTo>
                    <a:lnTo>
                      <a:pt x="378" y="1200"/>
                    </a:lnTo>
                    <a:lnTo>
                      <a:pt x="372" y="1194"/>
                    </a:lnTo>
                    <a:lnTo>
                      <a:pt x="372" y="1176"/>
                    </a:lnTo>
                    <a:lnTo>
                      <a:pt x="366" y="1170"/>
                    </a:lnTo>
                    <a:close/>
                    <a:moveTo>
                      <a:pt x="36" y="1698"/>
                    </a:moveTo>
                    <a:lnTo>
                      <a:pt x="54" y="1698"/>
                    </a:lnTo>
                    <a:lnTo>
                      <a:pt x="60" y="1692"/>
                    </a:lnTo>
                    <a:lnTo>
                      <a:pt x="72" y="1692"/>
                    </a:lnTo>
                    <a:lnTo>
                      <a:pt x="42" y="1680"/>
                    </a:lnTo>
                    <a:lnTo>
                      <a:pt x="36" y="1686"/>
                    </a:lnTo>
                    <a:lnTo>
                      <a:pt x="36" y="1698"/>
                    </a:lnTo>
                    <a:close/>
                    <a:moveTo>
                      <a:pt x="114" y="1662"/>
                    </a:moveTo>
                    <a:lnTo>
                      <a:pt x="96" y="1632"/>
                    </a:lnTo>
                    <a:lnTo>
                      <a:pt x="96" y="1662"/>
                    </a:lnTo>
                    <a:lnTo>
                      <a:pt x="102" y="1674"/>
                    </a:lnTo>
                    <a:lnTo>
                      <a:pt x="114" y="1680"/>
                    </a:lnTo>
                    <a:lnTo>
                      <a:pt x="120" y="1680"/>
                    </a:lnTo>
                    <a:lnTo>
                      <a:pt x="126" y="1674"/>
                    </a:lnTo>
                    <a:lnTo>
                      <a:pt x="126" y="1662"/>
                    </a:lnTo>
                    <a:lnTo>
                      <a:pt x="114" y="1662"/>
                    </a:lnTo>
                    <a:close/>
                    <a:moveTo>
                      <a:pt x="12" y="1686"/>
                    </a:moveTo>
                    <a:lnTo>
                      <a:pt x="6" y="1686"/>
                    </a:lnTo>
                    <a:lnTo>
                      <a:pt x="0" y="1692"/>
                    </a:lnTo>
                    <a:lnTo>
                      <a:pt x="0" y="1704"/>
                    </a:lnTo>
                    <a:lnTo>
                      <a:pt x="6" y="1710"/>
                    </a:lnTo>
                    <a:lnTo>
                      <a:pt x="12" y="1710"/>
                    </a:lnTo>
                    <a:lnTo>
                      <a:pt x="24" y="1698"/>
                    </a:lnTo>
                    <a:lnTo>
                      <a:pt x="24" y="1686"/>
                    </a:lnTo>
                    <a:lnTo>
                      <a:pt x="12" y="1686"/>
                    </a:lnTo>
                    <a:close/>
                    <a:moveTo>
                      <a:pt x="168" y="1536"/>
                    </a:moveTo>
                    <a:lnTo>
                      <a:pt x="168" y="1542"/>
                    </a:lnTo>
                    <a:lnTo>
                      <a:pt x="180" y="1548"/>
                    </a:lnTo>
                    <a:lnTo>
                      <a:pt x="186" y="1548"/>
                    </a:lnTo>
                    <a:lnTo>
                      <a:pt x="186" y="1536"/>
                    </a:lnTo>
                    <a:lnTo>
                      <a:pt x="180" y="1530"/>
                    </a:lnTo>
                    <a:lnTo>
                      <a:pt x="168" y="1530"/>
                    </a:lnTo>
                    <a:lnTo>
                      <a:pt x="168" y="1536"/>
                    </a:lnTo>
                    <a:close/>
                    <a:moveTo>
                      <a:pt x="264" y="1494"/>
                    </a:moveTo>
                    <a:lnTo>
                      <a:pt x="252" y="1518"/>
                    </a:lnTo>
                    <a:lnTo>
                      <a:pt x="246" y="1536"/>
                    </a:lnTo>
                    <a:lnTo>
                      <a:pt x="246" y="1548"/>
                    </a:lnTo>
                    <a:lnTo>
                      <a:pt x="240" y="1554"/>
                    </a:lnTo>
                    <a:lnTo>
                      <a:pt x="240" y="1560"/>
                    </a:lnTo>
                    <a:lnTo>
                      <a:pt x="258" y="1566"/>
                    </a:lnTo>
                    <a:lnTo>
                      <a:pt x="264" y="1554"/>
                    </a:lnTo>
                    <a:lnTo>
                      <a:pt x="264" y="1548"/>
                    </a:lnTo>
                    <a:lnTo>
                      <a:pt x="270" y="1542"/>
                    </a:lnTo>
                    <a:lnTo>
                      <a:pt x="270" y="1524"/>
                    </a:lnTo>
                    <a:lnTo>
                      <a:pt x="288" y="1506"/>
                    </a:lnTo>
                    <a:lnTo>
                      <a:pt x="282" y="1500"/>
                    </a:lnTo>
                    <a:lnTo>
                      <a:pt x="282" y="1494"/>
                    </a:lnTo>
                    <a:lnTo>
                      <a:pt x="276" y="1488"/>
                    </a:lnTo>
                    <a:lnTo>
                      <a:pt x="264" y="149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" name="Italy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778" y="1341"/>
                <a:ext cx="199" cy="212"/>
              </a:xfrm>
              <a:custGeom>
                <a:avLst/>
                <a:gdLst>
                  <a:gd name="T0" fmla="*/ 2147483647 w 780"/>
                  <a:gd name="T1" fmla="*/ 2147483647 h 828"/>
                  <a:gd name="T2" fmla="*/ 2147483647 w 780"/>
                  <a:gd name="T3" fmla="*/ 2147483647 h 828"/>
                  <a:gd name="T4" fmla="*/ 2147483647 w 780"/>
                  <a:gd name="T5" fmla="*/ 2147483647 h 828"/>
                  <a:gd name="T6" fmla="*/ 2147483647 w 780"/>
                  <a:gd name="T7" fmla="*/ 2147483647 h 828"/>
                  <a:gd name="T8" fmla="*/ 2147483647 w 780"/>
                  <a:gd name="T9" fmla="*/ 2147483647 h 828"/>
                  <a:gd name="T10" fmla="*/ 2147483647 w 780"/>
                  <a:gd name="T11" fmla="*/ 2147483647 h 828"/>
                  <a:gd name="T12" fmla="*/ 2147483647 w 780"/>
                  <a:gd name="T13" fmla="*/ 2147483647 h 828"/>
                  <a:gd name="T14" fmla="*/ 2147483647 w 780"/>
                  <a:gd name="T15" fmla="*/ 2147483647 h 828"/>
                  <a:gd name="T16" fmla="*/ 2147483647 w 780"/>
                  <a:gd name="T17" fmla="*/ 2147483647 h 828"/>
                  <a:gd name="T18" fmla="*/ 2147483647 w 780"/>
                  <a:gd name="T19" fmla="*/ 2147483647 h 828"/>
                  <a:gd name="T20" fmla="*/ 2147483647 w 780"/>
                  <a:gd name="T21" fmla="*/ 2147483647 h 828"/>
                  <a:gd name="T22" fmla="*/ 2147483647 w 780"/>
                  <a:gd name="T23" fmla="*/ 2147483647 h 828"/>
                  <a:gd name="T24" fmla="*/ 2147483647 w 780"/>
                  <a:gd name="T25" fmla="*/ 2147483647 h 828"/>
                  <a:gd name="T26" fmla="*/ 2147483647 w 780"/>
                  <a:gd name="T27" fmla="*/ 2147483647 h 828"/>
                  <a:gd name="T28" fmla="*/ 2147483647 w 780"/>
                  <a:gd name="T29" fmla="*/ 2147483647 h 828"/>
                  <a:gd name="T30" fmla="*/ 2147483647 w 780"/>
                  <a:gd name="T31" fmla="*/ 2147483647 h 828"/>
                  <a:gd name="T32" fmla="*/ 2147483647 w 780"/>
                  <a:gd name="T33" fmla="*/ 2147483647 h 828"/>
                  <a:gd name="T34" fmla="*/ 2147483647 w 780"/>
                  <a:gd name="T35" fmla="*/ 2147483647 h 828"/>
                  <a:gd name="T36" fmla="*/ 2147483647 w 780"/>
                  <a:gd name="T37" fmla="*/ 2147483647 h 828"/>
                  <a:gd name="T38" fmla="*/ 2147483647 w 780"/>
                  <a:gd name="T39" fmla="*/ 2147483647 h 828"/>
                  <a:gd name="T40" fmla="*/ 2147483647 w 780"/>
                  <a:gd name="T41" fmla="*/ 2147483647 h 828"/>
                  <a:gd name="T42" fmla="*/ 2147483647 w 780"/>
                  <a:gd name="T43" fmla="*/ 2147483647 h 828"/>
                  <a:gd name="T44" fmla="*/ 2147483647 w 780"/>
                  <a:gd name="T45" fmla="*/ 2147483647 h 828"/>
                  <a:gd name="T46" fmla="*/ 2147483647 w 780"/>
                  <a:gd name="T47" fmla="*/ 2147483647 h 828"/>
                  <a:gd name="T48" fmla="*/ 2147483647 w 780"/>
                  <a:gd name="T49" fmla="*/ 2147483647 h 828"/>
                  <a:gd name="T50" fmla="*/ 2147483647 w 780"/>
                  <a:gd name="T51" fmla="*/ 2147483647 h 828"/>
                  <a:gd name="T52" fmla="*/ 2147483647 w 780"/>
                  <a:gd name="T53" fmla="*/ 2147483647 h 828"/>
                  <a:gd name="T54" fmla="*/ 2147483647 w 780"/>
                  <a:gd name="T55" fmla="*/ 2147483647 h 828"/>
                  <a:gd name="T56" fmla="*/ 2147483647 w 780"/>
                  <a:gd name="T57" fmla="*/ 2147483647 h 828"/>
                  <a:gd name="T58" fmla="*/ 2147483647 w 780"/>
                  <a:gd name="T59" fmla="*/ 2147483647 h 828"/>
                  <a:gd name="T60" fmla="*/ 2147483647 w 780"/>
                  <a:gd name="T61" fmla="*/ 2147483647 h 828"/>
                  <a:gd name="T62" fmla="*/ 2147483647 w 780"/>
                  <a:gd name="T63" fmla="*/ 2147483647 h 828"/>
                  <a:gd name="T64" fmla="*/ 2147483647 w 780"/>
                  <a:gd name="T65" fmla="*/ 2147483647 h 828"/>
                  <a:gd name="T66" fmla="*/ 2147483647 w 780"/>
                  <a:gd name="T67" fmla="*/ 2147483647 h 828"/>
                  <a:gd name="T68" fmla="*/ 2147483647 w 780"/>
                  <a:gd name="T69" fmla="*/ 2147483647 h 828"/>
                  <a:gd name="T70" fmla="*/ 2147483647 w 780"/>
                  <a:gd name="T71" fmla="*/ 2147483647 h 828"/>
                  <a:gd name="T72" fmla="*/ 2147483647 w 780"/>
                  <a:gd name="T73" fmla="*/ 2147483647 h 828"/>
                  <a:gd name="T74" fmla="*/ 2147483647 w 780"/>
                  <a:gd name="T75" fmla="*/ 2147483647 h 828"/>
                  <a:gd name="T76" fmla="*/ 2147483647 w 780"/>
                  <a:gd name="T77" fmla="*/ 2147483647 h 828"/>
                  <a:gd name="T78" fmla="*/ 2147483647 w 780"/>
                  <a:gd name="T79" fmla="*/ 2147483647 h 828"/>
                  <a:gd name="T80" fmla="*/ 2147483647 w 780"/>
                  <a:gd name="T81" fmla="*/ 2147483647 h 828"/>
                  <a:gd name="T82" fmla="*/ 2147483647 w 780"/>
                  <a:gd name="T83" fmla="*/ 2147483647 h 828"/>
                  <a:gd name="T84" fmla="*/ 2147483647 w 780"/>
                  <a:gd name="T85" fmla="*/ 2147483647 h 828"/>
                  <a:gd name="T86" fmla="*/ 2147483647 w 780"/>
                  <a:gd name="T87" fmla="*/ 2147483647 h 828"/>
                  <a:gd name="T88" fmla="*/ 2147483647 w 780"/>
                  <a:gd name="T89" fmla="*/ 2147483647 h 828"/>
                  <a:gd name="T90" fmla="*/ 2147483647 w 780"/>
                  <a:gd name="T91" fmla="*/ 2147483647 h 828"/>
                  <a:gd name="T92" fmla="*/ 2147483647 w 780"/>
                  <a:gd name="T93" fmla="*/ 2147483647 h 828"/>
                  <a:gd name="T94" fmla="*/ 2147483647 w 780"/>
                  <a:gd name="T95" fmla="*/ 2147483647 h 828"/>
                  <a:gd name="T96" fmla="*/ 2147483647 w 780"/>
                  <a:gd name="T97" fmla="*/ 2147483647 h 828"/>
                  <a:gd name="T98" fmla="*/ 2147483647 w 780"/>
                  <a:gd name="T99" fmla="*/ 2147483647 h 828"/>
                  <a:gd name="T100" fmla="*/ 2147483647 w 780"/>
                  <a:gd name="T101" fmla="*/ 2147483647 h 828"/>
                  <a:gd name="T102" fmla="*/ 2147483647 w 780"/>
                  <a:gd name="T103" fmla="*/ 2147483647 h 828"/>
                  <a:gd name="T104" fmla="*/ 2147483647 w 780"/>
                  <a:gd name="T105" fmla="*/ 2147483647 h 828"/>
                  <a:gd name="T106" fmla="*/ 2147483647 w 780"/>
                  <a:gd name="T107" fmla="*/ 2147483647 h 828"/>
                  <a:gd name="T108" fmla="*/ 2147483647 w 780"/>
                  <a:gd name="T109" fmla="*/ 2147483647 h 828"/>
                  <a:gd name="T110" fmla="*/ 2147483647 w 780"/>
                  <a:gd name="T111" fmla="*/ 2147483647 h 828"/>
                  <a:gd name="T112" fmla="*/ 2147483647 w 780"/>
                  <a:gd name="T113" fmla="*/ 2147483647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7" name="Israel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57" y="1621"/>
                <a:ext cx="26" cy="82"/>
              </a:xfrm>
              <a:custGeom>
                <a:avLst/>
                <a:gdLst>
                  <a:gd name="T0" fmla="*/ 0 w 102"/>
                  <a:gd name="T1" fmla="*/ 2147483647 h 324"/>
                  <a:gd name="T2" fmla="*/ 2147483647 w 102"/>
                  <a:gd name="T3" fmla="*/ 2147483647 h 324"/>
                  <a:gd name="T4" fmla="*/ 2147483647 w 102"/>
                  <a:gd name="T5" fmla="*/ 2147483647 h 324"/>
                  <a:gd name="T6" fmla="*/ 2147483647 w 102"/>
                  <a:gd name="T7" fmla="*/ 2147483647 h 324"/>
                  <a:gd name="T8" fmla="*/ 2147483647 w 102"/>
                  <a:gd name="T9" fmla="*/ 2147483647 h 324"/>
                  <a:gd name="T10" fmla="*/ 2147483647 w 102"/>
                  <a:gd name="T11" fmla="*/ 2147483647 h 324"/>
                  <a:gd name="T12" fmla="*/ 2147483647 w 102"/>
                  <a:gd name="T13" fmla="*/ 2147483647 h 324"/>
                  <a:gd name="T14" fmla="*/ 2147483647 w 102"/>
                  <a:gd name="T15" fmla="*/ 2147483647 h 324"/>
                  <a:gd name="T16" fmla="*/ 2147483647 w 102"/>
                  <a:gd name="T17" fmla="*/ 2147483647 h 324"/>
                  <a:gd name="T18" fmla="*/ 2147483647 w 102"/>
                  <a:gd name="T19" fmla="*/ 2147483647 h 324"/>
                  <a:gd name="T20" fmla="*/ 2147483647 w 102"/>
                  <a:gd name="T21" fmla="*/ 2147483647 h 324"/>
                  <a:gd name="T22" fmla="*/ 2147483647 w 102"/>
                  <a:gd name="T23" fmla="*/ 2147483647 h 324"/>
                  <a:gd name="T24" fmla="*/ 2147483647 w 102"/>
                  <a:gd name="T25" fmla="*/ 2147483647 h 324"/>
                  <a:gd name="T26" fmla="*/ 2147483647 w 102"/>
                  <a:gd name="T27" fmla="*/ 2147483647 h 324"/>
                  <a:gd name="T28" fmla="*/ 2147483647 w 102"/>
                  <a:gd name="T29" fmla="*/ 2147483647 h 324"/>
                  <a:gd name="T30" fmla="*/ 2147483647 w 102"/>
                  <a:gd name="T31" fmla="*/ 2147483647 h 324"/>
                  <a:gd name="T32" fmla="*/ 2147483647 w 102"/>
                  <a:gd name="T33" fmla="*/ 2147483647 h 324"/>
                  <a:gd name="T34" fmla="*/ 2147483647 w 102"/>
                  <a:gd name="T35" fmla="*/ 2147483647 h 324"/>
                  <a:gd name="T36" fmla="*/ 2147483647 w 102"/>
                  <a:gd name="T37" fmla="*/ 2147483647 h 324"/>
                  <a:gd name="T38" fmla="*/ 2147483647 w 102"/>
                  <a:gd name="T39" fmla="*/ 2147483647 h 324"/>
                  <a:gd name="T40" fmla="*/ 2147483647 w 102"/>
                  <a:gd name="T41" fmla="*/ 2147483647 h 324"/>
                  <a:gd name="T42" fmla="*/ 2147483647 w 102"/>
                  <a:gd name="T43" fmla="*/ 2147483647 h 324"/>
                  <a:gd name="T44" fmla="*/ 2147483647 w 102"/>
                  <a:gd name="T45" fmla="*/ 2147483647 h 324"/>
                  <a:gd name="T46" fmla="*/ 2147483647 w 102"/>
                  <a:gd name="T47" fmla="*/ 2147483647 h 324"/>
                  <a:gd name="T48" fmla="*/ 2147483647 w 102"/>
                  <a:gd name="T49" fmla="*/ 0 h 324"/>
                  <a:gd name="T50" fmla="*/ 2147483647 w 102"/>
                  <a:gd name="T51" fmla="*/ 2147483647 h 324"/>
                  <a:gd name="T52" fmla="*/ 2147483647 w 102"/>
                  <a:gd name="T53" fmla="*/ 2147483647 h 324"/>
                  <a:gd name="T54" fmla="*/ 2147483647 w 102"/>
                  <a:gd name="T55" fmla="*/ 2147483647 h 324"/>
                  <a:gd name="T56" fmla="*/ 2147483647 w 102"/>
                  <a:gd name="T57" fmla="*/ 2147483647 h 324"/>
                  <a:gd name="T58" fmla="*/ 2147483647 w 102"/>
                  <a:gd name="T59" fmla="*/ 2147483647 h 324"/>
                  <a:gd name="T60" fmla="*/ 2147483647 w 102"/>
                  <a:gd name="T61" fmla="*/ 2147483647 h 324"/>
                  <a:gd name="T62" fmla="*/ 2147483647 w 102"/>
                  <a:gd name="T63" fmla="*/ 2147483647 h 324"/>
                  <a:gd name="T64" fmla="*/ 2147483647 w 102"/>
                  <a:gd name="T65" fmla="*/ 2147483647 h 324"/>
                  <a:gd name="T66" fmla="*/ 2147483647 w 102"/>
                  <a:gd name="T67" fmla="*/ 2147483647 h 324"/>
                  <a:gd name="T68" fmla="*/ 2147483647 w 102"/>
                  <a:gd name="T69" fmla="*/ 2147483647 h 324"/>
                  <a:gd name="T70" fmla="*/ 2147483647 w 102"/>
                  <a:gd name="T71" fmla="*/ 2147483647 h 324"/>
                  <a:gd name="T72" fmla="*/ 2147483647 w 102"/>
                  <a:gd name="T73" fmla="*/ 2147483647 h 324"/>
                  <a:gd name="T74" fmla="*/ 2147483647 w 102"/>
                  <a:gd name="T75" fmla="*/ 2147483647 h 324"/>
                  <a:gd name="T76" fmla="*/ 2147483647 w 102"/>
                  <a:gd name="T77" fmla="*/ 2147483647 h 324"/>
                  <a:gd name="T78" fmla="*/ 0 w 102"/>
                  <a:gd name="T79" fmla="*/ 2147483647 h 3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2"/>
                  <a:gd name="T121" fmla="*/ 0 h 324"/>
                  <a:gd name="T122" fmla="*/ 102 w 102"/>
                  <a:gd name="T123" fmla="*/ 324 h 32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2" h="324">
                    <a:moveTo>
                      <a:pt x="0" y="168"/>
                    </a:moveTo>
                    <a:lnTo>
                      <a:pt x="54" y="312"/>
                    </a:lnTo>
                    <a:lnTo>
                      <a:pt x="60" y="324"/>
                    </a:lnTo>
                    <a:lnTo>
                      <a:pt x="60" y="306"/>
                    </a:lnTo>
                    <a:lnTo>
                      <a:pt x="66" y="294"/>
                    </a:lnTo>
                    <a:lnTo>
                      <a:pt x="66" y="234"/>
                    </a:lnTo>
                    <a:lnTo>
                      <a:pt x="72" y="228"/>
                    </a:lnTo>
                    <a:lnTo>
                      <a:pt x="78" y="216"/>
                    </a:lnTo>
                    <a:lnTo>
                      <a:pt x="84" y="210"/>
                    </a:lnTo>
                    <a:lnTo>
                      <a:pt x="90" y="198"/>
                    </a:lnTo>
                    <a:lnTo>
                      <a:pt x="90" y="186"/>
                    </a:lnTo>
                    <a:lnTo>
                      <a:pt x="78" y="174"/>
                    </a:lnTo>
                    <a:lnTo>
                      <a:pt x="78" y="162"/>
                    </a:lnTo>
                    <a:lnTo>
                      <a:pt x="72" y="156"/>
                    </a:lnTo>
                    <a:lnTo>
                      <a:pt x="66" y="162"/>
                    </a:lnTo>
                    <a:lnTo>
                      <a:pt x="66" y="168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48" y="168"/>
                    </a:lnTo>
                    <a:lnTo>
                      <a:pt x="48" y="96"/>
                    </a:lnTo>
                    <a:lnTo>
                      <a:pt x="66" y="78"/>
                    </a:lnTo>
                    <a:lnTo>
                      <a:pt x="84" y="78"/>
                    </a:lnTo>
                    <a:lnTo>
                      <a:pt x="90" y="60"/>
                    </a:lnTo>
                    <a:lnTo>
                      <a:pt x="84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72" y="30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0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36" y="72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2" y="96"/>
                    </a:lnTo>
                    <a:lnTo>
                      <a:pt x="18" y="138"/>
                    </a:lnTo>
                    <a:lnTo>
                      <a:pt x="18" y="156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8" name="Ire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517" y="1179"/>
                <a:ext cx="72" cy="76"/>
              </a:xfrm>
              <a:custGeom>
                <a:avLst/>
                <a:gdLst>
                  <a:gd name="T0" fmla="*/ 2147483647 w 282"/>
                  <a:gd name="T1" fmla="*/ 2147483647 h 300"/>
                  <a:gd name="T2" fmla="*/ 2147483647 w 282"/>
                  <a:gd name="T3" fmla="*/ 2147483647 h 300"/>
                  <a:gd name="T4" fmla="*/ 2147483647 w 282"/>
                  <a:gd name="T5" fmla="*/ 2147483647 h 300"/>
                  <a:gd name="T6" fmla="*/ 2147483647 w 282"/>
                  <a:gd name="T7" fmla="*/ 2147483647 h 300"/>
                  <a:gd name="T8" fmla="*/ 2147483647 w 282"/>
                  <a:gd name="T9" fmla="*/ 2147483647 h 300"/>
                  <a:gd name="T10" fmla="*/ 2147483647 w 282"/>
                  <a:gd name="T11" fmla="*/ 2147483647 h 300"/>
                  <a:gd name="T12" fmla="*/ 2147483647 w 282"/>
                  <a:gd name="T13" fmla="*/ 2147483647 h 300"/>
                  <a:gd name="T14" fmla="*/ 2147483647 w 282"/>
                  <a:gd name="T15" fmla="*/ 2147483647 h 300"/>
                  <a:gd name="T16" fmla="*/ 2147483647 w 282"/>
                  <a:gd name="T17" fmla="*/ 2147483647 h 300"/>
                  <a:gd name="T18" fmla="*/ 2147483647 w 282"/>
                  <a:gd name="T19" fmla="*/ 2147483647 h 300"/>
                  <a:gd name="T20" fmla="*/ 2147483647 w 282"/>
                  <a:gd name="T21" fmla="*/ 2147483647 h 300"/>
                  <a:gd name="T22" fmla="*/ 2147483647 w 282"/>
                  <a:gd name="T23" fmla="*/ 2147483647 h 300"/>
                  <a:gd name="T24" fmla="*/ 2147483647 w 282"/>
                  <a:gd name="T25" fmla="*/ 0 h 300"/>
                  <a:gd name="T26" fmla="*/ 2147483647 w 282"/>
                  <a:gd name="T27" fmla="*/ 2147483647 h 300"/>
                  <a:gd name="T28" fmla="*/ 2147483647 w 282"/>
                  <a:gd name="T29" fmla="*/ 2147483647 h 300"/>
                  <a:gd name="T30" fmla="*/ 2147483647 w 282"/>
                  <a:gd name="T31" fmla="*/ 2147483647 h 300"/>
                  <a:gd name="T32" fmla="*/ 2147483647 w 282"/>
                  <a:gd name="T33" fmla="*/ 2147483647 h 300"/>
                  <a:gd name="T34" fmla="*/ 2147483647 w 282"/>
                  <a:gd name="T35" fmla="*/ 2147483647 h 300"/>
                  <a:gd name="T36" fmla="*/ 2147483647 w 282"/>
                  <a:gd name="T37" fmla="*/ 2147483647 h 300"/>
                  <a:gd name="T38" fmla="*/ 2147483647 w 282"/>
                  <a:gd name="T39" fmla="*/ 2147483647 h 300"/>
                  <a:gd name="T40" fmla="*/ 2147483647 w 282"/>
                  <a:gd name="T41" fmla="*/ 2147483647 h 300"/>
                  <a:gd name="T42" fmla="*/ 2147483647 w 282"/>
                  <a:gd name="T43" fmla="*/ 2147483647 h 300"/>
                  <a:gd name="T44" fmla="*/ 2147483647 w 282"/>
                  <a:gd name="T45" fmla="*/ 2147483647 h 300"/>
                  <a:gd name="T46" fmla="*/ 2147483647 w 282"/>
                  <a:gd name="T47" fmla="*/ 2147483647 h 300"/>
                  <a:gd name="T48" fmla="*/ 2147483647 w 282"/>
                  <a:gd name="T49" fmla="*/ 2147483647 h 300"/>
                  <a:gd name="T50" fmla="*/ 2147483647 w 282"/>
                  <a:gd name="T51" fmla="*/ 2147483647 h 300"/>
                  <a:gd name="T52" fmla="*/ 2147483647 w 282"/>
                  <a:gd name="T53" fmla="*/ 2147483647 h 300"/>
                  <a:gd name="T54" fmla="*/ 2147483647 w 282"/>
                  <a:gd name="T55" fmla="*/ 2147483647 h 300"/>
                  <a:gd name="T56" fmla="*/ 2147483647 w 282"/>
                  <a:gd name="T57" fmla="*/ 2147483647 h 300"/>
                  <a:gd name="T58" fmla="*/ 2147483647 w 282"/>
                  <a:gd name="T59" fmla="*/ 2147483647 h 300"/>
                  <a:gd name="T60" fmla="*/ 2147483647 w 282"/>
                  <a:gd name="T61" fmla="*/ 2147483647 h 300"/>
                  <a:gd name="T62" fmla="*/ 2147483647 w 282"/>
                  <a:gd name="T63" fmla="*/ 2147483647 h 300"/>
                  <a:gd name="T64" fmla="*/ 2147483647 w 282"/>
                  <a:gd name="T65" fmla="*/ 2147483647 h 300"/>
                  <a:gd name="T66" fmla="*/ 2147483647 w 282"/>
                  <a:gd name="T67" fmla="*/ 2147483647 h 300"/>
                  <a:gd name="T68" fmla="*/ 2147483647 w 282"/>
                  <a:gd name="T69" fmla="*/ 2147483647 h 300"/>
                  <a:gd name="T70" fmla="*/ 2147483647 w 282"/>
                  <a:gd name="T71" fmla="*/ 2147483647 h 300"/>
                  <a:gd name="T72" fmla="*/ 2147483647 w 282"/>
                  <a:gd name="T73" fmla="*/ 2147483647 h 300"/>
                  <a:gd name="T74" fmla="*/ 2147483647 w 282"/>
                  <a:gd name="T75" fmla="*/ 2147483647 h 300"/>
                  <a:gd name="T76" fmla="*/ 2147483647 w 282"/>
                  <a:gd name="T77" fmla="*/ 2147483647 h 300"/>
                  <a:gd name="T78" fmla="*/ 2147483647 w 282"/>
                  <a:gd name="T79" fmla="*/ 2147483647 h 300"/>
                  <a:gd name="T80" fmla="*/ 0 w 282"/>
                  <a:gd name="T81" fmla="*/ 2147483647 h 300"/>
                  <a:gd name="T82" fmla="*/ 2147483647 w 282"/>
                  <a:gd name="T83" fmla="*/ 2147483647 h 300"/>
                  <a:gd name="T84" fmla="*/ 2147483647 w 282"/>
                  <a:gd name="T85" fmla="*/ 2147483647 h 300"/>
                  <a:gd name="T86" fmla="*/ 2147483647 w 282"/>
                  <a:gd name="T87" fmla="*/ 2147483647 h 300"/>
                  <a:gd name="T88" fmla="*/ 2147483647 w 282"/>
                  <a:gd name="T89" fmla="*/ 2147483647 h 300"/>
                  <a:gd name="T90" fmla="*/ 2147483647 w 282"/>
                  <a:gd name="T91" fmla="*/ 2147483647 h 300"/>
                  <a:gd name="T92" fmla="*/ 2147483647 w 282"/>
                  <a:gd name="T93" fmla="*/ 2147483647 h 300"/>
                  <a:gd name="T94" fmla="*/ 2147483647 w 282"/>
                  <a:gd name="T95" fmla="*/ 2147483647 h 300"/>
                  <a:gd name="T96" fmla="*/ 2147483647 w 282"/>
                  <a:gd name="T97" fmla="*/ 2147483647 h 300"/>
                  <a:gd name="T98" fmla="*/ 2147483647 w 282"/>
                  <a:gd name="T99" fmla="*/ 2147483647 h 300"/>
                  <a:gd name="T100" fmla="*/ 2147483647 w 282"/>
                  <a:gd name="T101" fmla="*/ 2147483647 h 300"/>
                  <a:gd name="T102" fmla="*/ 2147483647 w 282"/>
                  <a:gd name="T103" fmla="*/ 2147483647 h 300"/>
                  <a:gd name="T104" fmla="*/ 2147483647 w 282"/>
                  <a:gd name="T105" fmla="*/ 2147483647 h 300"/>
                  <a:gd name="T106" fmla="*/ 2147483647 w 282"/>
                  <a:gd name="T107" fmla="*/ 2147483647 h 300"/>
                  <a:gd name="T108" fmla="*/ 2147483647 w 282"/>
                  <a:gd name="T109" fmla="*/ 2147483647 h 300"/>
                  <a:gd name="T110" fmla="*/ 2147483647 w 282"/>
                  <a:gd name="T111" fmla="*/ 2147483647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9" name="Iraq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332" y="1541"/>
                <a:ext cx="175" cy="169"/>
              </a:xfrm>
              <a:custGeom>
                <a:avLst/>
                <a:gdLst>
                  <a:gd name="T0" fmla="*/ 2147483647 w 684"/>
                  <a:gd name="T1" fmla="*/ 2147483647 h 660"/>
                  <a:gd name="T2" fmla="*/ 2147483647 w 684"/>
                  <a:gd name="T3" fmla="*/ 2147483647 h 660"/>
                  <a:gd name="T4" fmla="*/ 2147483647 w 684"/>
                  <a:gd name="T5" fmla="*/ 2147483647 h 660"/>
                  <a:gd name="T6" fmla="*/ 2147483647 w 684"/>
                  <a:gd name="T7" fmla="*/ 2147483647 h 660"/>
                  <a:gd name="T8" fmla="*/ 2147483647 w 684"/>
                  <a:gd name="T9" fmla="*/ 2147483647 h 660"/>
                  <a:gd name="T10" fmla="*/ 2147483647 w 684"/>
                  <a:gd name="T11" fmla="*/ 2147483647 h 660"/>
                  <a:gd name="T12" fmla="*/ 2147483647 w 684"/>
                  <a:gd name="T13" fmla="*/ 2147483647 h 660"/>
                  <a:gd name="T14" fmla="*/ 2147483647 w 684"/>
                  <a:gd name="T15" fmla="*/ 2147483647 h 660"/>
                  <a:gd name="T16" fmla="*/ 2147483647 w 684"/>
                  <a:gd name="T17" fmla="*/ 2147483647 h 660"/>
                  <a:gd name="T18" fmla="*/ 2147483647 w 684"/>
                  <a:gd name="T19" fmla="*/ 2147483647 h 660"/>
                  <a:gd name="T20" fmla="*/ 2147483647 w 684"/>
                  <a:gd name="T21" fmla="*/ 2147483647 h 660"/>
                  <a:gd name="T22" fmla="*/ 2147483647 w 684"/>
                  <a:gd name="T23" fmla="*/ 2147483647 h 660"/>
                  <a:gd name="T24" fmla="*/ 2147483647 w 684"/>
                  <a:gd name="T25" fmla="*/ 2147483647 h 660"/>
                  <a:gd name="T26" fmla="*/ 2147483647 w 684"/>
                  <a:gd name="T27" fmla="*/ 2147483647 h 660"/>
                  <a:gd name="T28" fmla="*/ 2147483647 w 684"/>
                  <a:gd name="T29" fmla="*/ 2147483647 h 660"/>
                  <a:gd name="T30" fmla="*/ 2147483647 w 684"/>
                  <a:gd name="T31" fmla="*/ 2147483647 h 660"/>
                  <a:gd name="T32" fmla="*/ 2147483647 w 684"/>
                  <a:gd name="T33" fmla="*/ 2147483647 h 660"/>
                  <a:gd name="T34" fmla="*/ 2147483647 w 684"/>
                  <a:gd name="T35" fmla="*/ 2147483647 h 660"/>
                  <a:gd name="T36" fmla="*/ 2147483647 w 684"/>
                  <a:gd name="T37" fmla="*/ 2147483647 h 660"/>
                  <a:gd name="T38" fmla="*/ 2147483647 w 684"/>
                  <a:gd name="T39" fmla="*/ 2147483647 h 660"/>
                  <a:gd name="T40" fmla="*/ 2147483647 w 684"/>
                  <a:gd name="T41" fmla="*/ 2147483647 h 660"/>
                  <a:gd name="T42" fmla="*/ 2147483647 w 684"/>
                  <a:gd name="T43" fmla="*/ 2147483647 h 660"/>
                  <a:gd name="T44" fmla="*/ 2147483647 w 684"/>
                  <a:gd name="T45" fmla="*/ 2147483647 h 660"/>
                  <a:gd name="T46" fmla="*/ 2147483647 w 684"/>
                  <a:gd name="T47" fmla="*/ 2147483647 h 660"/>
                  <a:gd name="T48" fmla="*/ 2147483647 w 684"/>
                  <a:gd name="T49" fmla="*/ 2147483647 h 660"/>
                  <a:gd name="T50" fmla="*/ 2147483647 w 684"/>
                  <a:gd name="T51" fmla="*/ 2147483647 h 660"/>
                  <a:gd name="T52" fmla="*/ 2147483647 w 684"/>
                  <a:gd name="T53" fmla="*/ 0 h 660"/>
                  <a:gd name="T54" fmla="*/ 2147483647 w 684"/>
                  <a:gd name="T55" fmla="*/ 2147483647 h 660"/>
                  <a:gd name="T56" fmla="*/ 2147483647 w 684"/>
                  <a:gd name="T57" fmla="*/ 2147483647 h 660"/>
                  <a:gd name="T58" fmla="*/ 2147483647 w 684"/>
                  <a:gd name="T59" fmla="*/ 0 h 660"/>
                  <a:gd name="T60" fmla="*/ 2147483647 w 684"/>
                  <a:gd name="T61" fmla="*/ 2147483647 h 660"/>
                  <a:gd name="T62" fmla="*/ 2147483647 w 684"/>
                  <a:gd name="T63" fmla="*/ 2147483647 h 660"/>
                  <a:gd name="T64" fmla="*/ 2147483647 w 684"/>
                  <a:gd name="T65" fmla="*/ 2147483647 h 660"/>
                  <a:gd name="T66" fmla="*/ 2147483647 w 684"/>
                  <a:gd name="T67" fmla="*/ 2147483647 h 660"/>
                  <a:gd name="T68" fmla="*/ 2147483647 w 684"/>
                  <a:gd name="T69" fmla="*/ 2147483647 h 660"/>
                  <a:gd name="T70" fmla="*/ 2147483647 w 684"/>
                  <a:gd name="T71" fmla="*/ 2147483647 h 660"/>
                  <a:gd name="T72" fmla="*/ 2147483647 w 684"/>
                  <a:gd name="T73" fmla="*/ 2147483647 h 660"/>
                  <a:gd name="T74" fmla="*/ 2147483647 w 684"/>
                  <a:gd name="T75" fmla="*/ 2147483647 h 660"/>
                  <a:gd name="T76" fmla="*/ 2147483647 w 684"/>
                  <a:gd name="T77" fmla="*/ 2147483647 h 660"/>
                  <a:gd name="T78" fmla="*/ 2147483647 w 684"/>
                  <a:gd name="T79" fmla="*/ 2147483647 h 660"/>
                  <a:gd name="T80" fmla="*/ 2147483647 w 684"/>
                  <a:gd name="T81" fmla="*/ 2147483647 h 660"/>
                  <a:gd name="T82" fmla="*/ 2147483647 w 684"/>
                  <a:gd name="T83" fmla="*/ 2147483647 h 660"/>
                  <a:gd name="T84" fmla="*/ 2147483647 w 684"/>
                  <a:gd name="T85" fmla="*/ 2147483647 h 660"/>
                  <a:gd name="T86" fmla="*/ 0 w 684"/>
                  <a:gd name="T87" fmla="*/ 2147483647 h 660"/>
                  <a:gd name="T88" fmla="*/ 2147483647 w 684"/>
                  <a:gd name="T89" fmla="*/ 2147483647 h 660"/>
                  <a:gd name="T90" fmla="*/ 2147483647 w 684"/>
                  <a:gd name="T91" fmla="*/ 2147483647 h 660"/>
                  <a:gd name="T92" fmla="*/ 2147483647 w 684"/>
                  <a:gd name="T93" fmla="*/ 2147483647 h 660"/>
                  <a:gd name="T94" fmla="*/ 2147483647 w 684"/>
                  <a:gd name="T95" fmla="*/ 2147483647 h 660"/>
                  <a:gd name="T96" fmla="*/ 2147483647 w 684"/>
                  <a:gd name="T97" fmla="*/ 2147483647 h 660"/>
                  <a:gd name="T98" fmla="*/ 2147483647 w 684"/>
                  <a:gd name="T99" fmla="*/ 2147483647 h 660"/>
                  <a:gd name="T100" fmla="*/ 2147483647 w 684"/>
                  <a:gd name="T101" fmla="*/ 2147483647 h 660"/>
                  <a:gd name="T102" fmla="*/ 2147483647 w 684"/>
                  <a:gd name="T103" fmla="*/ 2147483647 h 660"/>
                  <a:gd name="T104" fmla="*/ 2147483647 w 684"/>
                  <a:gd name="T105" fmla="*/ 2147483647 h 660"/>
                  <a:gd name="T106" fmla="*/ 2147483647 w 684"/>
                  <a:gd name="T107" fmla="*/ 2147483647 h 660"/>
                  <a:gd name="T108" fmla="*/ 2147483647 w 684"/>
                  <a:gd name="T109" fmla="*/ 2147483647 h 660"/>
                  <a:gd name="T110" fmla="*/ 2147483647 w 684"/>
                  <a:gd name="T111" fmla="*/ 2147483647 h 660"/>
                  <a:gd name="T112" fmla="*/ 2147483647 w 684"/>
                  <a:gd name="T113" fmla="*/ 2147483647 h 660"/>
                  <a:gd name="T114" fmla="*/ 2147483647 w 684"/>
                  <a:gd name="T115" fmla="*/ 2147483647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4"/>
                  <a:gd name="T175" fmla="*/ 0 h 660"/>
                  <a:gd name="T176" fmla="*/ 684 w 68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4" h="660">
                    <a:moveTo>
                      <a:pt x="678" y="564"/>
                    </a:moveTo>
                    <a:lnTo>
                      <a:pt x="666" y="552"/>
                    </a:lnTo>
                    <a:lnTo>
                      <a:pt x="654" y="546"/>
                    </a:lnTo>
                    <a:lnTo>
                      <a:pt x="648" y="516"/>
                    </a:lnTo>
                    <a:lnTo>
                      <a:pt x="642" y="516"/>
                    </a:lnTo>
                    <a:lnTo>
                      <a:pt x="636" y="510"/>
                    </a:lnTo>
                    <a:lnTo>
                      <a:pt x="624" y="504"/>
                    </a:lnTo>
                    <a:lnTo>
                      <a:pt x="618" y="498"/>
                    </a:lnTo>
                    <a:lnTo>
                      <a:pt x="618" y="462"/>
                    </a:lnTo>
                    <a:lnTo>
                      <a:pt x="624" y="450"/>
                    </a:lnTo>
                    <a:lnTo>
                      <a:pt x="624" y="438"/>
                    </a:lnTo>
                    <a:lnTo>
                      <a:pt x="594" y="402"/>
                    </a:lnTo>
                    <a:lnTo>
                      <a:pt x="588" y="390"/>
                    </a:lnTo>
                    <a:lnTo>
                      <a:pt x="582" y="384"/>
                    </a:lnTo>
                    <a:lnTo>
                      <a:pt x="564" y="384"/>
                    </a:lnTo>
                    <a:lnTo>
                      <a:pt x="546" y="366"/>
                    </a:lnTo>
                    <a:lnTo>
                      <a:pt x="534" y="360"/>
                    </a:lnTo>
                    <a:lnTo>
                      <a:pt x="528" y="354"/>
                    </a:lnTo>
                    <a:lnTo>
                      <a:pt x="504" y="354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2" y="306"/>
                    </a:lnTo>
                    <a:lnTo>
                      <a:pt x="468" y="294"/>
                    </a:lnTo>
                    <a:lnTo>
                      <a:pt x="456" y="282"/>
                    </a:lnTo>
                    <a:lnTo>
                      <a:pt x="444" y="276"/>
                    </a:lnTo>
                    <a:lnTo>
                      <a:pt x="438" y="270"/>
                    </a:lnTo>
                    <a:lnTo>
                      <a:pt x="438" y="264"/>
                    </a:lnTo>
                    <a:lnTo>
                      <a:pt x="444" y="252"/>
                    </a:lnTo>
                    <a:lnTo>
                      <a:pt x="450" y="246"/>
                    </a:lnTo>
                    <a:lnTo>
                      <a:pt x="438" y="234"/>
                    </a:lnTo>
                    <a:lnTo>
                      <a:pt x="438" y="228"/>
                    </a:lnTo>
                    <a:lnTo>
                      <a:pt x="450" y="216"/>
                    </a:lnTo>
                    <a:lnTo>
                      <a:pt x="462" y="216"/>
                    </a:lnTo>
                    <a:lnTo>
                      <a:pt x="462" y="186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80" y="168"/>
                    </a:lnTo>
                    <a:lnTo>
                      <a:pt x="474" y="156"/>
                    </a:lnTo>
                    <a:lnTo>
                      <a:pt x="462" y="144"/>
                    </a:lnTo>
                    <a:lnTo>
                      <a:pt x="462" y="138"/>
                    </a:lnTo>
                    <a:lnTo>
                      <a:pt x="480" y="120"/>
                    </a:lnTo>
                    <a:lnTo>
                      <a:pt x="480" y="114"/>
                    </a:lnTo>
                    <a:lnTo>
                      <a:pt x="468" y="114"/>
                    </a:lnTo>
                    <a:lnTo>
                      <a:pt x="456" y="120"/>
                    </a:lnTo>
                    <a:lnTo>
                      <a:pt x="450" y="126"/>
                    </a:lnTo>
                    <a:lnTo>
                      <a:pt x="438" y="108"/>
                    </a:lnTo>
                    <a:lnTo>
                      <a:pt x="414" y="102"/>
                    </a:lnTo>
                    <a:lnTo>
                      <a:pt x="414" y="84"/>
                    </a:lnTo>
                    <a:lnTo>
                      <a:pt x="402" y="72"/>
                    </a:lnTo>
                    <a:lnTo>
                      <a:pt x="378" y="24"/>
                    </a:lnTo>
                    <a:lnTo>
                      <a:pt x="378" y="12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06" y="0"/>
                    </a:lnTo>
                    <a:lnTo>
                      <a:pt x="306" y="6"/>
                    </a:lnTo>
                    <a:lnTo>
                      <a:pt x="300" y="12"/>
                    </a:lnTo>
                    <a:lnTo>
                      <a:pt x="288" y="12"/>
                    </a:lnTo>
                    <a:lnTo>
                      <a:pt x="276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36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80" y="54"/>
                    </a:lnTo>
                    <a:lnTo>
                      <a:pt x="168" y="60"/>
                    </a:lnTo>
                    <a:lnTo>
                      <a:pt x="156" y="60"/>
                    </a:lnTo>
                    <a:lnTo>
                      <a:pt x="150" y="66"/>
                    </a:lnTo>
                    <a:lnTo>
                      <a:pt x="144" y="78"/>
                    </a:lnTo>
                    <a:lnTo>
                      <a:pt x="144" y="90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32"/>
                    </a:lnTo>
                    <a:lnTo>
                      <a:pt x="162" y="162"/>
                    </a:lnTo>
                    <a:lnTo>
                      <a:pt x="156" y="174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38" y="240"/>
                    </a:lnTo>
                    <a:lnTo>
                      <a:pt x="78" y="264"/>
                    </a:lnTo>
                    <a:lnTo>
                      <a:pt x="66" y="270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24" y="366"/>
                    </a:lnTo>
                    <a:lnTo>
                      <a:pt x="24" y="384"/>
                    </a:lnTo>
                    <a:lnTo>
                      <a:pt x="48" y="402"/>
                    </a:lnTo>
                    <a:lnTo>
                      <a:pt x="48" y="414"/>
                    </a:lnTo>
                    <a:lnTo>
                      <a:pt x="60" y="426"/>
                    </a:lnTo>
                    <a:lnTo>
                      <a:pt x="126" y="426"/>
                    </a:lnTo>
                    <a:lnTo>
                      <a:pt x="156" y="456"/>
                    </a:lnTo>
                    <a:lnTo>
                      <a:pt x="168" y="462"/>
                    </a:lnTo>
                    <a:lnTo>
                      <a:pt x="180" y="474"/>
                    </a:lnTo>
                    <a:lnTo>
                      <a:pt x="228" y="498"/>
                    </a:lnTo>
                    <a:lnTo>
                      <a:pt x="234" y="504"/>
                    </a:lnTo>
                    <a:lnTo>
                      <a:pt x="246" y="510"/>
                    </a:lnTo>
                    <a:lnTo>
                      <a:pt x="438" y="654"/>
                    </a:lnTo>
                    <a:lnTo>
                      <a:pt x="522" y="654"/>
                    </a:lnTo>
                    <a:lnTo>
                      <a:pt x="570" y="660"/>
                    </a:lnTo>
                    <a:lnTo>
                      <a:pt x="564" y="660"/>
                    </a:lnTo>
                    <a:lnTo>
                      <a:pt x="570" y="654"/>
                    </a:lnTo>
                    <a:lnTo>
                      <a:pt x="588" y="618"/>
                    </a:lnTo>
                    <a:lnTo>
                      <a:pt x="588" y="606"/>
                    </a:lnTo>
                    <a:lnTo>
                      <a:pt x="594" y="600"/>
                    </a:lnTo>
                    <a:lnTo>
                      <a:pt x="600" y="588"/>
                    </a:lnTo>
                    <a:lnTo>
                      <a:pt x="648" y="588"/>
                    </a:lnTo>
                    <a:lnTo>
                      <a:pt x="654" y="594"/>
                    </a:lnTo>
                    <a:lnTo>
                      <a:pt x="678" y="582"/>
                    </a:lnTo>
                    <a:lnTo>
                      <a:pt x="684" y="576"/>
                    </a:lnTo>
                    <a:lnTo>
                      <a:pt x="678" y="570"/>
                    </a:lnTo>
                    <a:lnTo>
                      <a:pt x="678" y="56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0" name="Ir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407" y="1490"/>
                <a:ext cx="368" cy="302"/>
              </a:xfrm>
              <a:custGeom>
                <a:avLst/>
                <a:gdLst>
                  <a:gd name="T0" fmla="*/ 2147483647 w 1440"/>
                  <a:gd name="T1" fmla="*/ 2147483647 h 1182"/>
                  <a:gd name="T2" fmla="*/ 2147483647 w 1440"/>
                  <a:gd name="T3" fmla="*/ 2147483647 h 1182"/>
                  <a:gd name="T4" fmla="*/ 2147483647 w 1440"/>
                  <a:gd name="T5" fmla="*/ 2147483647 h 1182"/>
                  <a:gd name="T6" fmla="*/ 2147483647 w 1440"/>
                  <a:gd name="T7" fmla="*/ 2147483647 h 1182"/>
                  <a:gd name="T8" fmla="*/ 2147483647 w 1440"/>
                  <a:gd name="T9" fmla="*/ 2147483647 h 1182"/>
                  <a:gd name="T10" fmla="*/ 2147483647 w 1440"/>
                  <a:gd name="T11" fmla="*/ 2147483647 h 1182"/>
                  <a:gd name="T12" fmla="*/ 2147483647 w 1440"/>
                  <a:gd name="T13" fmla="*/ 2147483647 h 1182"/>
                  <a:gd name="T14" fmla="*/ 2147483647 w 1440"/>
                  <a:gd name="T15" fmla="*/ 2147483647 h 1182"/>
                  <a:gd name="T16" fmla="*/ 2147483647 w 1440"/>
                  <a:gd name="T17" fmla="*/ 2147483647 h 1182"/>
                  <a:gd name="T18" fmla="*/ 2147483647 w 1440"/>
                  <a:gd name="T19" fmla="*/ 2147483647 h 1182"/>
                  <a:gd name="T20" fmla="*/ 2147483647 w 1440"/>
                  <a:gd name="T21" fmla="*/ 2147483647 h 1182"/>
                  <a:gd name="T22" fmla="*/ 2147483647 w 1440"/>
                  <a:gd name="T23" fmla="*/ 2147483647 h 1182"/>
                  <a:gd name="T24" fmla="*/ 2147483647 w 1440"/>
                  <a:gd name="T25" fmla="*/ 2147483647 h 1182"/>
                  <a:gd name="T26" fmla="*/ 2147483647 w 1440"/>
                  <a:gd name="T27" fmla="*/ 2147483647 h 1182"/>
                  <a:gd name="T28" fmla="*/ 2147483647 w 1440"/>
                  <a:gd name="T29" fmla="*/ 2147483647 h 1182"/>
                  <a:gd name="T30" fmla="*/ 2147483647 w 1440"/>
                  <a:gd name="T31" fmla="*/ 2147483647 h 1182"/>
                  <a:gd name="T32" fmla="*/ 2147483647 w 1440"/>
                  <a:gd name="T33" fmla="*/ 2147483647 h 1182"/>
                  <a:gd name="T34" fmla="*/ 2147483647 w 1440"/>
                  <a:gd name="T35" fmla="*/ 2147483647 h 1182"/>
                  <a:gd name="T36" fmla="*/ 2147483647 w 1440"/>
                  <a:gd name="T37" fmla="*/ 2147483647 h 1182"/>
                  <a:gd name="T38" fmla="*/ 2147483647 w 1440"/>
                  <a:gd name="T39" fmla="*/ 2147483647 h 1182"/>
                  <a:gd name="T40" fmla="*/ 2147483647 w 1440"/>
                  <a:gd name="T41" fmla="*/ 2147483647 h 1182"/>
                  <a:gd name="T42" fmla="*/ 2147483647 w 1440"/>
                  <a:gd name="T43" fmla="*/ 2147483647 h 1182"/>
                  <a:gd name="T44" fmla="*/ 2147483647 w 1440"/>
                  <a:gd name="T45" fmla="*/ 2147483647 h 1182"/>
                  <a:gd name="T46" fmla="*/ 2147483647 w 1440"/>
                  <a:gd name="T47" fmla="*/ 2147483647 h 1182"/>
                  <a:gd name="T48" fmla="*/ 2147483647 w 1440"/>
                  <a:gd name="T49" fmla="*/ 2147483647 h 1182"/>
                  <a:gd name="T50" fmla="*/ 2147483647 w 1440"/>
                  <a:gd name="T51" fmla="*/ 2147483647 h 1182"/>
                  <a:gd name="T52" fmla="*/ 2147483647 w 1440"/>
                  <a:gd name="T53" fmla="*/ 2147483647 h 1182"/>
                  <a:gd name="T54" fmla="*/ 2147483647 w 1440"/>
                  <a:gd name="T55" fmla="*/ 2147483647 h 1182"/>
                  <a:gd name="T56" fmla="*/ 2147483647 w 1440"/>
                  <a:gd name="T57" fmla="*/ 2147483647 h 1182"/>
                  <a:gd name="T58" fmla="*/ 2147483647 w 1440"/>
                  <a:gd name="T59" fmla="*/ 2147483647 h 1182"/>
                  <a:gd name="T60" fmla="*/ 2147483647 w 1440"/>
                  <a:gd name="T61" fmla="*/ 0 h 1182"/>
                  <a:gd name="T62" fmla="*/ 2147483647 w 1440"/>
                  <a:gd name="T63" fmla="*/ 2147483647 h 1182"/>
                  <a:gd name="T64" fmla="*/ 2147483647 w 1440"/>
                  <a:gd name="T65" fmla="*/ 2147483647 h 1182"/>
                  <a:gd name="T66" fmla="*/ 2147483647 w 1440"/>
                  <a:gd name="T67" fmla="*/ 2147483647 h 1182"/>
                  <a:gd name="T68" fmla="*/ 2147483647 w 1440"/>
                  <a:gd name="T69" fmla="*/ 2147483647 h 1182"/>
                  <a:gd name="T70" fmla="*/ 2147483647 w 1440"/>
                  <a:gd name="T71" fmla="*/ 2147483647 h 1182"/>
                  <a:gd name="T72" fmla="*/ 2147483647 w 1440"/>
                  <a:gd name="T73" fmla="*/ 2147483647 h 1182"/>
                  <a:gd name="T74" fmla="*/ 2147483647 w 1440"/>
                  <a:gd name="T75" fmla="*/ 2147483647 h 1182"/>
                  <a:gd name="T76" fmla="*/ 2147483647 w 1440"/>
                  <a:gd name="T77" fmla="*/ 2147483647 h 1182"/>
                  <a:gd name="T78" fmla="*/ 2147483647 w 1440"/>
                  <a:gd name="T79" fmla="*/ 2147483647 h 1182"/>
                  <a:gd name="T80" fmla="*/ 2147483647 w 1440"/>
                  <a:gd name="T81" fmla="*/ 2147483647 h 1182"/>
                  <a:gd name="T82" fmla="*/ 2147483647 w 1440"/>
                  <a:gd name="T83" fmla="*/ 2147483647 h 1182"/>
                  <a:gd name="T84" fmla="*/ 2147483647 w 1440"/>
                  <a:gd name="T85" fmla="*/ 2147483647 h 1182"/>
                  <a:gd name="T86" fmla="*/ 2147483647 w 1440"/>
                  <a:gd name="T87" fmla="*/ 2147483647 h 1182"/>
                  <a:gd name="T88" fmla="*/ 2147483647 w 1440"/>
                  <a:gd name="T89" fmla="*/ 2147483647 h 1182"/>
                  <a:gd name="T90" fmla="*/ 2147483647 w 1440"/>
                  <a:gd name="T91" fmla="*/ 2147483647 h 1182"/>
                  <a:gd name="T92" fmla="*/ 2147483647 w 1440"/>
                  <a:gd name="T93" fmla="*/ 2147483647 h 1182"/>
                  <a:gd name="T94" fmla="*/ 2147483647 w 1440"/>
                  <a:gd name="T95" fmla="*/ 2147483647 h 1182"/>
                  <a:gd name="T96" fmla="*/ 2147483647 w 1440"/>
                  <a:gd name="T97" fmla="*/ 2147483647 h 1182"/>
                  <a:gd name="T98" fmla="*/ 2147483647 w 1440"/>
                  <a:gd name="T99" fmla="*/ 2147483647 h 1182"/>
                  <a:gd name="T100" fmla="*/ 2147483647 w 1440"/>
                  <a:gd name="T101" fmla="*/ 2147483647 h 1182"/>
                  <a:gd name="T102" fmla="*/ 2147483647 w 1440"/>
                  <a:gd name="T103" fmla="*/ 2147483647 h 1182"/>
                  <a:gd name="T104" fmla="*/ 2147483647 w 1440"/>
                  <a:gd name="T105" fmla="*/ 2147483647 h 1182"/>
                  <a:gd name="T106" fmla="*/ 2147483647 w 1440"/>
                  <a:gd name="T107" fmla="*/ 2147483647 h 1182"/>
                  <a:gd name="T108" fmla="*/ 2147483647 w 1440"/>
                  <a:gd name="T109" fmla="*/ 2147483647 h 1182"/>
                  <a:gd name="T110" fmla="*/ 2147483647 w 1440"/>
                  <a:gd name="T111" fmla="*/ 2147483647 h 1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40"/>
                  <a:gd name="T169" fmla="*/ 0 h 1182"/>
                  <a:gd name="T170" fmla="*/ 1440 w 1440"/>
                  <a:gd name="T171" fmla="*/ 1182 h 1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40" h="1182">
                    <a:moveTo>
                      <a:pt x="1338" y="1176"/>
                    </a:moveTo>
                    <a:lnTo>
                      <a:pt x="1338" y="1170"/>
                    </a:lnTo>
                    <a:lnTo>
                      <a:pt x="1332" y="1158"/>
                    </a:lnTo>
                    <a:lnTo>
                      <a:pt x="1332" y="1128"/>
                    </a:lnTo>
                    <a:lnTo>
                      <a:pt x="1344" y="1116"/>
                    </a:lnTo>
                    <a:lnTo>
                      <a:pt x="1344" y="1110"/>
                    </a:lnTo>
                    <a:lnTo>
                      <a:pt x="1350" y="1104"/>
                    </a:lnTo>
                    <a:lnTo>
                      <a:pt x="1356" y="1086"/>
                    </a:lnTo>
                    <a:lnTo>
                      <a:pt x="1368" y="1086"/>
                    </a:lnTo>
                    <a:lnTo>
                      <a:pt x="1374" y="1080"/>
                    </a:lnTo>
                    <a:lnTo>
                      <a:pt x="1374" y="1074"/>
                    </a:lnTo>
                    <a:lnTo>
                      <a:pt x="1380" y="1074"/>
                    </a:lnTo>
                    <a:lnTo>
                      <a:pt x="1380" y="1068"/>
                    </a:lnTo>
                    <a:lnTo>
                      <a:pt x="1386" y="1062"/>
                    </a:lnTo>
                    <a:lnTo>
                      <a:pt x="1398" y="1056"/>
                    </a:lnTo>
                    <a:lnTo>
                      <a:pt x="1428" y="1056"/>
                    </a:lnTo>
                    <a:lnTo>
                      <a:pt x="1428" y="1062"/>
                    </a:lnTo>
                    <a:lnTo>
                      <a:pt x="1434" y="1062"/>
                    </a:lnTo>
                    <a:lnTo>
                      <a:pt x="1440" y="1056"/>
                    </a:lnTo>
                    <a:lnTo>
                      <a:pt x="1440" y="1044"/>
                    </a:lnTo>
                    <a:lnTo>
                      <a:pt x="1434" y="1026"/>
                    </a:lnTo>
                    <a:lnTo>
                      <a:pt x="1428" y="1014"/>
                    </a:lnTo>
                    <a:lnTo>
                      <a:pt x="1422" y="1008"/>
                    </a:lnTo>
                    <a:lnTo>
                      <a:pt x="1404" y="1008"/>
                    </a:lnTo>
                    <a:lnTo>
                      <a:pt x="1404" y="996"/>
                    </a:lnTo>
                    <a:lnTo>
                      <a:pt x="1398" y="984"/>
                    </a:lnTo>
                    <a:lnTo>
                      <a:pt x="1398" y="960"/>
                    </a:lnTo>
                    <a:lnTo>
                      <a:pt x="1392" y="960"/>
                    </a:lnTo>
                    <a:lnTo>
                      <a:pt x="1398" y="930"/>
                    </a:lnTo>
                    <a:lnTo>
                      <a:pt x="1374" y="930"/>
                    </a:lnTo>
                    <a:lnTo>
                      <a:pt x="1362" y="912"/>
                    </a:lnTo>
                    <a:lnTo>
                      <a:pt x="1350" y="918"/>
                    </a:lnTo>
                    <a:lnTo>
                      <a:pt x="1332" y="918"/>
                    </a:lnTo>
                    <a:lnTo>
                      <a:pt x="1326" y="912"/>
                    </a:lnTo>
                    <a:lnTo>
                      <a:pt x="1314" y="894"/>
                    </a:lnTo>
                    <a:lnTo>
                      <a:pt x="1308" y="876"/>
                    </a:lnTo>
                    <a:lnTo>
                      <a:pt x="1296" y="864"/>
                    </a:lnTo>
                    <a:lnTo>
                      <a:pt x="1284" y="846"/>
                    </a:lnTo>
                    <a:lnTo>
                      <a:pt x="1278" y="840"/>
                    </a:lnTo>
                    <a:lnTo>
                      <a:pt x="1272" y="828"/>
                    </a:lnTo>
                    <a:lnTo>
                      <a:pt x="1248" y="804"/>
                    </a:lnTo>
                    <a:lnTo>
                      <a:pt x="1242" y="804"/>
                    </a:lnTo>
                    <a:lnTo>
                      <a:pt x="1242" y="792"/>
                    </a:lnTo>
                    <a:lnTo>
                      <a:pt x="1260" y="774"/>
                    </a:lnTo>
                    <a:lnTo>
                      <a:pt x="1266" y="762"/>
                    </a:lnTo>
                    <a:lnTo>
                      <a:pt x="1272" y="756"/>
                    </a:lnTo>
                    <a:lnTo>
                      <a:pt x="1296" y="708"/>
                    </a:lnTo>
                    <a:lnTo>
                      <a:pt x="1284" y="684"/>
                    </a:lnTo>
                    <a:lnTo>
                      <a:pt x="1278" y="678"/>
                    </a:lnTo>
                    <a:lnTo>
                      <a:pt x="1242" y="678"/>
                    </a:lnTo>
                    <a:lnTo>
                      <a:pt x="1230" y="672"/>
                    </a:lnTo>
                    <a:lnTo>
                      <a:pt x="1224" y="672"/>
                    </a:lnTo>
                    <a:lnTo>
                      <a:pt x="1218" y="666"/>
                    </a:lnTo>
                    <a:lnTo>
                      <a:pt x="1218" y="612"/>
                    </a:lnTo>
                    <a:lnTo>
                      <a:pt x="1212" y="606"/>
                    </a:lnTo>
                    <a:lnTo>
                      <a:pt x="1200" y="582"/>
                    </a:lnTo>
                    <a:lnTo>
                      <a:pt x="1188" y="564"/>
                    </a:lnTo>
                    <a:lnTo>
                      <a:pt x="1176" y="540"/>
                    </a:lnTo>
                    <a:lnTo>
                      <a:pt x="1182" y="528"/>
                    </a:lnTo>
                    <a:lnTo>
                      <a:pt x="1200" y="510"/>
                    </a:lnTo>
                    <a:lnTo>
                      <a:pt x="1200" y="504"/>
                    </a:lnTo>
                    <a:lnTo>
                      <a:pt x="1194" y="498"/>
                    </a:lnTo>
                    <a:lnTo>
                      <a:pt x="1170" y="498"/>
                    </a:lnTo>
                    <a:lnTo>
                      <a:pt x="1170" y="468"/>
                    </a:lnTo>
                    <a:lnTo>
                      <a:pt x="1158" y="456"/>
                    </a:lnTo>
                    <a:lnTo>
                      <a:pt x="1158" y="450"/>
                    </a:lnTo>
                    <a:lnTo>
                      <a:pt x="1164" y="444"/>
                    </a:lnTo>
                    <a:lnTo>
                      <a:pt x="1176" y="438"/>
                    </a:lnTo>
                    <a:lnTo>
                      <a:pt x="1182" y="432"/>
                    </a:lnTo>
                    <a:lnTo>
                      <a:pt x="1188" y="432"/>
                    </a:lnTo>
                    <a:lnTo>
                      <a:pt x="1176" y="414"/>
                    </a:lnTo>
                    <a:lnTo>
                      <a:pt x="1200" y="408"/>
                    </a:lnTo>
                    <a:lnTo>
                      <a:pt x="1200" y="402"/>
                    </a:lnTo>
                    <a:lnTo>
                      <a:pt x="1194" y="396"/>
                    </a:lnTo>
                    <a:lnTo>
                      <a:pt x="1194" y="372"/>
                    </a:lnTo>
                    <a:lnTo>
                      <a:pt x="1188" y="360"/>
                    </a:lnTo>
                    <a:lnTo>
                      <a:pt x="1188" y="354"/>
                    </a:lnTo>
                    <a:lnTo>
                      <a:pt x="1194" y="342"/>
                    </a:lnTo>
                    <a:lnTo>
                      <a:pt x="1200" y="336"/>
                    </a:lnTo>
                    <a:lnTo>
                      <a:pt x="1188" y="306"/>
                    </a:lnTo>
                    <a:lnTo>
                      <a:pt x="1194" y="282"/>
                    </a:lnTo>
                    <a:lnTo>
                      <a:pt x="1182" y="282"/>
                    </a:lnTo>
                    <a:lnTo>
                      <a:pt x="1182" y="246"/>
                    </a:lnTo>
                    <a:lnTo>
                      <a:pt x="1116" y="252"/>
                    </a:lnTo>
                    <a:lnTo>
                      <a:pt x="1110" y="246"/>
                    </a:lnTo>
                    <a:lnTo>
                      <a:pt x="1104" y="234"/>
                    </a:lnTo>
                    <a:lnTo>
                      <a:pt x="1092" y="228"/>
                    </a:lnTo>
                    <a:lnTo>
                      <a:pt x="1080" y="216"/>
                    </a:lnTo>
                    <a:lnTo>
                      <a:pt x="1068" y="216"/>
                    </a:lnTo>
                    <a:lnTo>
                      <a:pt x="1062" y="210"/>
                    </a:lnTo>
                    <a:lnTo>
                      <a:pt x="1056" y="210"/>
                    </a:lnTo>
                    <a:lnTo>
                      <a:pt x="1050" y="204"/>
                    </a:lnTo>
                    <a:lnTo>
                      <a:pt x="1044" y="192"/>
                    </a:lnTo>
                    <a:lnTo>
                      <a:pt x="1044" y="186"/>
                    </a:lnTo>
                    <a:lnTo>
                      <a:pt x="1038" y="180"/>
                    </a:lnTo>
                    <a:lnTo>
                      <a:pt x="1032" y="180"/>
                    </a:lnTo>
                    <a:lnTo>
                      <a:pt x="1020" y="174"/>
                    </a:lnTo>
                    <a:lnTo>
                      <a:pt x="1002" y="174"/>
                    </a:lnTo>
                    <a:lnTo>
                      <a:pt x="990" y="168"/>
                    </a:lnTo>
                    <a:lnTo>
                      <a:pt x="972" y="168"/>
                    </a:lnTo>
                    <a:lnTo>
                      <a:pt x="972" y="174"/>
                    </a:lnTo>
                    <a:lnTo>
                      <a:pt x="960" y="168"/>
                    </a:lnTo>
                    <a:lnTo>
                      <a:pt x="954" y="162"/>
                    </a:lnTo>
                    <a:lnTo>
                      <a:pt x="942" y="156"/>
                    </a:lnTo>
                    <a:lnTo>
                      <a:pt x="936" y="150"/>
                    </a:lnTo>
                    <a:lnTo>
                      <a:pt x="906" y="150"/>
                    </a:lnTo>
                    <a:lnTo>
                      <a:pt x="906" y="138"/>
                    </a:lnTo>
                    <a:lnTo>
                      <a:pt x="894" y="126"/>
                    </a:lnTo>
                    <a:lnTo>
                      <a:pt x="834" y="126"/>
                    </a:lnTo>
                    <a:lnTo>
                      <a:pt x="834" y="132"/>
                    </a:lnTo>
                    <a:lnTo>
                      <a:pt x="828" y="138"/>
                    </a:lnTo>
                    <a:lnTo>
                      <a:pt x="816" y="132"/>
                    </a:lnTo>
                    <a:lnTo>
                      <a:pt x="780" y="132"/>
                    </a:lnTo>
                    <a:lnTo>
                      <a:pt x="768" y="138"/>
                    </a:lnTo>
                    <a:lnTo>
                      <a:pt x="750" y="156"/>
                    </a:lnTo>
                    <a:lnTo>
                      <a:pt x="738" y="162"/>
                    </a:lnTo>
                    <a:lnTo>
                      <a:pt x="732" y="168"/>
                    </a:lnTo>
                    <a:lnTo>
                      <a:pt x="732" y="180"/>
                    </a:lnTo>
                    <a:lnTo>
                      <a:pt x="720" y="186"/>
                    </a:lnTo>
                    <a:lnTo>
                      <a:pt x="708" y="198"/>
                    </a:lnTo>
                    <a:lnTo>
                      <a:pt x="678" y="198"/>
                    </a:lnTo>
                    <a:lnTo>
                      <a:pt x="690" y="210"/>
                    </a:lnTo>
                    <a:lnTo>
                      <a:pt x="690" y="222"/>
                    </a:lnTo>
                    <a:lnTo>
                      <a:pt x="696" y="228"/>
                    </a:lnTo>
                    <a:lnTo>
                      <a:pt x="696" y="234"/>
                    </a:lnTo>
                    <a:lnTo>
                      <a:pt x="690" y="240"/>
                    </a:lnTo>
                    <a:lnTo>
                      <a:pt x="678" y="240"/>
                    </a:lnTo>
                    <a:lnTo>
                      <a:pt x="666" y="234"/>
                    </a:lnTo>
                    <a:lnTo>
                      <a:pt x="660" y="228"/>
                    </a:lnTo>
                    <a:lnTo>
                      <a:pt x="654" y="228"/>
                    </a:lnTo>
                    <a:lnTo>
                      <a:pt x="648" y="234"/>
                    </a:lnTo>
                    <a:lnTo>
                      <a:pt x="624" y="234"/>
                    </a:lnTo>
                    <a:lnTo>
                      <a:pt x="612" y="240"/>
                    </a:lnTo>
                    <a:lnTo>
                      <a:pt x="600" y="240"/>
                    </a:lnTo>
                    <a:lnTo>
                      <a:pt x="582" y="246"/>
                    </a:lnTo>
                    <a:lnTo>
                      <a:pt x="558" y="258"/>
                    </a:lnTo>
                    <a:lnTo>
                      <a:pt x="546" y="252"/>
                    </a:lnTo>
                    <a:lnTo>
                      <a:pt x="534" y="252"/>
                    </a:lnTo>
                    <a:lnTo>
                      <a:pt x="522" y="246"/>
                    </a:lnTo>
                    <a:lnTo>
                      <a:pt x="498" y="246"/>
                    </a:lnTo>
                    <a:lnTo>
                      <a:pt x="480" y="240"/>
                    </a:lnTo>
                    <a:lnTo>
                      <a:pt x="468" y="228"/>
                    </a:lnTo>
                    <a:lnTo>
                      <a:pt x="456" y="222"/>
                    </a:lnTo>
                    <a:lnTo>
                      <a:pt x="444" y="210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6"/>
                    </a:lnTo>
                    <a:lnTo>
                      <a:pt x="378" y="186"/>
                    </a:lnTo>
                    <a:lnTo>
                      <a:pt x="354" y="162"/>
                    </a:lnTo>
                    <a:lnTo>
                      <a:pt x="336" y="126"/>
                    </a:lnTo>
                    <a:lnTo>
                      <a:pt x="330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06" y="102"/>
                    </a:lnTo>
                    <a:lnTo>
                      <a:pt x="300" y="102"/>
                    </a:lnTo>
                    <a:lnTo>
                      <a:pt x="294" y="96"/>
                    </a:lnTo>
                    <a:lnTo>
                      <a:pt x="282" y="90"/>
                    </a:lnTo>
                    <a:lnTo>
                      <a:pt x="270" y="78"/>
                    </a:lnTo>
                    <a:lnTo>
                      <a:pt x="270" y="72"/>
                    </a:lnTo>
                    <a:lnTo>
                      <a:pt x="282" y="72"/>
                    </a:lnTo>
                    <a:lnTo>
                      <a:pt x="288" y="66"/>
                    </a:lnTo>
                    <a:lnTo>
                      <a:pt x="288" y="60"/>
                    </a:lnTo>
                    <a:lnTo>
                      <a:pt x="282" y="54"/>
                    </a:lnTo>
                    <a:lnTo>
                      <a:pt x="276" y="54"/>
                    </a:lnTo>
                    <a:lnTo>
                      <a:pt x="276" y="42"/>
                    </a:lnTo>
                    <a:lnTo>
                      <a:pt x="282" y="36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46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204" y="36"/>
                    </a:lnTo>
                    <a:lnTo>
                      <a:pt x="192" y="48"/>
                    </a:lnTo>
                    <a:lnTo>
                      <a:pt x="192" y="54"/>
                    </a:lnTo>
                    <a:lnTo>
                      <a:pt x="186" y="60"/>
                    </a:lnTo>
                    <a:lnTo>
                      <a:pt x="180" y="72"/>
                    </a:lnTo>
                    <a:lnTo>
                      <a:pt x="132" y="72"/>
                    </a:lnTo>
                    <a:lnTo>
                      <a:pt x="96" y="60"/>
                    </a:lnTo>
                    <a:lnTo>
                      <a:pt x="84" y="54"/>
                    </a:lnTo>
                    <a:lnTo>
                      <a:pt x="66" y="36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0" y="30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30" y="108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30" y="138"/>
                    </a:lnTo>
                    <a:lnTo>
                      <a:pt x="24" y="144"/>
                    </a:lnTo>
                    <a:lnTo>
                      <a:pt x="60" y="162"/>
                    </a:lnTo>
                    <a:lnTo>
                      <a:pt x="60" y="192"/>
                    </a:lnTo>
                    <a:lnTo>
                      <a:pt x="84" y="198"/>
                    </a:lnTo>
                    <a:lnTo>
                      <a:pt x="84" y="210"/>
                    </a:lnTo>
                    <a:lnTo>
                      <a:pt x="96" y="246"/>
                    </a:lnTo>
                    <a:lnTo>
                      <a:pt x="108" y="270"/>
                    </a:lnTo>
                    <a:lnTo>
                      <a:pt x="120" y="282"/>
                    </a:lnTo>
                    <a:lnTo>
                      <a:pt x="120" y="300"/>
                    </a:lnTo>
                    <a:lnTo>
                      <a:pt x="144" y="306"/>
                    </a:lnTo>
                    <a:lnTo>
                      <a:pt x="156" y="324"/>
                    </a:lnTo>
                    <a:lnTo>
                      <a:pt x="162" y="318"/>
                    </a:lnTo>
                    <a:lnTo>
                      <a:pt x="174" y="312"/>
                    </a:lnTo>
                    <a:lnTo>
                      <a:pt x="186" y="312"/>
                    </a:lnTo>
                    <a:lnTo>
                      <a:pt x="186" y="318"/>
                    </a:lnTo>
                    <a:lnTo>
                      <a:pt x="168" y="336"/>
                    </a:lnTo>
                    <a:lnTo>
                      <a:pt x="168" y="342"/>
                    </a:lnTo>
                    <a:lnTo>
                      <a:pt x="180" y="354"/>
                    </a:lnTo>
                    <a:lnTo>
                      <a:pt x="186" y="366"/>
                    </a:lnTo>
                    <a:lnTo>
                      <a:pt x="186" y="372"/>
                    </a:lnTo>
                    <a:lnTo>
                      <a:pt x="174" y="384"/>
                    </a:lnTo>
                    <a:lnTo>
                      <a:pt x="168" y="384"/>
                    </a:lnTo>
                    <a:lnTo>
                      <a:pt x="168" y="414"/>
                    </a:lnTo>
                    <a:lnTo>
                      <a:pt x="156" y="414"/>
                    </a:lnTo>
                    <a:lnTo>
                      <a:pt x="144" y="426"/>
                    </a:lnTo>
                    <a:lnTo>
                      <a:pt x="144" y="432"/>
                    </a:lnTo>
                    <a:lnTo>
                      <a:pt x="156" y="444"/>
                    </a:lnTo>
                    <a:lnTo>
                      <a:pt x="150" y="450"/>
                    </a:lnTo>
                    <a:lnTo>
                      <a:pt x="144" y="462"/>
                    </a:lnTo>
                    <a:lnTo>
                      <a:pt x="144" y="468"/>
                    </a:lnTo>
                    <a:lnTo>
                      <a:pt x="150" y="474"/>
                    </a:lnTo>
                    <a:lnTo>
                      <a:pt x="162" y="480"/>
                    </a:lnTo>
                    <a:lnTo>
                      <a:pt x="174" y="492"/>
                    </a:lnTo>
                    <a:lnTo>
                      <a:pt x="198" y="504"/>
                    </a:lnTo>
                    <a:lnTo>
                      <a:pt x="204" y="510"/>
                    </a:lnTo>
                    <a:lnTo>
                      <a:pt x="210" y="510"/>
                    </a:lnTo>
                    <a:lnTo>
                      <a:pt x="210" y="552"/>
                    </a:lnTo>
                    <a:lnTo>
                      <a:pt x="234" y="552"/>
                    </a:lnTo>
                    <a:lnTo>
                      <a:pt x="240" y="558"/>
                    </a:lnTo>
                    <a:lnTo>
                      <a:pt x="252" y="564"/>
                    </a:lnTo>
                    <a:lnTo>
                      <a:pt x="270" y="582"/>
                    </a:lnTo>
                    <a:lnTo>
                      <a:pt x="288" y="582"/>
                    </a:lnTo>
                    <a:lnTo>
                      <a:pt x="294" y="588"/>
                    </a:lnTo>
                    <a:lnTo>
                      <a:pt x="300" y="600"/>
                    </a:lnTo>
                    <a:lnTo>
                      <a:pt x="330" y="636"/>
                    </a:lnTo>
                    <a:lnTo>
                      <a:pt x="330" y="648"/>
                    </a:lnTo>
                    <a:lnTo>
                      <a:pt x="324" y="660"/>
                    </a:lnTo>
                    <a:lnTo>
                      <a:pt x="324" y="696"/>
                    </a:lnTo>
                    <a:lnTo>
                      <a:pt x="330" y="702"/>
                    </a:lnTo>
                    <a:lnTo>
                      <a:pt x="342" y="708"/>
                    </a:lnTo>
                    <a:lnTo>
                      <a:pt x="348" y="714"/>
                    </a:lnTo>
                    <a:lnTo>
                      <a:pt x="354" y="714"/>
                    </a:lnTo>
                    <a:lnTo>
                      <a:pt x="360" y="744"/>
                    </a:lnTo>
                    <a:lnTo>
                      <a:pt x="372" y="750"/>
                    </a:lnTo>
                    <a:lnTo>
                      <a:pt x="384" y="762"/>
                    </a:lnTo>
                    <a:lnTo>
                      <a:pt x="384" y="768"/>
                    </a:lnTo>
                    <a:lnTo>
                      <a:pt x="390" y="774"/>
                    </a:lnTo>
                    <a:lnTo>
                      <a:pt x="402" y="780"/>
                    </a:lnTo>
                    <a:lnTo>
                      <a:pt x="408" y="786"/>
                    </a:lnTo>
                    <a:lnTo>
                      <a:pt x="420" y="792"/>
                    </a:lnTo>
                    <a:lnTo>
                      <a:pt x="426" y="786"/>
                    </a:lnTo>
                    <a:lnTo>
                      <a:pt x="426" y="774"/>
                    </a:lnTo>
                    <a:lnTo>
                      <a:pt x="420" y="768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56"/>
                    </a:lnTo>
                    <a:lnTo>
                      <a:pt x="450" y="768"/>
                    </a:lnTo>
                    <a:lnTo>
                      <a:pt x="456" y="780"/>
                    </a:lnTo>
                    <a:lnTo>
                      <a:pt x="474" y="780"/>
                    </a:lnTo>
                    <a:lnTo>
                      <a:pt x="474" y="786"/>
                    </a:lnTo>
                    <a:lnTo>
                      <a:pt x="474" y="780"/>
                    </a:lnTo>
                    <a:lnTo>
                      <a:pt x="480" y="780"/>
                    </a:lnTo>
                    <a:lnTo>
                      <a:pt x="480" y="768"/>
                    </a:lnTo>
                    <a:lnTo>
                      <a:pt x="504" y="768"/>
                    </a:lnTo>
                    <a:lnTo>
                      <a:pt x="504" y="804"/>
                    </a:lnTo>
                    <a:lnTo>
                      <a:pt x="510" y="810"/>
                    </a:lnTo>
                    <a:lnTo>
                      <a:pt x="516" y="810"/>
                    </a:lnTo>
                    <a:lnTo>
                      <a:pt x="528" y="816"/>
                    </a:lnTo>
                    <a:lnTo>
                      <a:pt x="540" y="828"/>
                    </a:lnTo>
                    <a:lnTo>
                      <a:pt x="540" y="846"/>
                    </a:lnTo>
                    <a:lnTo>
                      <a:pt x="552" y="858"/>
                    </a:lnTo>
                    <a:lnTo>
                      <a:pt x="558" y="870"/>
                    </a:lnTo>
                    <a:lnTo>
                      <a:pt x="564" y="876"/>
                    </a:lnTo>
                    <a:lnTo>
                      <a:pt x="570" y="876"/>
                    </a:lnTo>
                    <a:lnTo>
                      <a:pt x="582" y="894"/>
                    </a:lnTo>
                    <a:lnTo>
                      <a:pt x="582" y="906"/>
                    </a:lnTo>
                    <a:lnTo>
                      <a:pt x="594" y="930"/>
                    </a:lnTo>
                    <a:lnTo>
                      <a:pt x="600" y="936"/>
                    </a:lnTo>
                    <a:lnTo>
                      <a:pt x="606" y="936"/>
                    </a:lnTo>
                    <a:lnTo>
                      <a:pt x="612" y="942"/>
                    </a:lnTo>
                    <a:lnTo>
                      <a:pt x="618" y="954"/>
                    </a:lnTo>
                    <a:lnTo>
                      <a:pt x="618" y="960"/>
                    </a:lnTo>
                    <a:lnTo>
                      <a:pt x="648" y="960"/>
                    </a:lnTo>
                    <a:lnTo>
                      <a:pt x="666" y="984"/>
                    </a:lnTo>
                    <a:lnTo>
                      <a:pt x="684" y="978"/>
                    </a:lnTo>
                    <a:lnTo>
                      <a:pt x="702" y="978"/>
                    </a:lnTo>
                    <a:lnTo>
                      <a:pt x="720" y="996"/>
                    </a:lnTo>
                    <a:lnTo>
                      <a:pt x="738" y="1008"/>
                    </a:lnTo>
                    <a:lnTo>
                      <a:pt x="756" y="1026"/>
                    </a:lnTo>
                    <a:lnTo>
                      <a:pt x="792" y="1050"/>
                    </a:lnTo>
                    <a:lnTo>
                      <a:pt x="810" y="1050"/>
                    </a:lnTo>
                    <a:lnTo>
                      <a:pt x="822" y="1056"/>
                    </a:lnTo>
                    <a:lnTo>
                      <a:pt x="834" y="1068"/>
                    </a:lnTo>
                    <a:lnTo>
                      <a:pt x="852" y="1068"/>
                    </a:lnTo>
                    <a:lnTo>
                      <a:pt x="876" y="1056"/>
                    </a:lnTo>
                    <a:lnTo>
                      <a:pt x="876" y="1050"/>
                    </a:lnTo>
                    <a:lnTo>
                      <a:pt x="900" y="1056"/>
                    </a:lnTo>
                    <a:lnTo>
                      <a:pt x="912" y="1032"/>
                    </a:lnTo>
                    <a:lnTo>
                      <a:pt x="930" y="1032"/>
                    </a:lnTo>
                    <a:lnTo>
                      <a:pt x="954" y="1008"/>
                    </a:lnTo>
                    <a:lnTo>
                      <a:pt x="966" y="1020"/>
                    </a:lnTo>
                    <a:lnTo>
                      <a:pt x="972" y="1014"/>
                    </a:lnTo>
                    <a:lnTo>
                      <a:pt x="984" y="1014"/>
                    </a:lnTo>
                    <a:lnTo>
                      <a:pt x="1002" y="1032"/>
                    </a:lnTo>
                    <a:lnTo>
                      <a:pt x="1014" y="1050"/>
                    </a:lnTo>
                    <a:lnTo>
                      <a:pt x="1020" y="1068"/>
                    </a:lnTo>
                    <a:lnTo>
                      <a:pt x="1032" y="1080"/>
                    </a:lnTo>
                    <a:lnTo>
                      <a:pt x="1032" y="1098"/>
                    </a:lnTo>
                    <a:lnTo>
                      <a:pt x="1038" y="1110"/>
                    </a:lnTo>
                    <a:lnTo>
                      <a:pt x="1044" y="1116"/>
                    </a:lnTo>
                    <a:lnTo>
                      <a:pt x="1056" y="1122"/>
                    </a:lnTo>
                    <a:lnTo>
                      <a:pt x="1080" y="1122"/>
                    </a:lnTo>
                    <a:lnTo>
                      <a:pt x="1080" y="1128"/>
                    </a:lnTo>
                    <a:lnTo>
                      <a:pt x="1086" y="1134"/>
                    </a:lnTo>
                    <a:lnTo>
                      <a:pt x="1098" y="1140"/>
                    </a:lnTo>
                    <a:lnTo>
                      <a:pt x="1164" y="1140"/>
                    </a:lnTo>
                    <a:lnTo>
                      <a:pt x="1176" y="1146"/>
                    </a:lnTo>
                    <a:lnTo>
                      <a:pt x="1200" y="1170"/>
                    </a:lnTo>
                    <a:lnTo>
                      <a:pt x="1212" y="1170"/>
                    </a:lnTo>
                    <a:lnTo>
                      <a:pt x="1224" y="1164"/>
                    </a:lnTo>
                    <a:lnTo>
                      <a:pt x="1230" y="1164"/>
                    </a:lnTo>
                    <a:lnTo>
                      <a:pt x="1242" y="1158"/>
                    </a:lnTo>
                    <a:lnTo>
                      <a:pt x="1248" y="1158"/>
                    </a:lnTo>
                    <a:lnTo>
                      <a:pt x="1254" y="1164"/>
                    </a:lnTo>
                    <a:lnTo>
                      <a:pt x="1278" y="1176"/>
                    </a:lnTo>
                    <a:lnTo>
                      <a:pt x="1296" y="1182"/>
                    </a:lnTo>
                    <a:lnTo>
                      <a:pt x="1326" y="1182"/>
                    </a:lnTo>
                    <a:lnTo>
                      <a:pt x="1338" y="117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1" name="Indones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384" y="2193"/>
                <a:ext cx="835" cy="333"/>
              </a:xfrm>
              <a:custGeom>
                <a:avLst/>
                <a:gdLst>
                  <a:gd name="T0" fmla="*/ 2147483647 w 3264"/>
                  <a:gd name="T1" fmla="*/ 2147483647 h 1302"/>
                  <a:gd name="T2" fmla="*/ 2147483647 w 3264"/>
                  <a:gd name="T3" fmla="*/ 2147483647 h 1302"/>
                  <a:gd name="T4" fmla="*/ 2147483647 w 3264"/>
                  <a:gd name="T5" fmla="*/ 2147483647 h 1302"/>
                  <a:gd name="T6" fmla="*/ 2147483647 w 3264"/>
                  <a:gd name="T7" fmla="*/ 2147483647 h 1302"/>
                  <a:gd name="T8" fmla="*/ 2147483647 w 3264"/>
                  <a:gd name="T9" fmla="*/ 2147483647 h 1302"/>
                  <a:gd name="T10" fmla="*/ 2147483647 w 3264"/>
                  <a:gd name="T11" fmla="*/ 2147483647 h 1302"/>
                  <a:gd name="T12" fmla="*/ 2147483647 w 3264"/>
                  <a:gd name="T13" fmla="*/ 2147483647 h 1302"/>
                  <a:gd name="T14" fmla="*/ 2147483647 w 3264"/>
                  <a:gd name="T15" fmla="*/ 2147483647 h 1302"/>
                  <a:gd name="T16" fmla="*/ 2147483647 w 3264"/>
                  <a:gd name="T17" fmla="*/ 2147483647 h 1302"/>
                  <a:gd name="T18" fmla="*/ 2147483647 w 3264"/>
                  <a:gd name="T19" fmla="*/ 2147483647 h 1302"/>
                  <a:gd name="T20" fmla="*/ 2147483647 w 3264"/>
                  <a:gd name="T21" fmla="*/ 2147483647 h 1302"/>
                  <a:gd name="T22" fmla="*/ 2147483647 w 3264"/>
                  <a:gd name="T23" fmla="*/ 2147483647 h 1302"/>
                  <a:gd name="T24" fmla="*/ 2147483647 w 3264"/>
                  <a:gd name="T25" fmla="*/ 2147483647 h 1302"/>
                  <a:gd name="T26" fmla="*/ 2147483647 w 3264"/>
                  <a:gd name="T27" fmla="*/ 2147483647 h 1302"/>
                  <a:gd name="T28" fmla="*/ 2147483647 w 3264"/>
                  <a:gd name="T29" fmla="*/ 2147483647 h 1302"/>
                  <a:gd name="T30" fmla="*/ 2147483647 w 3264"/>
                  <a:gd name="T31" fmla="*/ 2147483647 h 1302"/>
                  <a:gd name="T32" fmla="*/ 2147483647 w 3264"/>
                  <a:gd name="T33" fmla="*/ 2147483647 h 1302"/>
                  <a:gd name="T34" fmla="*/ 2147483647 w 3264"/>
                  <a:gd name="T35" fmla="*/ 2147483647 h 1302"/>
                  <a:gd name="T36" fmla="*/ 2147483647 w 3264"/>
                  <a:gd name="T37" fmla="*/ 2147483647 h 1302"/>
                  <a:gd name="T38" fmla="*/ 2147483647 w 3264"/>
                  <a:gd name="T39" fmla="*/ 2147483647 h 1302"/>
                  <a:gd name="T40" fmla="*/ 2147483647 w 3264"/>
                  <a:gd name="T41" fmla="*/ 2147483647 h 1302"/>
                  <a:gd name="T42" fmla="*/ 2147483647 w 3264"/>
                  <a:gd name="T43" fmla="*/ 2147483647 h 1302"/>
                  <a:gd name="T44" fmla="*/ 2147483647 w 3264"/>
                  <a:gd name="T45" fmla="*/ 2147483647 h 1302"/>
                  <a:gd name="T46" fmla="*/ 2147483647 w 3264"/>
                  <a:gd name="T47" fmla="*/ 2147483647 h 1302"/>
                  <a:gd name="T48" fmla="*/ 2147483647 w 3264"/>
                  <a:gd name="T49" fmla="*/ 2147483647 h 1302"/>
                  <a:gd name="T50" fmla="*/ 2147483647 w 3264"/>
                  <a:gd name="T51" fmla="*/ 2147483647 h 1302"/>
                  <a:gd name="T52" fmla="*/ 2147483647 w 3264"/>
                  <a:gd name="T53" fmla="*/ 2147483647 h 1302"/>
                  <a:gd name="T54" fmla="*/ 2147483647 w 3264"/>
                  <a:gd name="T55" fmla="*/ 2147483647 h 1302"/>
                  <a:gd name="T56" fmla="*/ 2147483647 w 3264"/>
                  <a:gd name="T57" fmla="*/ 2147483647 h 1302"/>
                  <a:gd name="T58" fmla="*/ 2147483647 w 3264"/>
                  <a:gd name="T59" fmla="*/ 2147483647 h 1302"/>
                  <a:gd name="T60" fmla="*/ 2147483647 w 3264"/>
                  <a:gd name="T61" fmla="*/ 2147483647 h 1302"/>
                  <a:gd name="T62" fmla="*/ 2147483647 w 3264"/>
                  <a:gd name="T63" fmla="*/ 2147483647 h 1302"/>
                  <a:gd name="T64" fmla="*/ 2147483647 w 3264"/>
                  <a:gd name="T65" fmla="*/ 2147483647 h 1302"/>
                  <a:gd name="T66" fmla="*/ 2147483647 w 3264"/>
                  <a:gd name="T67" fmla="*/ 2147483647 h 1302"/>
                  <a:gd name="T68" fmla="*/ 2147483647 w 3264"/>
                  <a:gd name="T69" fmla="*/ 2147483647 h 1302"/>
                  <a:gd name="T70" fmla="*/ 2147483647 w 3264"/>
                  <a:gd name="T71" fmla="*/ 2147483647 h 1302"/>
                  <a:gd name="T72" fmla="*/ 2147483647 w 3264"/>
                  <a:gd name="T73" fmla="*/ 2147483647 h 1302"/>
                  <a:gd name="T74" fmla="*/ 2147483647 w 3264"/>
                  <a:gd name="T75" fmla="*/ 2147483647 h 1302"/>
                  <a:gd name="T76" fmla="*/ 2147483647 w 3264"/>
                  <a:gd name="T77" fmla="*/ 2147483647 h 1302"/>
                  <a:gd name="T78" fmla="*/ 2147483647 w 3264"/>
                  <a:gd name="T79" fmla="*/ 2147483647 h 1302"/>
                  <a:gd name="T80" fmla="*/ 2147483647 w 3264"/>
                  <a:gd name="T81" fmla="*/ 2147483647 h 1302"/>
                  <a:gd name="T82" fmla="*/ 2147483647 w 3264"/>
                  <a:gd name="T83" fmla="*/ 2147483647 h 1302"/>
                  <a:gd name="T84" fmla="*/ 2147483647 w 3264"/>
                  <a:gd name="T85" fmla="*/ 2147483647 h 1302"/>
                  <a:gd name="T86" fmla="*/ 2147483647 w 3264"/>
                  <a:gd name="T87" fmla="*/ 2147483647 h 1302"/>
                  <a:gd name="T88" fmla="*/ 2147483647 w 3264"/>
                  <a:gd name="T89" fmla="*/ 2147483647 h 1302"/>
                  <a:gd name="T90" fmla="*/ 2147483647 w 3264"/>
                  <a:gd name="T91" fmla="*/ 2147483647 h 1302"/>
                  <a:gd name="T92" fmla="*/ 2147483647 w 3264"/>
                  <a:gd name="T93" fmla="*/ 2147483647 h 1302"/>
                  <a:gd name="T94" fmla="*/ 2147483647 w 3264"/>
                  <a:gd name="T95" fmla="*/ 2147483647 h 1302"/>
                  <a:gd name="T96" fmla="*/ 2147483647 w 3264"/>
                  <a:gd name="T97" fmla="*/ 2147483647 h 1302"/>
                  <a:gd name="T98" fmla="*/ 2147483647 w 3264"/>
                  <a:gd name="T99" fmla="*/ 2147483647 h 1302"/>
                  <a:gd name="T100" fmla="*/ 2147483647 w 3264"/>
                  <a:gd name="T101" fmla="*/ 2147483647 h 1302"/>
                  <a:gd name="T102" fmla="*/ 2147483647 w 3264"/>
                  <a:gd name="T103" fmla="*/ 2147483647 h 1302"/>
                  <a:gd name="T104" fmla="*/ 2147483647 w 3264"/>
                  <a:gd name="T105" fmla="*/ 2147483647 h 1302"/>
                  <a:gd name="T106" fmla="*/ 2147483647 w 3264"/>
                  <a:gd name="T107" fmla="*/ 2147483647 h 1302"/>
                  <a:gd name="T108" fmla="*/ 2147483647 w 3264"/>
                  <a:gd name="T109" fmla="*/ 2147483647 h 1302"/>
                  <a:gd name="T110" fmla="*/ 2147483647 w 3264"/>
                  <a:gd name="T111" fmla="*/ 2147483647 h 1302"/>
                  <a:gd name="T112" fmla="*/ 2147483647 w 3264"/>
                  <a:gd name="T113" fmla="*/ 2147483647 h 1302"/>
                  <a:gd name="T114" fmla="*/ 2147483647 w 3264"/>
                  <a:gd name="T115" fmla="*/ 2147483647 h 1302"/>
                  <a:gd name="T116" fmla="*/ 2147483647 w 3264"/>
                  <a:gd name="T117" fmla="*/ 2147483647 h 1302"/>
                  <a:gd name="T118" fmla="*/ 2147483647 w 3264"/>
                  <a:gd name="T119" fmla="*/ 2147483647 h 1302"/>
                  <a:gd name="T120" fmla="*/ 2147483647 w 3264"/>
                  <a:gd name="T121" fmla="*/ 2147483647 h 1302"/>
                  <a:gd name="T122" fmla="*/ 2147483647 w 3264"/>
                  <a:gd name="T123" fmla="*/ 2147483647 h 1302"/>
                  <a:gd name="T124" fmla="*/ 2147483647 w 3264"/>
                  <a:gd name="T125" fmla="*/ 2147483647 h 13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64"/>
                  <a:gd name="T190" fmla="*/ 0 h 1302"/>
                  <a:gd name="T191" fmla="*/ 3264 w 3264"/>
                  <a:gd name="T192" fmla="*/ 1302 h 13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64" h="1302">
                    <a:moveTo>
                      <a:pt x="1788" y="984"/>
                    </a:moveTo>
                    <a:lnTo>
                      <a:pt x="1806" y="978"/>
                    </a:lnTo>
                    <a:lnTo>
                      <a:pt x="1818" y="954"/>
                    </a:lnTo>
                    <a:lnTo>
                      <a:pt x="1812" y="930"/>
                    </a:lnTo>
                    <a:lnTo>
                      <a:pt x="1788" y="984"/>
                    </a:lnTo>
                    <a:close/>
                    <a:moveTo>
                      <a:pt x="672" y="462"/>
                    </a:moveTo>
                    <a:lnTo>
                      <a:pt x="702" y="480"/>
                    </a:lnTo>
                    <a:lnTo>
                      <a:pt x="702" y="450"/>
                    </a:lnTo>
                    <a:lnTo>
                      <a:pt x="672" y="426"/>
                    </a:lnTo>
                    <a:lnTo>
                      <a:pt x="672" y="462"/>
                    </a:lnTo>
                    <a:close/>
                    <a:moveTo>
                      <a:pt x="678" y="492"/>
                    </a:moveTo>
                    <a:lnTo>
                      <a:pt x="654" y="516"/>
                    </a:lnTo>
                    <a:lnTo>
                      <a:pt x="678" y="546"/>
                    </a:lnTo>
                    <a:lnTo>
                      <a:pt x="678" y="492"/>
                    </a:lnTo>
                    <a:close/>
                    <a:moveTo>
                      <a:pt x="906" y="714"/>
                    </a:moveTo>
                    <a:lnTo>
                      <a:pt x="930" y="732"/>
                    </a:lnTo>
                    <a:lnTo>
                      <a:pt x="936" y="708"/>
                    </a:lnTo>
                    <a:lnTo>
                      <a:pt x="936" y="702"/>
                    </a:lnTo>
                    <a:lnTo>
                      <a:pt x="930" y="696"/>
                    </a:lnTo>
                    <a:lnTo>
                      <a:pt x="930" y="690"/>
                    </a:lnTo>
                    <a:lnTo>
                      <a:pt x="912" y="672"/>
                    </a:lnTo>
                    <a:lnTo>
                      <a:pt x="900" y="666"/>
                    </a:lnTo>
                    <a:lnTo>
                      <a:pt x="888" y="666"/>
                    </a:lnTo>
                    <a:lnTo>
                      <a:pt x="882" y="672"/>
                    </a:lnTo>
                    <a:lnTo>
                      <a:pt x="876" y="684"/>
                    </a:lnTo>
                    <a:lnTo>
                      <a:pt x="882" y="696"/>
                    </a:lnTo>
                    <a:lnTo>
                      <a:pt x="882" y="708"/>
                    </a:lnTo>
                    <a:lnTo>
                      <a:pt x="888" y="720"/>
                    </a:lnTo>
                    <a:lnTo>
                      <a:pt x="906" y="714"/>
                    </a:lnTo>
                    <a:close/>
                    <a:moveTo>
                      <a:pt x="684" y="372"/>
                    </a:moveTo>
                    <a:lnTo>
                      <a:pt x="672" y="360"/>
                    </a:lnTo>
                    <a:lnTo>
                      <a:pt x="660" y="372"/>
                    </a:lnTo>
                    <a:lnTo>
                      <a:pt x="672" y="396"/>
                    </a:lnTo>
                    <a:lnTo>
                      <a:pt x="684" y="396"/>
                    </a:lnTo>
                    <a:lnTo>
                      <a:pt x="684" y="372"/>
                    </a:lnTo>
                    <a:close/>
                    <a:moveTo>
                      <a:pt x="750" y="624"/>
                    </a:moveTo>
                    <a:lnTo>
                      <a:pt x="750" y="630"/>
                    </a:lnTo>
                    <a:lnTo>
                      <a:pt x="756" y="636"/>
                    </a:lnTo>
                    <a:lnTo>
                      <a:pt x="756" y="648"/>
                    </a:lnTo>
                    <a:lnTo>
                      <a:pt x="774" y="684"/>
                    </a:lnTo>
                    <a:lnTo>
                      <a:pt x="786" y="690"/>
                    </a:lnTo>
                    <a:lnTo>
                      <a:pt x="804" y="696"/>
                    </a:lnTo>
                    <a:lnTo>
                      <a:pt x="816" y="702"/>
                    </a:lnTo>
                    <a:lnTo>
                      <a:pt x="834" y="702"/>
                    </a:lnTo>
                    <a:lnTo>
                      <a:pt x="828" y="660"/>
                    </a:lnTo>
                    <a:lnTo>
                      <a:pt x="810" y="648"/>
                    </a:lnTo>
                    <a:lnTo>
                      <a:pt x="810" y="618"/>
                    </a:lnTo>
                    <a:lnTo>
                      <a:pt x="804" y="606"/>
                    </a:lnTo>
                    <a:lnTo>
                      <a:pt x="792" y="600"/>
                    </a:lnTo>
                    <a:lnTo>
                      <a:pt x="786" y="588"/>
                    </a:lnTo>
                    <a:lnTo>
                      <a:pt x="768" y="582"/>
                    </a:lnTo>
                    <a:lnTo>
                      <a:pt x="756" y="576"/>
                    </a:lnTo>
                    <a:lnTo>
                      <a:pt x="732" y="576"/>
                    </a:lnTo>
                    <a:lnTo>
                      <a:pt x="732" y="582"/>
                    </a:lnTo>
                    <a:lnTo>
                      <a:pt x="726" y="588"/>
                    </a:lnTo>
                    <a:lnTo>
                      <a:pt x="726" y="600"/>
                    </a:lnTo>
                    <a:lnTo>
                      <a:pt x="714" y="600"/>
                    </a:lnTo>
                    <a:lnTo>
                      <a:pt x="714" y="606"/>
                    </a:lnTo>
                    <a:lnTo>
                      <a:pt x="708" y="612"/>
                    </a:lnTo>
                    <a:lnTo>
                      <a:pt x="714" y="624"/>
                    </a:lnTo>
                    <a:lnTo>
                      <a:pt x="750" y="624"/>
                    </a:lnTo>
                    <a:close/>
                    <a:moveTo>
                      <a:pt x="246" y="438"/>
                    </a:moveTo>
                    <a:lnTo>
                      <a:pt x="222" y="462"/>
                    </a:lnTo>
                    <a:lnTo>
                      <a:pt x="234" y="492"/>
                    </a:lnTo>
                    <a:lnTo>
                      <a:pt x="234" y="498"/>
                    </a:lnTo>
                    <a:lnTo>
                      <a:pt x="228" y="504"/>
                    </a:lnTo>
                    <a:lnTo>
                      <a:pt x="228" y="510"/>
                    </a:lnTo>
                    <a:lnTo>
                      <a:pt x="240" y="510"/>
                    </a:lnTo>
                    <a:lnTo>
                      <a:pt x="246" y="504"/>
                    </a:lnTo>
                    <a:lnTo>
                      <a:pt x="246" y="468"/>
                    </a:lnTo>
                    <a:lnTo>
                      <a:pt x="252" y="456"/>
                    </a:lnTo>
                    <a:lnTo>
                      <a:pt x="246" y="438"/>
                    </a:lnTo>
                    <a:close/>
                    <a:moveTo>
                      <a:pt x="264" y="534"/>
                    </a:moveTo>
                    <a:lnTo>
                      <a:pt x="258" y="546"/>
                    </a:lnTo>
                    <a:lnTo>
                      <a:pt x="258" y="588"/>
                    </a:lnTo>
                    <a:lnTo>
                      <a:pt x="264" y="600"/>
                    </a:lnTo>
                    <a:lnTo>
                      <a:pt x="276" y="612"/>
                    </a:lnTo>
                    <a:lnTo>
                      <a:pt x="288" y="612"/>
                    </a:lnTo>
                    <a:lnTo>
                      <a:pt x="294" y="606"/>
                    </a:lnTo>
                    <a:lnTo>
                      <a:pt x="294" y="588"/>
                    </a:lnTo>
                    <a:lnTo>
                      <a:pt x="288" y="576"/>
                    </a:lnTo>
                    <a:lnTo>
                      <a:pt x="282" y="558"/>
                    </a:lnTo>
                    <a:lnTo>
                      <a:pt x="282" y="546"/>
                    </a:lnTo>
                    <a:lnTo>
                      <a:pt x="276" y="534"/>
                    </a:lnTo>
                    <a:lnTo>
                      <a:pt x="264" y="534"/>
                    </a:lnTo>
                    <a:close/>
                    <a:moveTo>
                      <a:pt x="48" y="222"/>
                    </a:moveTo>
                    <a:lnTo>
                      <a:pt x="42" y="228"/>
                    </a:lnTo>
                    <a:lnTo>
                      <a:pt x="42" y="246"/>
                    </a:lnTo>
                    <a:lnTo>
                      <a:pt x="48" y="258"/>
                    </a:lnTo>
                    <a:lnTo>
                      <a:pt x="66" y="258"/>
                    </a:lnTo>
                    <a:lnTo>
                      <a:pt x="84" y="276"/>
                    </a:lnTo>
                    <a:lnTo>
                      <a:pt x="90" y="270"/>
                    </a:lnTo>
                    <a:lnTo>
                      <a:pt x="90" y="252"/>
                    </a:lnTo>
                    <a:lnTo>
                      <a:pt x="78" y="246"/>
                    </a:lnTo>
                    <a:lnTo>
                      <a:pt x="72" y="234"/>
                    </a:lnTo>
                    <a:lnTo>
                      <a:pt x="60" y="228"/>
                    </a:lnTo>
                    <a:lnTo>
                      <a:pt x="54" y="222"/>
                    </a:lnTo>
                    <a:lnTo>
                      <a:pt x="48" y="222"/>
                    </a:lnTo>
                    <a:close/>
                    <a:moveTo>
                      <a:pt x="162" y="330"/>
                    </a:moveTo>
                    <a:lnTo>
                      <a:pt x="156" y="330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6" y="366"/>
                    </a:lnTo>
                    <a:lnTo>
                      <a:pt x="162" y="378"/>
                    </a:lnTo>
                    <a:lnTo>
                      <a:pt x="174" y="390"/>
                    </a:lnTo>
                    <a:lnTo>
                      <a:pt x="180" y="402"/>
                    </a:lnTo>
                    <a:lnTo>
                      <a:pt x="192" y="414"/>
                    </a:lnTo>
                    <a:lnTo>
                      <a:pt x="198" y="408"/>
                    </a:lnTo>
                    <a:lnTo>
                      <a:pt x="198" y="402"/>
                    </a:lnTo>
                    <a:lnTo>
                      <a:pt x="204" y="390"/>
                    </a:lnTo>
                    <a:lnTo>
                      <a:pt x="204" y="384"/>
                    </a:lnTo>
                    <a:lnTo>
                      <a:pt x="198" y="372"/>
                    </a:lnTo>
                    <a:lnTo>
                      <a:pt x="198" y="366"/>
                    </a:lnTo>
                    <a:lnTo>
                      <a:pt x="192" y="360"/>
                    </a:lnTo>
                    <a:lnTo>
                      <a:pt x="186" y="348"/>
                    </a:lnTo>
                    <a:lnTo>
                      <a:pt x="180" y="342"/>
                    </a:lnTo>
                    <a:lnTo>
                      <a:pt x="168" y="336"/>
                    </a:lnTo>
                    <a:lnTo>
                      <a:pt x="162" y="330"/>
                    </a:lnTo>
                    <a:close/>
                    <a:moveTo>
                      <a:pt x="2574" y="486"/>
                    </a:moveTo>
                    <a:lnTo>
                      <a:pt x="2574" y="474"/>
                    </a:lnTo>
                    <a:lnTo>
                      <a:pt x="2568" y="474"/>
                    </a:lnTo>
                    <a:lnTo>
                      <a:pt x="2556" y="468"/>
                    </a:lnTo>
                    <a:lnTo>
                      <a:pt x="2520" y="468"/>
                    </a:lnTo>
                    <a:lnTo>
                      <a:pt x="2514" y="474"/>
                    </a:lnTo>
                    <a:lnTo>
                      <a:pt x="2520" y="498"/>
                    </a:lnTo>
                    <a:lnTo>
                      <a:pt x="2526" y="498"/>
                    </a:lnTo>
                    <a:lnTo>
                      <a:pt x="2538" y="492"/>
                    </a:lnTo>
                    <a:lnTo>
                      <a:pt x="2562" y="492"/>
                    </a:lnTo>
                    <a:lnTo>
                      <a:pt x="2568" y="486"/>
                    </a:lnTo>
                    <a:lnTo>
                      <a:pt x="2574" y="486"/>
                    </a:lnTo>
                    <a:close/>
                    <a:moveTo>
                      <a:pt x="336" y="648"/>
                    </a:moveTo>
                    <a:lnTo>
                      <a:pt x="342" y="648"/>
                    </a:lnTo>
                    <a:lnTo>
                      <a:pt x="342" y="636"/>
                    </a:lnTo>
                    <a:lnTo>
                      <a:pt x="330" y="624"/>
                    </a:lnTo>
                    <a:lnTo>
                      <a:pt x="318" y="624"/>
                    </a:lnTo>
                    <a:lnTo>
                      <a:pt x="318" y="636"/>
                    </a:lnTo>
                    <a:lnTo>
                      <a:pt x="330" y="648"/>
                    </a:lnTo>
                    <a:lnTo>
                      <a:pt x="336" y="648"/>
                    </a:lnTo>
                    <a:close/>
                    <a:moveTo>
                      <a:pt x="2472" y="654"/>
                    </a:moveTo>
                    <a:lnTo>
                      <a:pt x="2484" y="648"/>
                    </a:lnTo>
                    <a:lnTo>
                      <a:pt x="2502" y="630"/>
                    </a:lnTo>
                    <a:lnTo>
                      <a:pt x="2502" y="618"/>
                    </a:lnTo>
                    <a:lnTo>
                      <a:pt x="2430" y="612"/>
                    </a:lnTo>
                    <a:lnTo>
                      <a:pt x="2430" y="624"/>
                    </a:lnTo>
                    <a:lnTo>
                      <a:pt x="2436" y="630"/>
                    </a:lnTo>
                    <a:lnTo>
                      <a:pt x="2442" y="642"/>
                    </a:lnTo>
                    <a:lnTo>
                      <a:pt x="2448" y="648"/>
                    </a:lnTo>
                    <a:lnTo>
                      <a:pt x="2460" y="654"/>
                    </a:lnTo>
                    <a:lnTo>
                      <a:pt x="2472" y="654"/>
                    </a:lnTo>
                    <a:close/>
                    <a:moveTo>
                      <a:pt x="2406" y="288"/>
                    </a:moveTo>
                    <a:lnTo>
                      <a:pt x="2418" y="276"/>
                    </a:lnTo>
                    <a:lnTo>
                      <a:pt x="2418" y="264"/>
                    </a:lnTo>
                    <a:lnTo>
                      <a:pt x="2412" y="258"/>
                    </a:lnTo>
                    <a:lnTo>
                      <a:pt x="2400" y="252"/>
                    </a:lnTo>
                    <a:lnTo>
                      <a:pt x="2376" y="252"/>
                    </a:lnTo>
                    <a:lnTo>
                      <a:pt x="2370" y="258"/>
                    </a:lnTo>
                    <a:lnTo>
                      <a:pt x="2370" y="264"/>
                    </a:lnTo>
                    <a:lnTo>
                      <a:pt x="2394" y="288"/>
                    </a:lnTo>
                    <a:lnTo>
                      <a:pt x="2406" y="288"/>
                    </a:lnTo>
                    <a:close/>
                    <a:moveTo>
                      <a:pt x="2868" y="528"/>
                    </a:moveTo>
                    <a:lnTo>
                      <a:pt x="2886" y="534"/>
                    </a:lnTo>
                    <a:lnTo>
                      <a:pt x="2892" y="534"/>
                    </a:lnTo>
                    <a:lnTo>
                      <a:pt x="2898" y="528"/>
                    </a:lnTo>
                    <a:lnTo>
                      <a:pt x="2898" y="522"/>
                    </a:lnTo>
                    <a:lnTo>
                      <a:pt x="2874" y="510"/>
                    </a:lnTo>
                    <a:lnTo>
                      <a:pt x="2868" y="516"/>
                    </a:lnTo>
                    <a:lnTo>
                      <a:pt x="2862" y="516"/>
                    </a:lnTo>
                    <a:lnTo>
                      <a:pt x="2862" y="522"/>
                    </a:lnTo>
                    <a:lnTo>
                      <a:pt x="2868" y="528"/>
                    </a:lnTo>
                    <a:close/>
                    <a:moveTo>
                      <a:pt x="2916" y="618"/>
                    </a:moveTo>
                    <a:lnTo>
                      <a:pt x="2928" y="618"/>
                    </a:lnTo>
                    <a:lnTo>
                      <a:pt x="2940" y="612"/>
                    </a:lnTo>
                    <a:lnTo>
                      <a:pt x="2958" y="612"/>
                    </a:lnTo>
                    <a:lnTo>
                      <a:pt x="2964" y="606"/>
                    </a:lnTo>
                    <a:lnTo>
                      <a:pt x="2970" y="606"/>
                    </a:lnTo>
                    <a:lnTo>
                      <a:pt x="2964" y="606"/>
                    </a:lnTo>
                    <a:lnTo>
                      <a:pt x="2958" y="600"/>
                    </a:lnTo>
                    <a:lnTo>
                      <a:pt x="2946" y="594"/>
                    </a:lnTo>
                    <a:lnTo>
                      <a:pt x="2934" y="594"/>
                    </a:lnTo>
                    <a:lnTo>
                      <a:pt x="2928" y="588"/>
                    </a:lnTo>
                    <a:lnTo>
                      <a:pt x="2922" y="588"/>
                    </a:lnTo>
                    <a:lnTo>
                      <a:pt x="2910" y="594"/>
                    </a:lnTo>
                    <a:lnTo>
                      <a:pt x="2892" y="594"/>
                    </a:lnTo>
                    <a:lnTo>
                      <a:pt x="2886" y="600"/>
                    </a:lnTo>
                    <a:lnTo>
                      <a:pt x="2880" y="600"/>
                    </a:lnTo>
                    <a:lnTo>
                      <a:pt x="2892" y="606"/>
                    </a:lnTo>
                    <a:lnTo>
                      <a:pt x="2898" y="612"/>
                    </a:lnTo>
                    <a:lnTo>
                      <a:pt x="2910" y="618"/>
                    </a:lnTo>
                    <a:lnTo>
                      <a:pt x="2916" y="618"/>
                    </a:lnTo>
                    <a:close/>
                    <a:moveTo>
                      <a:pt x="1710" y="552"/>
                    </a:moveTo>
                    <a:lnTo>
                      <a:pt x="1710" y="564"/>
                    </a:lnTo>
                    <a:lnTo>
                      <a:pt x="1716" y="570"/>
                    </a:lnTo>
                    <a:lnTo>
                      <a:pt x="1716" y="582"/>
                    </a:lnTo>
                    <a:lnTo>
                      <a:pt x="1722" y="594"/>
                    </a:lnTo>
                    <a:lnTo>
                      <a:pt x="1722" y="612"/>
                    </a:lnTo>
                    <a:lnTo>
                      <a:pt x="1716" y="618"/>
                    </a:lnTo>
                    <a:lnTo>
                      <a:pt x="1692" y="630"/>
                    </a:lnTo>
                    <a:lnTo>
                      <a:pt x="1686" y="636"/>
                    </a:lnTo>
                    <a:lnTo>
                      <a:pt x="1674" y="642"/>
                    </a:lnTo>
                    <a:lnTo>
                      <a:pt x="1674" y="678"/>
                    </a:lnTo>
                    <a:lnTo>
                      <a:pt x="1680" y="684"/>
                    </a:lnTo>
                    <a:lnTo>
                      <a:pt x="1686" y="696"/>
                    </a:lnTo>
                    <a:lnTo>
                      <a:pt x="1674" y="708"/>
                    </a:lnTo>
                    <a:lnTo>
                      <a:pt x="1674" y="720"/>
                    </a:lnTo>
                    <a:lnTo>
                      <a:pt x="1680" y="726"/>
                    </a:lnTo>
                    <a:lnTo>
                      <a:pt x="1692" y="732"/>
                    </a:lnTo>
                    <a:lnTo>
                      <a:pt x="1698" y="726"/>
                    </a:lnTo>
                    <a:lnTo>
                      <a:pt x="1722" y="726"/>
                    </a:lnTo>
                    <a:lnTo>
                      <a:pt x="1728" y="732"/>
                    </a:lnTo>
                    <a:lnTo>
                      <a:pt x="1728" y="756"/>
                    </a:lnTo>
                    <a:lnTo>
                      <a:pt x="1722" y="762"/>
                    </a:lnTo>
                    <a:lnTo>
                      <a:pt x="1740" y="780"/>
                    </a:lnTo>
                    <a:lnTo>
                      <a:pt x="1728" y="846"/>
                    </a:lnTo>
                    <a:lnTo>
                      <a:pt x="1710" y="864"/>
                    </a:lnTo>
                    <a:lnTo>
                      <a:pt x="1704" y="876"/>
                    </a:lnTo>
                    <a:lnTo>
                      <a:pt x="1704" y="888"/>
                    </a:lnTo>
                    <a:lnTo>
                      <a:pt x="1710" y="906"/>
                    </a:lnTo>
                    <a:lnTo>
                      <a:pt x="1722" y="924"/>
                    </a:lnTo>
                    <a:lnTo>
                      <a:pt x="1746" y="936"/>
                    </a:lnTo>
                    <a:lnTo>
                      <a:pt x="1764" y="930"/>
                    </a:lnTo>
                    <a:lnTo>
                      <a:pt x="1788" y="906"/>
                    </a:lnTo>
                    <a:lnTo>
                      <a:pt x="1788" y="864"/>
                    </a:lnTo>
                    <a:lnTo>
                      <a:pt x="1782" y="858"/>
                    </a:lnTo>
                    <a:lnTo>
                      <a:pt x="1776" y="846"/>
                    </a:lnTo>
                    <a:lnTo>
                      <a:pt x="1800" y="822"/>
                    </a:lnTo>
                    <a:lnTo>
                      <a:pt x="1806" y="804"/>
                    </a:lnTo>
                    <a:lnTo>
                      <a:pt x="1806" y="774"/>
                    </a:lnTo>
                    <a:lnTo>
                      <a:pt x="1812" y="756"/>
                    </a:lnTo>
                    <a:lnTo>
                      <a:pt x="1812" y="726"/>
                    </a:lnTo>
                    <a:lnTo>
                      <a:pt x="1806" y="714"/>
                    </a:lnTo>
                    <a:lnTo>
                      <a:pt x="1800" y="696"/>
                    </a:lnTo>
                    <a:lnTo>
                      <a:pt x="1794" y="684"/>
                    </a:lnTo>
                    <a:lnTo>
                      <a:pt x="1794" y="636"/>
                    </a:lnTo>
                    <a:lnTo>
                      <a:pt x="1800" y="630"/>
                    </a:lnTo>
                    <a:lnTo>
                      <a:pt x="1800" y="624"/>
                    </a:lnTo>
                    <a:lnTo>
                      <a:pt x="1806" y="618"/>
                    </a:lnTo>
                    <a:lnTo>
                      <a:pt x="1812" y="618"/>
                    </a:lnTo>
                    <a:lnTo>
                      <a:pt x="1818" y="624"/>
                    </a:lnTo>
                    <a:lnTo>
                      <a:pt x="1824" y="642"/>
                    </a:lnTo>
                    <a:lnTo>
                      <a:pt x="1830" y="666"/>
                    </a:lnTo>
                    <a:lnTo>
                      <a:pt x="1836" y="684"/>
                    </a:lnTo>
                    <a:lnTo>
                      <a:pt x="1836" y="702"/>
                    </a:lnTo>
                    <a:lnTo>
                      <a:pt x="1866" y="738"/>
                    </a:lnTo>
                    <a:lnTo>
                      <a:pt x="1866" y="792"/>
                    </a:lnTo>
                    <a:lnTo>
                      <a:pt x="1890" y="822"/>
                    </a:lnTo>
                    <a:lnTo>
                      <a:pt x="1890" y="858"/>
                    </a:lnTo>
                    <a:lnTo>
                      <a:pt x="1902" y="930"/>
                    </a:lnTo>
                    <a:lnTo>
                      <a:pt x="1920" y="918"/>
                    </a:lnTo>
                    <a:lnTo>
                      <a:pt x="1962" y="930"/>
                    </a:lnTo>
                    <a:lnTo>
                      <a:pt x="1962" y="870"/>
                    </a:lnTo>
                    <a:lnTo>
                      <a:pt x="1968" y="864"/>
                    </a:lnTo>
                    <a:lnTo>
                      <a:pt x="1974" y="852"/>
                    </a:lnTo>
                    <a:lnTo>
                      <a:pt x="1980" y="876"/>
                    </a:lnTo>
                    <a:lnTo>
                      <a:pt x="1998" y="876"/>
                    </a:lnTo>
                    <a:lnTo>
                      <a:pt x="2004" y="870"/>
                    </a:lnTo>
                    <a:lnTo>
                      <a:pt x="2010" y="858"/>
                    </a:lnTo>
                    <a:lnTo>
                      <a:pt x="2010" y="828"/>
                    </a:lnTo>
                    <a:lnTo>
                      <a:pt x="2004" y="822"/>
                    </a:lnTo>
                    <a:lnTo>
                      <a:pt x="2004" y="816"/>
                    </a:lnTo>
                    <a:lnTo>
                      <a:pt x="1992" y="810"/>
                    </a:lnTo>
                    <a:lnTo>
                      <a:pt x="1986" y="798"/>
                    </a:lnTo>
                    <a:lnTo>
                      <a:pt x="1974" y="792"/>
                    </a:lnTo>
                    <a:lnTo>
                      <a:pt x="1962" y="780"/>
                    </a:lnTo>
                    <a:lnTo>
                      <a:pt x="1956" y="768"/>
                    </a:lnTo>
                    <a:lnTo>
                      <a:pt x="1944" y="756"/>
                    </a:lnTo>
                    <a:lnTo>
                      <a:pt x="1944" y="750"/>
                    </a:lnTo>
                    <a:lnTo>
                      <a:pt x="1956" y="726"/>
                    </a:lnTo>
                    <a:lnTo>
                      <a:pt x="1968" y="720"/>
                    </a:lnTo>
                    <a:lnTo>
                      <a:pt x="1968" y="708"/>
                    </a:lnTo>
                    <a:lnTo>
                      <a:pt x="1962" y="696"/>
                    </a:lnTo>
                    <a:lnTo>
                      <a:pt x="1938" y="684"/>
                    </a:lnTo>
                    <a:lnTo>
                      <a:pt x="1932" y="672"/>
                    </a:lnTo>
                    <a:lnTo>
                      <a:pt x="1932" y="642"/>
                    </a:lnTo>
                    <a:lnTo>
                      <a:pt x="1938" y="636"/>
                    </a:lnTo>
                    <a:lnTo>
                      <a:pt x="1938" y="630"/>
                    </a:lnTo>
                    <a:lnTo>
                      <a:pt x="1926" y="618"/>
                    </a:lnTo>
                    <a:lnTo>
                      <a:pt x="1914" y="612"/>
                    </a:lnTo>
                    <a:lnTo>
                      <a:pt x="1896" y="594"/>
                    </a:lnTo>
                    <a:lnTo>
                      <a:pt x="1884" y="588"/>
                    </a:lnTo>
                    <a:lnTo>
                      <a:pt x="1878" y="582"/>
                    </a:lnTo>
                    <a:lnTo>
                      <a:pt x="1914" y="582"/>
                    </a:lnTo>
                    <a:lnTo>
                      <a:pt x="1926" y="576"/>
                    </a:lnTo>
                    <a:lnTo>
                      <a:pt x="1932" y="570"/>
                    </a:lnTo>
                    <a:lnTo>
                      <a:pt x="1944" y="546"/>
                    </a:lnTo>
                    <a:lnTo>
                      <a:pt x="1950" y="540"/>
                    </a:lnTo>
                    <a:lnTo>
                      <a:pt x="1956" y="528"/>
                    </a:lnTo>
                    <a:lnTo>
                      <a:pt x="1992" y="528"/>
                    </a:lnTo>
                    <a:lnTo>
                      <a:pt x="2004" y="522"/>
                    </a:lnTo>
                    <a:lnTo>
                      <a:pt x="2010" y="522"/>
                    </a:lnTo>
                    <a:lnTo>
                      <a:pt x="2016" y="516"/>
                    </a:lnTo>
                    <a:lnTo>
                      <a:pt x="2016" y="504"/>
                    </a:lnTo>
                    <a:lnTo>
                      <a:pt x="1998" y="486"/>
                    </a:lnTo>
                    <a:lnTo>
                      <a:pt x="1986" y="480"/>
                    </a:lnTo>
                    <a:lnTo>
                      <a:pt x="1974" y="486"/>
                    </a:lnTo>
                    <a:lnTo>
                      <a:pt x="1956" y="504"/>
                    </a:lnTo>
                    <a:lnTo>
                      <a:pt x="1956" y="510"/>
                    </a:lnTo>
                    <a:lnTo>
                      <a:pt x="1944" y="510"/>
                    </a:lnTo>
                    <a:lnTo>
                      <a:pt x="1932" y="504"/>
                    </a:lnTo>
                    <a:lnTo>
                      <a:pt x="1896" y="504"/>
                    </a:lnTo>
                    <a:lnTo>
                      <a:pt x="1890" y="510"/>
                    </a:lnTo>
                    <a:lnTo>
                      <a:pt x="1884" y="522"/>
                    </a:lnTo>
                    <a:lnTo>
                      <a:pt x="1854" y="552"/>
                    </a:lnTo>
                    <a:lnTo>
                      <a:pt x="1848" y="546"/>
                    </a:lnTo>
                    <a:lnTo>
                      <a:pt x="1836" y="540"/>
                    </a:lnTo>
                    <a:lnTo>
                      <a:pt x="1824" y="516"/>
                    </a:lnTo>
                    <a:lnTo>
                      <a:pt x="1788" y="498"/>
                    </a:lnTo>
                    <a:lnTo>
                      <a:pt x="1776" y="498"/>
                    </a:lnTo>
                    <a:lnTo>
                      <a:pt x="1776" y="486"/>
                    </a:lnTo>
                    <a:lnTo>
                      <a:pt x="1782" y="468"/>
                    </a:lnTo>
                    <a:lnTo>
                      <a:pt x="1782" y="456"/>
                    </a:lnTo>
                    <a:lnTo>
                      <a:pt x="1794" y="420"/>
                    </a:lnTo>
                    <a:lnTo>
                      <a:pt x="1806" y="408"/>
                    </a:lnTo>
                    <a:lnTo>
                      <a:pt x="1824" y="408"/>
                    </a:lnTo>
                    <a:lnTo>
                      <a:pt x="1842" y="414"/>
                    </a:lnTo>
                    <a:lnTo>
                      <a:pt x="1896" y="414"/>
                    </a:lnTo>
                    <a:lnTo>
                      <a:pt x="1902" y="408"/>
                    </a:lnTo>
                    <a:lnTo>
                      <a:pt x="1908" y="408"/>
                    </a:lnTo>
                    <a:lnTo>
                      <a:pt x="1908" y="402"/>
                    </a:lnTo>
                    <a:lnTo>
                      <a:pt x="1914" y="396"/>
                    </a:lnTo>
                    <a:lnTo>
                      <a:pt x="1920" y="396"/>
                    </a:lnTo>
                    <a:lnTo>
                      <a:pt x="1944" y="402"/>
                    </a:lnTo>
                    <a:lnTo>
                      <a:pt x="1980" y="420"/>
                    </a:lnTo>
                    <a:lnTo>
                      <a:pt x="2010" y="432"/>
                    </a:lnTo>
                    <a:lnTo>
                      <a:pt x="2034" y="438"/>
                    </a:lnTo>
                    <a:lnTo>
                      <a:pt x="2040" y="438"/>
                    </a:lnTo>
                    <a:lnTo>
                      <a:pt x="2052" y="432"/>
                    </a:lnTo>
                    <a:lnTo>
                      <a:pt x="2064" y="420"/>
                    </a:lnTo>
                    <a:lnTo>
                      <a:pt x="2082" y="420"/>
                    </a:lnTo>
                    <a:lnTo>
                      <a:pt x="2094" y="414"/>
                    </a:lnTo>
                    <a:lnTo>
                      <a:pt x="2106" y="414"/>
                    </a:lnTo>
                    <a:lnTo>
                      <a:pt x="2112" y="408"/>
                    </a:lnTo>
                    <a:lnTo>
                      <a:pt x="2112" y="402"/>
                    </a:lnTo>
                    <a:lnTo>
                      <a:pt x="2106" y="396"/>
                    </a:lnTo>
                    <a:lnTo>
                      <a:pt x="2106" y="390"/>
                    </a:lnTo>
                    <a:lnTo>
                      <a:pt x="2118" y="378"/>
                    </a:lnTo>
                    <a:lnTo>
                      <a:pt x="2142" y="366"/>
                    </a:lnTo>
                    <a:lnTo>
                      <a:pt x="2148" y="360"/>
                    </a:lnTo>
                    <a:lnTo>
                      <a:pt x="2160" y="354"/>
                    </a:lnTo>
                    <a:lnTo>
                      <a:pt x="2148" y="324"/>
                    </a:lnTo>
                    <a:lnTo>
                      <a:pt x="2070" y="360"/>
                    </a:lnTo>
                    <a:lnTo>
                      <a:pt x="2076" y="366"/>
                    </a:lnTo>
                    <a:lnTo>
                      <a:pt x="2076" y="372"/>
                    </a:lnTo>
                    <a:lnTo>
                      <a:pt x="2070" y="378"/>
                    </a:lnTo>
                    <a:lnTo>
                      <a:pt x="2046" y="378"/>
                    </a:lnTo>
                    <a:lnTo>
                      <a:pt x="2022" y="366"/>
                    </a:lnTo>
                    <a:lnTo>
                      <a:pt x="2004" y="366"/>
                    </a:lnTo>
                    <a:lnTo>
                      <a:pt x="1968" y="384"/>
                    </a:lnTo>
                    <a:lnTo>
                      <a:pt x="1950" y="384"/>
                    </a:lnTo>
                    <a:lnTo>
                      <a:pt x="1938" y="378"/>
                    </a:lnTo>
                    <a:lnTo>
                      <a:pt x="1926" y="378"/>
                    </a:lnTo>
                    <a:lnTo>
                      <a:pt x="1902" y="366"/>
                    </a:lnTo>
                    <a:lnTo>
                      <a:pt x="1860" y="366"/>
                    </a:lnTo>
                    <a:lnTo>
                      <a:pt x="1872" y="348"/>
                    </a:lnTo>
                    <a:lnTo>
                      <a:pt x="1860" y="348"/>
                    </a:lnTo>
                    <a:lnTo>
                      <a:pt x="1848" y="342"/>
                    </a:lnTo>
                    <a:lnTo>
                      <a:pt x="1824" y="342"/>
                    </a:lnTo>
                    <a:lnTo>
                      <a:pt x="1824" y="366"/>
                    </a:lnTo>
                    <a:lnTo>
                      <a:pt x="1812" y="378"/>
                    </a:lnTo>
                    <a:lnTo>
                      <a:pt x="1788" y="390"/>
                    </a:lnTo>
                    <a:lnTo>
                      <a:pt x="1764" y="390"/>
                    </a:lnTo>
                    <a:lnTo>
                      <a:pt x="1758" y="396"/>
                    </a:lnTo>
                    <a:lnTo>
                      <a:pt x="1758" y="426"/>
                    </a:lnTo>
                    <a:lnTo>
                      <a:pt x="1740" y="432"/>
                    </a:lnTo>
                    <a:lnTo>
                      <a:pt x="1752" y="498"/>
                    </a:lnTo>
                    <a:lnTo>
                      <a:pt x="1740" y="498"/>
                    </a:lnTo>
                    <a:lnTo>
                      <a:pt x="1734" y="510"/>
                    </a:lnTo>
                    <a:lnTo>
                      <a:pt x="1728" y="516"/>
                    </a:lnTo>
                    <a:lnTo>
                      <a:pt x="1710" y="552"/>
                    </a:lnTo>
                    <a:close/>
                    <a:moveTo>
                      <a:pt x="1986" y="576"/>
                    </a:moveTo>
                    <a:lnTo>
                      <a:pt x="1986" y="594"/>
                    </a:lnTo>
                    <a:lnTo>
                      <a:pt x="1992" y="600"/>
                    </a:lnTo>
                    <a:lnTo>
                      <a:pt x="2004" y="600"/>
                    </a:lnTo>
                    <a:lnTo>
                      <a:pt x="2016" y="588"/>
                    </a:lnTo>
                    <a:lnTo>
                      <a:pt x="2016" y="576"/>
                    </a:lnTo>
                    <a:lnTo>
                      <a:pt x="1986" y="576"/>
                    </a:lnTo>
                    <a:close/>
                    <a:moveTo>
                      <a:pt x="1686" y="1110"/>
                    </a:moveTo>
                    <a:lnTo>
                      <a:pt x="1674" y="1110"/>
                    </a:lnTo>
                    <a:lnTo>
                      <a:pt x="1668" y="1116"/>
                    </a:lnTo>
                    <a:lnTo>
                      <a:pt x="1662" y="1116"/>
                    </a:lnTo>
                    <a:lnTo>
                      <a:pt x="1614" y="1104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62" y="1158"/>
                    </a:lnTo>
                    <a:lnTo>
                      <a:pt x="1668" y="1164"/>
                    </a:lnTo>
                    <a:lnTo>
                      <a:pt x="1680" y="1170"/>
                    </a:lnTo>
                    <a:lnTo>
                      <a:pt x="1692" y="1158"/>
                    </a:lnTo>
                    <a:lnTo>
                      <a:pt x="1698" y="1140"/>
                    </a:lnTo>
                    <a:lnTo>
                      <a:pt x="1698" y="1128"/>
                    </a:lnTo>
                    <a:lnTo>
                      <a:pt x="1692" y="1116"/>
                    </a:lnTo>
                    <a:lnTo>
                      <a:pt x="1686" y="1110"/>
                    </a:lnTo>
                    <a:close/>
                    <a:moveTo>
                      <a:pt x="2094" y="1104"/>
                    </a:moveTo>
                    <a:lnTo>
                      <a:pt x="2064" y="1128"/>
                    </a:lnTo>
                    <a:lnTo>
                      <a:pt x="2094" y="1134"/>
                    </a:lnTo>
                    <a:lnTo>
                      <a:pt x="2094" y="1104"/>
                    </a:lnTo>
                    <a:close/>
                    <a:moveTo>
                      <a:pt x="486" y="294"/>
                    </a:moveTo>
                    <a:lnTo>
                      <a:pt x="474" y="288"/>
                    </a:lnTo>
                    <a:lnTo>
                      <a:pt x="468" y="288"/>
                    </a:lnTo>
                    <a:lnTo>
                      <a:pt x="456" y="294"/>
                    </a:lnTo>
                    <a:lnTo>
                      <a:pt x="456" y="312"/>
                    </a:lnTo>
                    <a:lnTo>
                      <a:pt x="468" y="324"/>
                    </a:lnTo>
                    <a:lnTo>
                      <a:pt x="474" y="318"/>
                    </a:lnTo>
                    <a:lnTo>
                      <a:pt x="486" y="318"/>
                    </a:lnTo>
                    <a:lnTo>
                      <a:pt x="486" y="312"/>
                    </a:lnTo>
                    <a:lnTo>
                      <a:pt x="492" y="300"/>
                    </a:lnTo>
                    <a:lnTo>
                      <a:pt x="486" y="294"/>
                    </a:lnTo>
                    <a:close/>
                    <a:moveTo>
                      <a:pt x="2346" y="588"/>
                    </a:moveTo>
                    <a:lnTo>
                      <a:pt x="2340" y="576"/>
                    </a:lnTo>
                    <a:lnTo>
                      <a:pt x="2328" y="570"/>
                    </a:lnTo>
                    <a:lnTo>
                      <a:pt x="2310" y="552"/>
                    </a:lnTo>
                    <a:lnTo>
                      <a:pt x="2304" y="552"/>
                    </a:lnTo>
                    <a:lnTo>
                      <a:pt x="2304" y="600"/>
                    </a:lnTo>
                    <a:lnTo>
                      <a:pt x="2316" y="600"/>
                    </a:lnTo>
                    <a:lnTo>
                      <a:pt x="2328" y="606"/>
                    </a:lnTo>
                    <a:lnTo>
                      <a:pt x="2334" y="606"/>
                    </a:lnTo>
                    <a:lnTo>
                      <a:pt x="2346" y="600"/>
                    </a:lnTo>
                    <a:lnTo>
                      <a:pt x="2346" y="588"/>
                    </a:lnTo>
                    <a:close/>
                    <a:moveTo>
                      <a:pt x="2310" y="474"/>
                    </a:moveTo>
                    <a:lnTo>
                      <a:pt x="2340" y="504"/>
                    </a:lnTo>
                    <a:lnTo>
                      <a:pt x="2358" y="516"/>
                    </a:lnTo>
                    <a:lnTo>
                      <a:pt x="2382" y="528"/>
                    </a:lnTo>
                    <a:lnTo>
                      <a:pt x="2400" y="528"/>
                    </a:lnTo>
                    <a:lnTo>
                      <a:pt x="2400" y="522"/>
                    </a:lnTo>
                    <a:lnTo>
                      <a:pt x="2358" y="480"/>
                    </a:lnTo>
                    <a:lnTo>
                      <a:pt x="2358" y="468"/>
                    </a:lnTo>
                    <a:lnTo>
                      <a:pt x="2364" y="456"/>
                    </a:lnTo>
                    <a:lnTo>
                      <a:pt x="2376" y="450"/>
                    </a:lnTo>
                    <a:lnTo>
                      <a:pt x="2394" y="450"/>
                    </a:lnTo>
                    <a:lnTo>
                      <a:pt x="2406" y="456"/>
                    </a:lnTo>
                    <a:lnTo>
                      <a:pt x="2424" y="444"/>
                    </a:lnTo>
                    <a:lnTo>
                      <a:pt x="2400" y="432"/>
                    </a:lnTo>
                    <a:lnTo>
                      <a:pt x="2412" y="426"/>
                    </a:lnTo>
                    <a:lnTo>
                      <a:pt x="2424" y="402"/>
                    </a:lnTo>
                    <a:lnTo>
                      <a:pt x="2412" y="378"/>
                    </a:lnTo>
                    <a:lnTo>
                      <a:pt x="2400" y="372"/>
                    </a:lnTo>
                    <a:lnTo>
                      <a:pt x="2382" y="372"/>
                    </a:lnTo>
                    <a:lnTo>
                      <a:pt x="2358" y="396"/>
                    </a:lnTo>
                    <a:lnTo>
                      <a:pt x="2346" y="402"/>
                    </a:lnTo>
                    <a:lnTo>
                      <a:pt x="2340" y="408"/>
                    </a:lnTo>
                    <a:lnTo>
                      <a:pt x="2334" y="408"/>
                    </a:lnTo>
                    <a:lnTo>
                      <a:pt x="2328" y="402"/>
                    </a:lnTo>
                    <a:lnTo>
                      <a:pt x="2328" y="366"/>
                    </a:lnTo>
                    <a:lnTo>
                      <a:pt x="2334" y="360"/>
                    </a:lnTo>
                    <a:lnTo>
                      <a:pt x="2346" y="336"/>
                    </a:lnTo>
                    <a:lnTo>
                      <a:pt x="2346" y="318"/>
                    </a:lnTo>
                    <a:lnTo>
                      <a:pt x="2340" y="312"/>
                    </a:lnTo>
                    <a:lnTo>
                      <a:pt x="2358" y="276"/>
                    </a:lnTo>
                    <a:lnTo>
                      <a:pt x="2316" y="312"/>
                    </a:lnTo>
                    <a:lnTo>
                      <a:pt x="2316" y="342"/>
                    </a:lnTo>
                    <a:lnTo>
                      <a:pt x="2304" y="348"/>
                    </a:lnTo>
                    <a:lnTo>
                      <a:pt x="2298" y="354"/>
                    </a:lnTo>
                    <a:lnTo>
                      <a:pt x="2286" y="378"/>
                    </a:lnTo>
                    <a:lnTo>
                      <a:pt x="2286" y="408"/>
                    </a:lnTo>
                    <a:lnTo>
                      <a:pt x="2298" y="420"/>
                    </a:lnTo>
                    <a:lnTo>
                      <a:pt x="2304" y="432"/>
                    </a:lnTo>
                    <a:lnTo>
                      <a:pt x="2310" y="438"/>
                    </a:lnTo>
                    <a:lnTo>
                      <a:pt x="2310" y="444"/>
                    </a:lnTo>
                    <a:lnTo>
                      <a:pt x="2304" y="450"/>
                    </a:lnTo>
                    <a:lnTo>
                      <a:pt x="2304" y="468"/>
                    </a:lnTo>
                    <a:lnTo>
                      <a:pt x="2310" y="474"/>
                    </a:lnTo>
                    <a:close/>
                    <a:moveTo>
                      <a:pt x="2250" y="708"/>
                    </a:moveTo>
                    <a:lnTo>
                      <a:pt x="2238" y="696"/>
                    </a:lnTo>
                    <a:lnTo>
                      <a:pt x="2214" y="708"/>
                    </a:lnTo>
                    <a:lnTo>
                      <a:pt x="2214" y="732"/>
                    </a:lnTo>
                    <a:lnTo>
                      <a:pt x="2220" y="744"/>
                    </a:lnTo>
                    <a:lnTo>
                      <a:pt x="2226" y="750"/>
                    </a:lnTo>
                    <a:lnTo>
                      <a:pt x="2250" y="762"/>
                    </a:lnTo>
                    <a:lnTo>
                      <a:pt x="2274" y="762"/>
                    </a:lnTo>
                    <a:lnTo>
                      <a:pt x="2280" y="750"/>
                    </a:lnTo>
                    <a:lnTo>
                      <a:pt x="2280" y="738"/>
                    </a:lnTo>
                    <a:lnTo>
                      <a:pt x="2274" y="726"/>
                    </a:lnTo>
                    <a:lnTo>
                      <a:pt x="2274" y="714"/>
                    </a:lnTo>
                    <a:lnTo>
                      <a:pt x="2268" y="708"/>
                    </a:lnTo>
                    <a:lnTo>
                      <a:pt x="2268" y="702"/>
                    </a:lnTo>
                    <a:lnTo>
                      <a:pt x="2250" y="708"/>
                    </a:lnTo>
                    <a:close/>
                    <a:moveTo>
                      <a:pt x="2148" y="1104"/>
                    </a:moveTo>
                    <a:lnTo>
                      <a:pt x="2226" y="1092"/>
                    </a:lnTo>
                    <a:lnTo>
                      <a:pt x="2166" y="1074"/>
                    </a:lnTo>
                    <a:lnTo>
                      <a:pt x="2148" y="1104"/>
                    </a:lnTo>
                    <a:close/>
                    <a:moveTo>
                      <a:pt x="2544" y="750"/>
                    </a:moveTo>
                    <a:lnTo>
                      <a:pt x="2520" y="732"/>
                    </a:lnTo>
                    <a:lnTo>
                      <a:pt x="2526" y="714"/>
                    </a:lnTo>
                    <a:lnTo>
                      <a:pt x="2514" y="702"/>
                    </a:lnTo>
                    <a:lnTo>
                      <a:pt x="2508" y="690"/>
                    </a:lnTo>
                    <a:lnTo>
                      <a:pt x="2490" y="684"/>
                    </a:lnTo>
                    <a:lnTo>
                      <a:pt x="2472" y="672"/>
                    </a:lnTo>
                    <a:lnTo>
                      <a:pt x="2442" y="666"/>
                    </a:lnTo>
                    <a:lnTo>
                      <a:pt x="2424" y="666"/>
                    </a:lnTo>
                    <a:lnTo>
                      <a:pt x="2388" y="684"/>
                    </a:lnTo>
                    <a:lnTo>
                      <a:pt x="2358" y="684"/>
                    </a:lnTo>
                    <a:lnTo>
                      <a:pt x="2346" y="696"/>
                    </a:lnTo>
                    <a:lnTo>
                      <a:pt x="2340" y="708"/>
                    </a:lnTo>
                    <a:lnTo>
                      <a:pt x="2340" y="726"/>
                    </a:lnTo>
                    <a:lnTo>
                      <a:pt x="2346" y="732"/>
                    </a:lnTo>
                    <a:lnTo>
                      <a:pt x="2364" y="714"/>
                    </a:lnTo>
                    <a:lnTo>
                      <a:pt x="2364" y="726"/>
                    </a:lnTo>
                    <a:lnTo>
                      <a:pt x="2370" y="738"/>
                    </a:lnTo>
                    <a:lnTo>
                      <a:pt x="2376" y="744"/>
                    </a:lnTo>
                    <a:lnTo>
                      <a:pt x="2388" y="738"/>
                    </a:lnTo>
                    <a:lnTo>
                      <a:pt x="2394" y="732"/>
                    </a:lnTo>
                    <a:lnTo>
                      <a:pt x="2394" y="726"/>
                    </a:lnTo>
                    <a:lnTo>
                      <a:pt x="2400" y="720"/>
                    </a:lnTo>
                    <a:lnTo>
                      <a:pt x="2400" y="714"/>
                    </a:lnTo>
                    <a:lnTo>
                      <a:pt x="2406" y="726"/>
                    </a:lnTo>
                    <a:lnTo>
                      <a:pt x="2418" y="732"/>
                    </a:lnTo>
                    <a:lnTo>
                      <a:pt x="2430" y="732"/>
                    </a:lnTo>
                    <a:lnTo>
                      <a:pt x="2442" y="720"/>
                    </a:lnTo>
                    <a:lnTo>
                      <a:pt x="2454" y="714"/>
                    </a:lnTo>
                    <a:lnTo>
                      <a:pt x="2460" y="708"/>
                    </a:lnTo>
                    <a:lnTo>
                      <a:pt x="2472" y="762"/>
                    </a:lnTo>
                    <a:lnTo>
                      <a:pt x="2502" y="738"/>
                    </a:lnTo>
                    <a:lnTo>
                      <a:pt x="2538" y="774"/>
                    </a:lnTo>
                    <a:lnTo>
                      <a:pt x="2544" y="750"/>
                    </a:lnTo>
                    <a:close/>
                    <a:moveTo>
                      <a:pt x="3264" y="678"/>
                    </a:moveTo>
                    <a:lnTo>
                      <a:pt x="3222" y="648"/>
                    </a:lnTo>
                    <a:lnTo>
                      <a:pt x="3210" y="648"/>
                    </a:lnTo>
                    <a:lnTo>
                      <a:pt x="3198" y="654"/>
                    </a:lnTo>
                    <a:lnTo>
                      <a:pt x="3180" y="654"/>
                    </a:lnTo>
                    <a:lnTo>
                      <a:pt x="3162" y="648"/>
                    </a:lnTo>
                    <a:lnTo>
                      <a:pt x="3126" y="630"/>
                    </a:lnTo>
                    <a:lnTo>
                      <a:pt x="3096" y="612"/>
                    </a:lnTo>
                    <a:lnTo>
                      <a:pt x="3060" y="594"/>
                    </a:lnTo>
                    <a:lnTo>
                      <a:pt x="3042" y="582"/>
                    </a:lnTo>
                    <a:lnTo>
                      <a:pt x="3030" y="582"/>
                    </a:lnTo>
                    <a:lnTo>
                      <a:pt x="3006" y="594"/>
                    </a:lnTo>
                    <a:lnTo>
                      <a:pt x="3000" y="600"/>
                    </a:lnTo>
                    <a:lnTo>
                      <a:pt x="2988" y="606"/>
                    </a:lnTo>
                    <a:lnTo>
                      <a:pt x="3006" y="630"/>
                    </a:lnTo>
                    <a:lnTo>
                      <a:pt x="2928" y="642"/>
                    </a:lnTo>
                    <a:lnTo>
                      <a:pt x="2934" y="666"/>
                    </a:lnTo>
                    <a:lnTo>
                      <a:pt x="2928" y="678"/>
                    </a:lnTo>
                    <a:lnTo>
                      <a:pt x="2922" y="684"/>
                    </a:lnTo>
                    <a:lnTo>
                      <a:pt x="2916" y="696"/>
                    </a:lnTo>
                    <a:lnTo>
                      <a:pt x="2880" y="720"/>
                    </a:lnTo>
                    <a:lnTo>
                      <a:pt x="2862" y="726"/>
                    </a:lnTo>
                    <a:lnTo>
                      <a:pt x="2844" y="726"/>
                    </a:lnTo>
                    <a:lnTo>
                      <a:pt x="2832" y="720"/>
                    </a:lnTo>
                    <a:lnTo>
                      <a:pt x="2826" y="714"/>
                    </a:lnTo>
                    <a:lnTo>
                      <a:pt x="2820" y="702"/>
                    </a:lnTo>
                    <a:lnTo>
                      <a:pt x="2820" y="678"/>
                    </a:lnTo>
                    <a:lnTo>
                      <a:pt x="2814" y="672"/>
                    </a:lnTo>
                    <a:lnTo>
                      <a:pt x="2814" y="660"/>
                    </a:lnTo>
                    <a:lnTo>
                      <a:pt x="2808" y="666"/>
                    </a:lnTo>
                    <a:lnTo>
                      <a:pt x="2808" y="672"/>
                    </a:lnTo>
                    <a:lnTo>
                      <a:pt x="2802" y="684"/>
                    </a:lnTo>
                    <a:lnTo>
                      <a:pt x="2796" y="690"/>
                    </a:lnTo>
                    <a:lnTo>
                      <a:pt x="2796" y="696"/>
                    </a:lnTo>
                    <a:lnTo>
                      <a:pt x="2796" y="690"/>
                    </a:lnTo>
                    <a:lnTo>
                      <a:pt x="2790" y="684"/>
                    </a:lnTo>
                    <a:lnTo>
                      <a:pt x="2790" y="672"/>
                    </a:lnTo>
                    <a:lnTo>
                      <a:pt x="2784" y="660"/>
                    </a:lnTo>
                    <a:lnTo>
                      <a:pt x="2784" y="576"/>
                    </a:lnTo>
                    <a:lnTo>
                      <a:pt x="2778" y="558"/>
                    </a:lnTo>
                    <a:lnTo>
                      <a:pt x="2760" y="522"/>
                    </a:lnTo>
                    <a:lnTo>
                      <a:pt x="2724" y="522"/>
                    </a:lnTo>
                    <a:lnTo>
                      <a:pt x="2718" y="510"/>
                    </a:lnTo>
                    <a:lnTo>
                      <a:pt x="2694" y="498"/>
                    </a:lnTo>
                    <a:lnTo>
                      <a:pt x="2676" y="486"/>
                    </a:lnTo>
                    <a:lnTo>
                      <a:pt x="2652" y="486"/>
                    </a:lnTo>
                    <a:lnTo>
                      <a:pt x="2634" y="498"/>
                    </a:lnTo>
                    <a:lnTo>
                      <a:pt x="2628" y="504"/>
                    </a:lnTo>
                    <a:lnTo>
                      <a:pt x="2616" y="510"/>
                    </a:lnTo>
                    <a:lnTo>
                      <a:pt x="2610" y="522"/>
                    </a:lnTo>
                    <a:lnTo>
                      <a:pt x="2586" y="528"/>
                    </a:lnTo>
                    <a:lnTo>
                      <a:pt x="2580" y="546"/>
                    </a:lnTo>
                    <a:lnTo>
                      <a:pt x="2562" y="558"/>
                    </a:lnTo>
                    <a:lnTo>
                      <a:pt x="2562" y="540"/>
                    </a:lnTo>
                    <a:lnTo>
                      <a:pt x="2556" y="534"/>
                    </a:lnTo>
                    <a:lnTo>
                      <a:pt x="2532" y="534"/>
                    </a:lnTo>
                    <a:lnTo>
                      <a:pt x="2532" y="546"/>
                    </a:lnTo>
                    <a:lnTo>
                      <a:pt x="2544" y="570"/>
                    </a:lnTo>
                    <a:lnTo>
                      <a:pt x="2568" y="582"/>
                    </a:lnTo>
                    <a:lnTo>
                      <a:pt x="2604" y="582"/>
                    </a:lnTo>
                    <a:lnTo>
                      <a:pt x="2616" y="588"/>
                    </a:lnTo>
                    <a:lnTo>
                      <a:pt x="2622" y="594"/>
                    </a:lnTo>
                    <a:lnTo>
                      <a:pt x="2628" y="594"/>
                    </a:lnTo>
                    <a:lnTo>
                      <a:pt x="2628" y="618"/>
                    </a:lnTo>
                    <a:lnTo>
                      <a:pt x="2634" y="630"/>
                    </a:lnTo>
                    <a:lnTo>
                      <a:pt x="2640" y="636"/>
                    </a:lnTo>
                    <a:lnTo>
                      <a:pt x="2652" y="642"/>
                    </a:lnTo>
                    <a:lnTo>
                      <a:pt x="2694" y="642"/>
                    </a:lnTo>
                    <a:lnTo>
                      <a:pt x="2712" y="636"/>
                    </a:lnTo>
                    <a:lnTo>
                      <a:pt x="2754" y="636"/>
                    </a:lnTo>
                    <a:lnTo>
                      <a:pt x="2760" y="642"/>
                    </a:lnTo>
                    <a:lnTo>
                      <a:pt x="2760" y="660"/>
                    </a:lnTo>
                    <a:lnTo>
                      <a:pt x="2700" y="660"/>
                    </a:lnTo>
                    <a:lnTo>
                      <a:pt x="2688" y="666"/>
                    </a:lnTo>
                    <a:lnTo>
                      <a:pt x="2676" y="678"/>
                    </a:lnTo>
                    <a:lnTo>
                      <a:pt x="2640" y="678"/>
                    </a:lnTo>
                    <a:lnTo>
                      <a:pt x="2616" y="690"/>
                    </a:lnTo>
                    <a:lnTo>
                      <a:pt x="2616" y="696"/>
                    </a:lnTo>
                    <a:lnTo>
                      <a:pt x="2622" y="696"/>
                    </a:lnTo>
                    <a:lnTo>
                      <a:pt x="2646" y="708"/>
                    </a:lnTo>
                    <a:lnTo>
                      <a:pt x="2658" y="708"/>
                    </a:lnTo>
                    <a:lnTo>
                      <a:pt x="2676" y="726"/>
                    </a:lnTo>
                    <a:lnTo>
                      <a:pt x="2682" y="738"/>
                    </a:lnTo>
                    <a:lnTo>
                      <a:pt x="2688" y="744"/>
                    </a:lnTo>
                    <a:lnTo>
                      <a:pt x="2682" y="750"/>
                    </a:lnTo>
                    <a:lnTo>
                      <a:pt x="2676" y="762"/>
                    </a:lnTo>
                    <a:lnTo>
                      <a:pt x="2676" y="774"/>
                    </a:lnTo>
                    <a:lnTo>
                      <a:pt x="2670" y="780"/>
                    </a:lnTo>
                    <a:lnTo>
                      <a:pt x="2676" y="792"/>
                    </a:lnTo>
                    <a:lnTo>
                      <a:pt x="2682" y="798"/>
                    </a:lnTo>
                    <a:lnTo>
                      <a:pt x="2694" y="792"/>
                    </a:lnTo>
                    <a:lnTo>
                      <a:pt x="2706" y="780"/>
                    </a:lnTo>
                    <a:lnTo>
                      <a:pt x="2712" y="768"/>
                    </a:lnTo>
                    <a:lnTo>
                      <a:pt x="2718" y="762"/>
                    </a:lnTo>
                    <a:lnTo>
                      <a:pt x="2718" y="750"/>
                    </a:lnTo>
                    <a:lnTo>
                      <a:pt x="2724" y="744"/>
                    </a:lnTo>
                    <a:lnTo>
                      <a:pt x="2736" y="720"/>
                    </a:lnTo>
                    <a:lnTo>
                      <a:pt x="2742" y="714"/>
                    </a:lnTo>
                    <a:lnTo>
                      <a:pt x="2748" y="702"/>
                    </a:lnTo>
                    <a:lnTo>
                      <a:pt x="2748" y="744"/>
                    </a:lnTo>
                    <a:lnTo>
                      <a:pt x="2754" y="750"/>
                    </a:lnTo>
                    <a:lnTo>
                      <a:pt x="2766" y="756"/>
                    </a:lnTo>
                    <a:lnTo>
                      <a:pt x="2772" y="768"/>
                    </a:lnTo>
                    <a:lnTo>
                      <a:pt x="2784" y="774"/>
                    </a:lnTo>
                    <a:lnTo>
                      <a:pt x="2790" y="780"/>
                    </a:lnTo>
                    <a:lnTo>
                      <a:pt x="2814" y="780"/>
                    </a:lnTo>
                    <a:lnTo>
                      <a:pt x="2820" y="774"/>
                    </a:lnTo>
                    <a:lnTo>
                      <a:pt x="2826" y="774"/>
                    </a:lnTo>
                    <a:lnTo>
                      <a:pt x="2814" y="792"/>
                    </a:lnTo>
                    <a:lnTo>
                      <a:pt x="2844" y="822"/>
                    </a:lnTo>
                    <a:lnTo>
                      <a:pt x="2904" y="822"/>
                    </a:lnTo>
                    <a:lnTo>
                      <a:pt x="2940" y="846"/>
                    </a:lnTo>
                    <a:lnTo>
                      <a:pt x="2976" y="864"/>
                    </a:lnTo>
                    <a:lnTo>
                      <a:pt x="3006" y="876"/>
                    </a:lnTo>
                    <a:lnTo>
                      <a:pt x="3036" y="894"/>
                    </a:lnTo>
                    <a:lnTo>
                      <a:pt x="3066" y="924"/>
                    </a:lnTo>
                    <a:lnTo>
                      <a:pt x="3066" y="972"/>
                    </a:lnTo>
                    <a:lnTo>
                      <a:pt x="3090" y="996"/>
                    </a:lnTo>
                    <a:lnTo>
                      <a:pt x="3102" y="1002"/>
                    </a:lnTo>
                    <a:lnTo>
                      <a:pt x="3096" y="1002"/>
                    </a:lnTo>
                    <a:lnTo>
                      <a:pt x="3084" y="1008"/>
                    </a:lnTo>
                    <a:lnTo>
                      <a:pt x="3078" y="1014"/>
                    </a:lnTo>
                    <a:lnTo>
                      <a:pt x="3078" y="1020"/>
                    </a:lnTo>
                    <a:lnTo>
                      <a:pt x="3090" y="1032"/>
                    </a:lnTo>
                    <a:lnTo>
                      <a:pt x="3114" y="1032"/>
                    </a:lnTo>
                    <a:lnTo>
                      <a:pt x="3090" y="1044"/>
                    </a:lnTo>
                    <a:lnTo>
                      <a:pt x="3090" y="1056"/>
                    </a:lnTo>
                    <a:lnTo>
                      <a:pt x="3102" y="1062"/>
                    </a:lnTo>
                    <a:lnTo>
                      <a:pt x="3108" y="1092"/>
                    </a:lnTo>
                    <a:lnTo>
                      <a:pt x="3096" y="1122"/>
                    </a:lnTo>
                    <a:lnTo>
                      <a:pt x="3120" y="1122"/>
                    </a:lnTo>
                    <a:lnTo>
                      <a:pt x="3126" y="1116"/>
                    </a:lnTo>
                    <a:lnTo>
                      <a:pt x="3138" y="1116"/>
                    </a:lnTo>
                    <a:lnTo>
                      <a:pt x="3150" y="1110"/>
                    </a:lnTo>
                    <a:lnTo>
                      <a:pt x="3162" y="1110"/>
                    </a:lnTo>
                    <a:lnTo>
                      <a:pt x="3168" y="1104"/>
                    </a:lnTo>
                    <a:lnTo>
                      <a:pt x="3174" y="1104"/>
                    </a:lnTo>
                    <a:lnTo>
                      <a:pt x="3174" y="1134"/>
                    </a:lnTo>
                    <a:lnTo>
                      <a:pt x="3234" y="1194"/>
                    </a:lnTo>
                    <a:lnTo>
                      <a:pt x="3240" y="1194"/>
                    </a:lnTo>
                    <a:lnTo>
                      <a:pt x="3240" y="1146"/>
                    </a:lnTo>
                    <a:lnTo>
                      <a:pt x="3234" y="1122"/>
                    </a:lnTo>
                    <a:lnTo>
                      <a:pt x="3234" y="1116"/>
                    </a:lnTo>
                    <a:lnTo>
                      <a:pt x="3240" y="1110"/>
                    </a:lnTo>
                    <a:lnTo>
                      <a:pt x="3240" y="1098"/>
                    </a:lnTo>
                    <a:lnTo>
                      <a:pt x="3246" y="1086"/>
                    </a:lnTo>
                    <a:lnTo>
                      <a:pt x="3246" y="1062"/>
                    </a:lnTo>
                    <a:lnTo>
                      <a:pt x="3252" y="1050"/>
                    </a:lnTo>
                    <a:lnTo>
                      <a:pt x="3252" y="1020"/>
                    </a:lnTo>
                    <a:lnTo>
                      <a:pt x="3240" y="1020"/>
                    </a:lnTo>
                    <a:lnTo>
                      <a:pt x="3228" y="1014"/>
                    </a:lnTo>
                    <a:lnTo>
                      <a:pt x="3222" y="1008"/>
                    </a:lnTo>
                    <a:lnTo>
                      <a:pt x="3222" y="1002"/>
                    </a:lnTo>
                    <a:lnTo>
                      <a:pt x="3234" y="990"/>
                    </a:lnTo>
                    <a:lnTo>
                      <a:pt x="3246" y="984"/>
                    </a:lnTo>
                    <a:lnTo>
                      <a:pt x="3252" y="978"/>
                    </a:lnTo>
                    <a:lnTo>
                      <a:pt x="3252" y="864"/>
                    </a:lnTo>
                    <a:lnTo>
                      <a:pt x="3258" y="846"/>
                    </a:lnTo>
                    <a:lnTo>
                      <a:pt x="3258" y="708"/>
                    </a:lnTo>
                    <a:lnTo>
                      <a:pt x="3264" y="678"/>
                    </a:lnTo>
                    <a:close/>
                    <a:moveTo>
                      <a:pt x="336" y="666"/>
                    </a:moveTo>
                    <a:lnTo>
                      <a:pt x="330" y="672"/>
                    </a:lnTo>
                    <a:lnTo>
                      <a:pt x="354" y="696"/>
                    </a:lnTo>
                    <a:lnTo>
                      <a:pt x="360" y="708"/>
                    </a:lnTo>
                    <a:lnTo>
                      <a:pt x="366" y="714"/>
                    </a:lnTo>
                    <a:lnTo>
                      <a:pt x="378" y="714"/>
                    </a:lnTo>
                    <a:lnTo>
                      <a:pt x="378" y="696"/>
                    </a:lnTo>
                    <a:lnTo>
                      <a:pt x="366" y="690"/>
                    </a:lnTo>
                    <a:lnTo>
                      <a:pt x="360" y="678"/>
                    </a:lnTo>
                    <a:lnTo>
                      <a:pt x="348" y="672"/>
                    </a:lnTo>
                    <a:lnTo>
                      <a:pt x="342" y="666"/>
                    </a:lnTo>
                    <a:lnTo>
                      <a:pt x="336" y="666"/>
                    </a:lnTo>
                    <a:close/>
                    <a:moveTo>
                      <a:pt x="2526" y="1104"/>
                    </a:moveTo>
                    <a:lnTo>
                      <a:pt x="2544" y="1116"/>
                    </a:lnTo>
                    <a:lnTo>
                      <a:pt x="2574" y="1092"/>
                    </a:lnTo>
                    <a:lnTo>
                      <a:pt x="2592" y="1092"/>
                    </a:lnTo>
                    <a:lnTo>
                      <a:pt x="2604" y="1080"/>
                    </a:lnTo>
                    <a:lnTo>
                      <a:pt x="2604" y="1062"/>
                    </a:lnTo>
                    <a:lnTo>
                      <a:pt x="2592" y="1056"/>
                    </a:lnTo>
                    <a:lnTo>
                      <a:pt x="2586" y="1056"/>
                    </a:lnTo>
                    <a:lnTo>
                      <a:pt x="2574" y="1062"/>
                    </a:lnTo>
                    <a:lnTo>
                      <a:pt x="2556" y="1068"/>
                    </a:lnTo>
                    <a:lnTo>
                      <a:pt x="2526" y="1098"/>
                    </a:lnTo>
                    <a:lnTo>
                      <a:pt x="2526" y="1104"/>
                    </a:lnTo>
                    <a:close/>
                    <a:moveTo>
                      <a:pt x="3096" y="1068"/>
                    </a:moveTo>
                    <a:lnTo>
                      <a:pt x="3090" y="1068"/>
                    </a:lnTo>
                    <a:lnTo>
                      <a:pt x="3090" y="1062"/>
                    </a:lnTo>
                    <a:lnTo>
                      <a:pt x="3084" y="1062"/>
                    </a:lnTo>
                    <a:lnTo>
                      <a:pt x="3078" y="1056"/>
                    </a:lnTo>
                    <a:lnTo>
                      <a:pt x="3066" y="1056"/>
                    </a:lnTo>
                    <a:lnTo>
                      <a:pt x="3048" y="1062"/>
                    </a:lnTo>
                    <a:lnTo>
                      <a:pt x="3024" y="1086"/>
                    </a:lnTo>
                    <a:lnTo>
                      <a:pt x="3012" y="1122"/>
                    </a:lnTo>
                    <a:lnTo>
                      <a:pt x="3012" y="1134"/>
                    </a:lnTo>
                    <a:lnTo>
                      <a:pt x="3072" y="1128"/>
                    </a:lnTo>
                    <a:lnTo>
                      <a:pt x="3084" y="1128"/>
                    </a:lnTo>
                    <a:lnTo>
                      <a:pt x="3090" y="1122"/>
                    </a:lnTo>
                    <a:lnTo>
                      <a:pt x="3102" y="1092"/>
                    </a:lnTo>
                    <a:lnTo>
                      <a:pt x="3096" y="1068"/>
                    </a:lnTo>
                    <a:close/>
                    <a:moveTo>
                      <a:pt x="2778" y="942"/>
                    </a:moveTo>
                    <a:lnTo>
                      <a:pt x="2766" y="960"/>
                    </a:lnTo>
                    <a:lnTo>
                      <a:pt x="2766" y="1014"/>
                    </a:lnTo>
                    <a:lnTo>
                      <a:pt x="2784" y="1014"/>
                    </a:lnTo>
                    <a:lnTo>
                      <a:pt x="2778" y="996"/>
                    </a:lnTo>
                    <a:lnTo>
                      <a:pt x="2790" y="990"/>
                    </a:lnTo>
                    <a:lnTo>
                      <a:pt x="2790" y="972"/>
                    </a:lnTo>
                    <a:lnTo>
                      <a:pt x="2778" y="972"/>
                    </a:lnTo>
                    <a:lnTo>
                      <a:pt x="2796" y="936"/>
                    </a:lnTo>
                    <a:lnTo>
                      <a:pt x="2814" y="906"/>
                    </a:lnTo>
                    <a:lnTo>
                      <a:pt x="2784" y="912"/>
                    </a:lnTo>
                    <a:lnTo>
                      <a:pt x="2778" y="942"/>
                    </a:lnTo>
                    <a:close/>
                    <a:moveTo>
                      <a:pt x="2136" y="600"/>
                    </a:moveTo>
                    <a:lnTo>
                      <a:pt x="2124" y="594"/>
                    </a:lnTo>
                    <a:lnTo>
                      <a:pt x="2118" y="594"/>
                    </a:lnTo>
                    <a:lnTo>
                      <a:pt x="2106" y="588"/>
                    </a:lnTo>
                    <a:lnTo>
                      <a:pt x="2088" y="588"/>
                    </a:lnTo>
                    <a:lnTo>
                      <a:pt x="2082" y="594"/>
                    </a:lnTo>
                    <a:lnTo>
                      <a:pt x="2082" y="600"/>
                    </a:lnTo>
                    <a:lnTo>
                      <a:pt x="2076" y="606"/>
                    </a:lnTo>
                    <a:lnTo>
                      <a:pt x="2082" y="612"/>
                    </a:lnTo>
                    <a:lnTo>
                      <a:pt x="2094" y="618"/>
                    </a:lnTo>
                    <a:lnTo>
                      <a:pt x="2136" y="618"/>
                    </a:lnTo>
                    <a:lnTo>
                      <a:pt x="2214" y="606"/>
                    </a:lnTo>
                    <a:lnTo>
                      <a:pt x="2136" y="600"/>
                    </a:lnTo>
                    <a:close/>
                    <a:moveTo>
                      <a:pt x="1308" y="1038"/>
                    </a:moveTo>
                    <a:lnTo>
                      <a:pt x="1368" y="1002"/>
                    </a:lnTo>
                    <a:lnTo>
                      <a:pt x="1362" y="990"/>
                    </a:lnTo>
                    <a:lnTo>
                      <a:pt x="1350" y="990"/>
                    </a:lnTo>
                    <a:lnTo>
                      <a:pt x="1332" y="996"/>
                    </a:lnTo>
                    <a:lnTo>
                      <a:pt x="1320" y="996"/>
                    </a:lnTo>
                    <a:lnTo>
                      <a:pt x="1302" y="1002"/>
                    </a:lnTo>
                    <a:lnTo>
                      <a:pt x="1290" y="1008"/>
                    </a:lnTo>
                    <a:lnTo>
                      <a:pt x="1284" y="1014"/>
                    </a:lnTo>
                    <a:lnTo>
                      <a:pt x="1284" y="1032"/>
                    </a:lnTo>
                    <a:lnTo>
                      <a:pt x="1290" y="1038"/>
                    </a:lnTo>
                    <a:lnTo>
                      <a:pt x="1308" y="1038"/>
                    </a:lnTo>
                    <a:close/>
                    <a:moveTo>
                      <a:pt x="1428" y="1116"/>
                    </a:moveTo>
                    <a:lnTo>
                      <a:pt x="1392" y="1116"/>
                    </a:lnTo>
                    <a:lnTo>
                      <a:pt x="1386" y="1146"/>
                    </a:lnTo>
                    <a:lnTo>
                      <a:pt x="1386" y="1152"/>
                    </a:lnTo>
                    <a:lnTo>
                      <a:pt x="1404" y="1170"/>
                    </a:lnTo>
                    <a:lnTo>
                      <a:pt x="1416" y="1176"/>
                    </a:lnTo>
                    <a:lnTo>
                      <a:pt x="1428" y="1164"/>
                    </a:lnTo>
                    <a:lnTo>
                      <a:pt x="1440" y="1140"/>
                    </a:lnTo>
                    <a:lnTo>
                      <a:pt x="1440" y="1128"/>
                    </a:lnTo>
                    <a:lnTo>
                      <a:pt x="1428" y="1116"/>
                    </a:lnTo>
                    <a:close/>
                    <a:moveTo>
                      <a:pt x="708" y="930"/>
                    </a:moveTo>
                    <a:lnTo>
                      <a:pt x="714" y="924"/>
                    </a:lnTo>
                    <a:lnTo>
                      <a:pt x="714" y="900"/>
                    </a:lnTo>
                    <a:lnTo>
                      <a:pt x="744" y="924"/>
                    </a:lnTo>
                    <a:lnTo>
                      <a:pt x="744" y="918"/>
                    </a:lnTo>
                    <a:lnTo>
                      <a:pt x="750" y="912"/>
                    </a:lnTo>
                    <a:lnTo>
                      <a:pt x="750" y="900"/>
                    </a:lnTo>
                    <a:lnTo>
                      <a:pt x="756" y="882"/>
                    </a:lnTo>
                    <a:lnTo>
                      <a:pt x="756" y="840"/>
                    </a:lnTo>
                    <a:lnTo>
                      <a:pt x="762" y="822"/>
                    </a:lnTo>
                    <a:lnTo>
                      <a:pt x="762" y="810"/>
                    </a:lnTo>
                    <a:lnTo>
                      <a:pt x="768" y="792"/>
                    </a:lnTo>
                    <a:lnTo>
                      <a:pt x="768" y="780"/>
                    </a:lnTo>
                    <a:lnTo>
                      <a:pt x="762" y="774"/>
                    </a:lnTo>
                    <a:lnTo>
                      <a:pt x="756" y="762"/>
                    </a:lnTo>
                    <a:lnTo>
                      <a:pt x="756" y="750"/>
                    </a:lnTo>
                    <a:lnTo>
                      <a:pt x="768" y="726"/>
                    </a:lnTo>
                    <a:lnTo>
                      <a:pt x="774" y="720"/>
                    </a:lnTo>
                    <a:lnTo>
                      <a:pt x="774" y="714"/>
                    </a:lnTo>
                    <a:lnTo>
                      <a:pt x="756" y="696"/>
                    </a:lnTo>
                    <a:lnTo>
                      <a:pt x="744" y="654"/>
                    </a:lnTo>
                    <a:lnTo>
                      <a:pt x="702" y="654"/>
                    </a:lnTo>
                    <a:lnTo>
                      <a:pt x="702" y="618"/>
                    </a:lnTo>
                    <a:lnTo>
                      <a:pt x="666" y="618"/>
                    </a:lnTo>
                    <a:lnTo>
                      <a:pt x="660" y="546"/>
                    </a:lnTo>
                    <a:lnTo>
                      <a:pt x="606" y="546"/>
                    </a:lnTo>
                    <a:lnTo>
                      <a:pt x="594" y="534"/>
                    </a:lnTo>
                    <a:lnTo>
                      <a:pt x="594" y="504"/>
                    </a:lnTo>
                    <a:lnTo>
                      <a:pt x="600" y="498"/>
                    </a:lnTo>
                    <a:lnTo>
                      <a:pt x="606" y="486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6" y="456"/>
                    </a:lnTo>
                    <a:lnTo>
                      <a:pt x="612" y="450"/>
                    </a:lnTo>
                    <a:lnTo>
                      <a:pt x="612" y="438"/>
                    </a:lnTo>
                    <a:lnTo>
                      <a:pt x="600" y="426"/>
                    </a:lnTo>
                    <a:lnTo>
                      <a:pt x="588" y="432"/>
                    </a:lnTo>
                    <a:lnTo>
                      <a:pt x="570" y="432"/>
                    </a:lnTo>
                    <a:lnTo>
                      <a:pt x="552" y="438"/>
                    </a:lnTo>
                    <a:lnTo>
                      <a:pt x="540" y="438"/>
                    </a:lnTo>
                    <a:lnTo>
                      <a:pt x="534" y="444"/>
                    </a:lnTo>
                    <a:lnTo>
                      <a:pt x="528" y="444"/>
                    </a:lnTo>
                    <a:lnTo>
                      <a:pt x="534" y="438"/>
                    </a:lnTo>
                    <a:lnTo>
                      <a:pt x="546" y="432"/>
                    </a:lnTo>
                    <a:lnTo>
                      <a:pt x="552" y="420"/>
                    </a:lnTo>
                    <a:lnTo>
                      <a:pt x="558" y="414"/>
                    </a:lnTo>
                    <a:lnTo>
                      <a:pt x="558" y="402"/>
                    </a:lnTo>
                    <a:lnTo>
                      <a:pt x="546" y="396"/>
                    </a:lnTo>
                    <a:lnTo>
                      <a:pt x="534" y="396"/>
                    </a:lnTo>
                    <a:lnTo>
                      <a:pt x="522" y="390"/>
                    </a:lnTo>
                    <a:lnTo>
                      <a:pt x="510" y="390"/>
                    </a:lnTo>
                    <a:lnTo>
                      <a:pt x="516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492" y="342"/>
                    </a:lnTo>
                    <a:lnTo>
                      <a:pt x="480" y="336"/>
                    </a:lnTo>
                    <a:lnTo>
                      <a:pt x="462" y="330"/>
                    </a:lnTo>
                    <a:lnTo>
                      <a:pt x="456" y="324"/>
                    </a:lnTo>
                    <a:lnTo>
                      <a:pt x="450" y="324"/>
                    </a:lnTo>
                    <a:lnTo>
                      <a:pt x="450" y="318"/>
                    </a:lnTo>
                    <a:lnTo>
                      <a:pt x="444" y="312"/>
                    </a:lnTo>
                    <a:lnTo>
                      <a:pt x="438" y="300"/>
                    </a:lnTo>
                    <a:lnTo>
                      <a:pt x="438" y="288"/>
                    </a:lnTo>
                    <a:lnTo>
                      <a:pt x="426" y="276"/>
                    </a:lnTo>
                    <a:lnTo>
                      <a:pt x="414" y="276"/>
                    </a:lnTo>
                    <a:lnTo>
                      <a:pt x="408" y="282"/>
                    </a:lnTo>
                    <a:lnTo>
                      <a:pt x="414" y="306"/>
                    </a:lnTo>
                    <a:lnTo>
                      <a:pt x="408" y="300"/>
                    </a:lnTo>
                    <a:lnTo>
                      <a:pt x="396" y="294"/>
                    </a:lnTo>
                    <a:lnTo>
                      <a:pt x="360" y="258"/>
                    </a:lnTo>
                    <a:lnTo>
                      <a:pt x="360" y="246"/>
                    </a:lnTo>
                    <a:lnTo>
                      <a:pt x="354" y="240"/>
                    </a:lnTo>
                    <a:lnTo>
                      <a:pt x="348" y="228"/>
                    </a:lnTo>
                    <a:lnTo>
                      <a:pt x="342" y="222"/>
                    </a:lnTo>
                    <a:lnTo>
                      <a:pt x="342" y="216"/>
                    </a:lnTo>
                    <a:lnTo>
                      <a:pt x="330" y="210"/>
                    </a:lnTo>
                    <a:lnTo>
                      <a:pt x="312" y="192"/>
                    </a:lnTo>
                    <a:lnTo>
                      <a:pt x="294" y="186"/>
                    </a:lnTo>
                    <a:lnTo>
                      <a:pt x="288" y="174"/>
                    </a:lnTo>
                    <a:lnTo>
                      <a:pt x="276" y="168"/>
                    </a:lnTo>
                    <a:lnTo>
                      <a:pt x="264" y="156"/>
                    </a:lnTo>
                    <a:lnTo>
                      <a:pt x="252" y="150"/>
                    </a:lnTo>
                    <a:lnTo>
                      <a:pt x="240" y="138"/>
                    </a:lnTo>
                    <a:lnTo>
                      <a:pt x="234" y="126"/>
                    </a:lnTo>
                    <a:lnTo>
                      <a:pt x="222" y="120"/>
                    </a:lnTo>
                    <a:lnTo>
                      <a:pt x="222" y="102"/>
                    </a:lnTo>
                    <a:lnTo>
                      <a:pt x="204" y="84"/>
                    </a:lnTo>
                    <a:lnTo>
                      <a:pt x="198" y="72"/>
                    </a:lnTo>
                    <a:lnTo>
                      <a:pt x="168" y="42"/>
                    </a:lnTo>
                    <a:lnTo>
                      <a:pt x="150" y="42"/>
                    </a:lnTo>
                    <a:lnTo>
                      <a:pt x="66" y="3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78"/>
                    </a:lnTo>
                    <a:lnTo>
                      <a:pt x="66" y="126"/>
                    </a:lnTo>
                    <a:lnTo>
                      <a:pt x="96" y="150"/>
                    </a:lnTo>
                    <a:lnTo>
                      <a:pt x="126" y="180"/>
                    </a:lnTo>
                    <a:lnTo>
                      <a:pt x="162" y="234"/>
                    </a:lnTo>
                    <a:lnTo>
                      <a:pt x="174" y="228"/>
                    </a:lnTo>
                    <a:lnTo>
                      <a:pt x="174" y="252"/>
                    </a:lnTo>
                    <a:lnTo>
                      <a:pt x="180" y="264"/>
                    </a:lnTo>
                    <a:lnTo>
                      <a:pt x="186" y="270"/>
                    </a:lnTo>
                    <a:lnTo>
                      <a:pt x="198" y="276"/>
                    </a:lnTo>
                    <a:lnTo>
                      <a:pt x="216" y="288"/>
                    </a:lnTo>
                    <a:lnTo>
                      <a:pt x="228" y="300"/>
                    </a:lnTo>
                    <a:lnTo>
                      <a:pt x="246" y="312"/>
                    </a:lnTo>
                    <a:lnTo>
                      <a:pt x="258" y="324"/>
                    </a:lnTo>
                    <a:lnTo>
                      <a:pt x="264" y="336"/>
                    </a:lnTo>
                    <a:lnTo>
                      <a:pt x="276" y="372"/>
                    </a:lnTo>
                    <a:lnTo>
                      <a:pt x="276" y="384"/>
                    </a:lnTo>
                    <a:lnTo>
                      <a:pt x="282" y="390"/>
                    </a:lnTo>
                    <a:lnTo>
                      <a:pt x="282" y="426"/>
                    </a:lnTo>
                    <a:lnTo>
                      <a:pt x="288" y="438"/>
                    </a:lnTo>
                    <a:lnTo>
                      <a:pt x="288" y="444"/>
                    </a:lnTo>
                    <a:lnTo>
                      <a:pt x="294" y="450"/>
                    </a:lnTo>
                    <a:lnTo>
                      <a:pt x="300" y="450"/>
                    </a:lnTo>
                    <a:lnTo>
                      <a:pt x="312" y="444"/>
                    </a:lnTo>
                    <a:lnTo>
                      <a:pt x="324" y="444"/>
                    </a:lnTo>
                    <a:lnTo>
                      <a:pt x="324" y="450"/>
                    </a:lnTo>
                    <a:lnTo>
                      <a:pt x="330" y="462"/>
                    </a:lnTo>
                    <a:lnTo>
                      <a:pt x="330" y="474"/>
                    </a:lnTo>
                    <a:lnTo>
                      <a:pt x="336" y="480"/>
                    </a:lnTo>
                    <a:lnTo>
                      <a:pt x="336" y="486"/>
                    </a:lnTo>
                    <a:lnTo>
                      <a:pt x="378" y="522"/>
                    </a:lnTo>
                    <a:lnTo>
                      <a:pt x="372" y="546"/>
                    </a:lnTo>
                    <a:lnTo>
                      <a:pt x="408" y="606"/>
                    </a:lnTo>
                    <a:lnTo>
                      <a:pt x="402" y="618"/>
                    </a:lnTo>
                    <a:lnTo>
                      <a:pt x="402" y="636"/>
                    </a:lnTo>
                    <a:lnTo>
                      <a:pt x="408" y="648"/>
                    </a:lnTo>
                    <a:lnTo>
                      <a:pt x="438" y="678"/>
                    </a:lnTo>
                    <a:lnTo>
                      <a:pt x="438" y="684"/>
                    </a:lnTo>
                    <a:lnTo>
                      <a:pt x="444" y="690"/>
                    </a:lnTo>
                    <a:lnTo>
                      <a:pt x="462" y="726"/>
                    </a:lnTo>
                    <a:lnTo>
                      <a:pt x="498" y="744"/>
                    </a:lnTo>
                    <a:lnTo>
                      <a:pt x="504" y="750"/>
                    </a:lnTo>
                    <a:lnTo>
                      <a:pt x="510" y="750"/>
                    </a:lnTo>
                    <a:lnTo>
                      <a:pt x="510" y="786"/>
                    </a:lnTo>
                    <a:lnTo>
                      <a:pt x="522" y="792"/>
                    </a:lnTo>
                    <a:lnTo>
                      <a:pt x="528" y="804"/>
                    </a:lnTo>
                    <a:lnTo>
                      <a:pt x="540" y="810"/>
                    </a:lnTo>
                    <a:lnTo>
                      <a:pt x="564" y="834"/>
                    </a:lnTo>
                    <a:lnTo>
                      <a:pt x="576" y="840"/>
                    </a:lnTo>
                    <a:lnTo>
                      <a:pt x="594" y="858"/>
                    </a:lnTo>
                    <a:lnTo>
                      <a:pt x="600" y="858"/>
                    </a:lnTo>
                    <a:lnTo>
                      <a:pt x="606" y="864"/>
                    </a:lnTo>
                    <a:lnTo>
                      <a:pt x="612" y="864"/>
                    </a:lnTo>
                    <a:lnTo>
                      <a:pt x="612" y="870"/>
                    </a:lnTo>
                    <a:lnTo>
                      <a:pt x="618" y="876"/>
                    </a:lnTo>
                    <a:lnTo>
                      <a:pt x="630" y="900"/>
                    </a:lnTo>
                    <a:lnTo>
                      <a:pt x="642" y="912"/>
                    </a:lnTo>
                    <a:lnTo>
                      <a:pt x="654" y="936"/>
                    </a:lnTo>
                    <a:lnTo>
                      <a:pt x="660" y="942"/>
                    </a:lnTo>
                    <a:lnTo>
                      <a:pt x="660" y="906"/>
                    </a:lnTo>
                    <a:lnTo>
                      <a:pt x="672" y="906"/>
                    </a:lnTo>
                    <a:lnTo>
                      <a:pt x="684" y="918"/>
                    </a:lnTo>
                    <a:lnTo>
                      <a:pt x="696" y="924"/>
                    </a:lnTo>
                    <a:lnTo>
                      <a:pt x="702" y="930"/>
                    </a:lnTo>
                    <a:lnTo>
                      <a:pt x="708" y="930"/>
                    </a:lnTo>
                    <a:close/>
                    <a:moveTo>
                      <a:pt x="2118" y="1194"/>
                    </a:moveTo>
                    <a:lnTo>
                      <a:pt x="2106" y="1176"/>
                    </a:lnTo>
                    <a:lnTo>
                      <a:pt x="2088" y="1176"/>
                    </a:lnTo>
                    <a:lnTo>
                      <a:pt x="2064" y="1200"/>
                    </a:lnTo>
                    <a:lnTo>
                      <a:pt x="2064" y="1212"/>
                    </a:lnTo>
                    <a:lnTo>
                      <a:pt x="2052" y="1212"/>
                    </a:lnTo>
                    <a:lnTo>
                      <a:pt x="2040" y="1218"/>
                    </a:lnTo>
                    <a:lnTo>
                      <a:pt x="2010" y="1248"/>
                    </a:lnTo>
                    <a:lnTo>
                      <a:pt x="1998" y="1272"/>
                    </a:lnTo>
                    <a:lnTo>
                      <a:pt x="1992" y="1278"/>
                    </a:lnTo>
                    <a:lnTo>
                      <a:pt x="1992" y="1290"/>
                    </a:lnTo>
                    <a:lnTo>
                      <a:pt x="2004" y="1302"/>
                    </a:lnTo>
                    <a:lnTo>
                      <a:pt x="2022" y="1302"/>
                    </a:lnTo>
                    <a:lnTo>
                      <a:pt x="2052" y="1284"/>
                    </a:lnTo>
                    <a:lnTo>
                      <a:pt x="2082" y="1260"/>
                    </a:lnTo>
                    <a:lnTo>
                      <a:pt x="2106" y="1242"/>
                    </a:lnTo>
                    <a:lnTo>
                      <a:pt x="2100" y="1236"/>
                    </a:lnTo>
                    <a:lnTo>
                      <a:pt x="2100" y="1224"/>
                    </a:lnTo>
                    <a:lnTo>
                      <a:pt x="2112" y="1200"/>
                    </a:lnTo>
                    <a:lnTo>
                      <a:pt x="2118" y="1194"/>
                    </a:lnTo>
                    <a:close/>
                    <a:moveTo>
                      <a:pt x="1374" y="1128"/>
                    </a:moveTo>
                    <a:lnTo>
                      <a:pt x="1374" y="1116"/>
                    </a:lnTo>
                    <a:lnTo>
                      <a:pt x="1368" y="1110"/>
                    </a:lnTo>
                    <a:lnTo>
                      <a:pt x="1344" y="1098"/>
                    </a:lnTo>
                    <a:lnTo>
                      <a:pt x="1332" y="1098"/>
                    </a:lnTo>
                    <a:lnTo>
                      <a:pt x="1320" y="1092"/>
                    </a:lnTo>
                    <a:lnTo>
                      <a:pt x="1314" y="1092"/>
                    </a:lnTo>
                    <a:lnTo>
                      <a:pt x="1302" y="1098"/>
                    </a:lnTo>
                    <a:lnTo>
                      <a:pt x="1296" y="1104"/>
                    </a:lnTo>
                    <a:lnTo>
                      <a:pt x="1296" y="1116"/>
                    </a:lnTo>
                    <a:lnTo>
                      <a:pt x="1290" y="1122"/>
                    </a:lnTo>
                    <a:lnTo>
                      <a:pt x="1290" y="1134"/>
                    </a:lnTo>
                    <a:lnTo>
                      <a:pt x="1254" y="1104"/>
                    </a:lnTo>
                    <a:lnTo>
                      <a:pt x="1260" y="1092"/>
                    </a:lnTo>
                    <a:lnTo>
                      <a:pt x="1260" y="1080"/>
                    </a:lnTo>
                    <a:lnTo>
                      <a:pt x="1266" y="1068"/>
                    </a:lnTo>
                    <a:lnTo>
                      <a:pt x="1266" y="1050"/>
                    </a:lnTo>
                    <a:lnTo>
                      <a:pt x="1260" y="1038"/>
                    </a:lnTo>
                    <a:lnTo>
                      <a:pt x="1254" y="1032"/>
                    </a:lnTo>
                    <a:lnTo>
                      <a:pt x="1242" y="1026"/>
                    </a:lnTo>
                    <a:lnTo>
                      <a:pt x="1188" y="1026"/>
                    </a:lnTo>
                    <a:lnTo>
                      <a:pt x="1158" y="1008"/>
                    </a:lnTo>
                    <a:lnTo>
                      <a:pt x="1158" y="984"/>
                    </a:lnTo>
                    <a:lnTo>
                      <a:pt x="1116" y="984"/>
                    </a:lnTo>
                    <a:lnTo>
                      <a:pt x="1116" y="996"/>
                    </a:lnTo>
                    <a:lnTo>
                      <a:pt x="1110" y="1008"/>
                    </a:lnTo>
                    <a:lnTo>
                      <a:pt x="1110" y="1026"/>
                    </a:lnTo>
                    <a:lnTo>
                      <a:pt x="1086" y="1026"/>
                    </a:lnTo>
                    <a:lnTo>
                      <a:pt x="1074" y="1020"/>
                    </a:lnTo>
                    <a:lnTo>
                      <a:pt x="1056" y="1014"/>
                    </a:lnTo>
                    <a:lnTo>
                      <a:pt x="1044" y="1014"/>
                    </a:lnTo>
                    <a:lnTo>
                      <a:pt x="1032" y="1008"/>
                    </a:lnTo>
                    <a:lnTo>
                      <a:pt x="966" y="1008"/>
                    </a:lnTo>
                    <a:lnTo>
                      <a:pt x="960" y="996"/>
                    </a:lnTo>
                    <a:lnTo>
                      <a:pt x="948" y="990"/>
                    </a:lnTo>
                    <a:lnTo>
                      <a:pt x="942" y="978"/>
                    </a:lnTo>
                    <a:lnTo>
                      <a:pt x="918" y="954"/>
                    </a:lnTo>
                    <a:lnTo>
                      <a:pt x="900" y="954"/>
                    </a:lnTo>
                    <a:lnTo>
                      <a:pt x="888" y="960"/>
                    </a:lnTo>
                    <a:lnTo>
                      <a:pt x="876" y="954"/>
                    </a:lnTo>
                    <a:lnTo>
                      <a:pt x="870" y="948"/>
                    </a:lnTo>
                    <a:lnTo>
                      <a:pt x="858" y="942"/>
                    </a:lnTo>
                    <a:lnTo>
                      <a:pt x="846" y="942"/>
                    </a:lnTo>
                    <a:lnTo>
                      <a:pt x="840" y="936"/>
                    </a:lnTo>
                    <a:lnTo>
                      <a:pt x="822" y="936"/>
                    </a:lnTo>
                    <a:lnTo>
                      <a:pt x="810" y="930"/>
                    </a:lnTo>
                    <a:lnTo>
                      <a:pt x="792" y="930"/>
                    </a:lnTo>
                    <a:lnTo>
                      <a:pt x="786" y="924"/>
                    </a:lnTo>
                    <a:lnTo>
                      <a:pt x="762" y="924"/>
                    </a:lnTo>
                    <a:lnTo>
                      <a:pt x="750" y="930"/>
                    </a:lnTo>
                    <a:lnTo>
                      <a:pt x="738" y="954"/>
                    </a:lnTo>
                    <a:lnTo>
                      <a:pt x="738" y="966"/>
                    </a:lnTo>
                    <a:lnTo>
                      <a:pt x="732" y="978"/>
                    </a:lnTo>
                    <a:lnTo>
                      <a:pt x="720" y="990"/>
                    </a:lnTo>
                    <a:lnTo>
                      <a:pt x="714" y="990"/>
                    </a:lnTo>
                    <a:lnTo>
                      <a:pt x="702" y="1002"/>
                    </a:lnTo>
                    <a:lnTo>
                      <a:pt x="702" y="1014"/>
                    </a:lnTo>
                    <a:lnTo>
                      <a:pt x="738" y="1008"/>
                    </a:lnTo>
                    <a:lnTo>
                      <a:pt x="786" y="1008"/>
                    </a:lnTo>
                    <a:lnTo>
                      <a:pt x="780" y="1014"/>
                    </a:lnTo>
                    <a:lnTo>
                      <a:pt x="768" y="1020"/>
                    </a:lnTo>
                    <a:lnTo>
                      <a:pt x="762" y="1032"/>
                    </a:lnTo>
                    <a:lnTo>
                      <a:pt x="762" y="1044"/>
                    </a:lnTo>
                    <a:lnTo>
                      <a:pt x="774" y="1050"/>
                    </a:lnTo>
                    <a:lnTo>
                      <a:pt x="780" y="1050"/>
                    </a:lnTo>
                    <a:lnTo>
                      <a:pt x="798" y="1044"/>
                    </a:lnTo>
                    <a:lnTo>
                      <a:pt x="810" y="1044"/>
                    </a:lnTo>
                    <a:lnTo>
                      <a:pt x="816" y="1038"/>
                    </a:lnTo>
                    <a:lnTo>
                      <a:pt x="828" y="1032"/>
                    </a:lnTo>
                    <a:lnTo>
                      <a:pt x="840" y="1038"/>
                    </a:lnTo>
                    <a:lnTo>
                      <a:pt x="870" y="1056"/>
                    </a:lnTo>
                    <a:lnTo>
                      <a:pt x="900" y="1068"/>
                    </a:lnTo>
                    <a:lnTo>
                      <a:pt x="924" y="1080"/>
                    </a:lnTo>
                    <a:lnTo>
                      <a:pt x="960" y="1086"/>
                    </a:lnTo>
                    <a:lnTo>
                      <a:pt x="1014" y="1092"/>
                    </a:lnTo>
                    <a:lnTo>
                      <a:pt x="1062" y="1092"/>
                    </a:lnTo>
                    <a:lnTo>
                      <a:pt x="1080" y="1110"/>
                    </a:lnTo>
                    <a:lnTo>
                      <a:pt x="1086" y="1122"/>
                    </a:lnTo>
                    <a:lnTo>
                      <a:pt x="1098" y="1128"/>
                    </a:lnTo>
                    <a:lnTo>
                      <a:pt x="1110" y="1140"/>
                    </a:lnTo>
                    <a:lnTo>
                      <a:pt x="1128" y="1146"/>
                    </a:lnTo>
                    <a:lnTo>
                      <a:pt x="1152" y="1152"/>
                    </a:lnTo>
                    <a:lnTo>
                      <a:pt x="1170" y="1152"/>
                    </a:lnTo>
                    <a:lnTo>
                      <a:pt x="1182" y="1158"/>
                    </a:lnTo>
                    <a:lnTo>
                      <a:pt x="1248" y="1158"/>
                    </a:lnTo>
                    <a:lnTo>
                      <a:pt x="1260" y="1164"/>
                    </a:lnTo>
                    <a:lnTo>
                      <a:pt x="1278" y="1170"/>
                    </a:lnTo>
                    <a:lnTo>
                      <a:pt x="1290" y="1182"/>
                    </a:lnTo>
                    <a:lnTo>
                      <a:pt x="1302" y="1188"/>
                    </a:lnTo>
                    <a:lnTo>
                      <a:pt x="1320" y="1206"/>
                    </a:lnTo>
                    <a:lnTo>
                      <a:pt x="1338" y="1206"/>
                    </a:lnTo>
                    <a:lnTo>
                      <a:pt x="1350" y="1200"/>
                    </a:lnTo>
                    <a:lnTo>
                      <a:pt x="1356" y="1206"/>
                    </a:lnTo>
                    <a:lnTo>
                      <a:pt x="1374" y="1206"/>
                    </a:lnTo>
                    <a:lnTo>
                      <a:pt x="1374" y="1194"/>
                    </a:lnTo>
                    <a:lnTo>
                      <a:pt x="1368" y="1182"/>
                    </a:lnTo>
                    <a:lnTo>
                      <a:pt x="1362" y="1176"/>
                    </a:lnTo>
                    <a:lnTo>
                      <a:pt x="1356" y="1164"/>
                    </a:lnTo>
                    <a:lnTo>
                      <a:pt x="1374" y="1146"/>
                    </a:lnTo>
                    <a:lnTo>
                      <a:pt x="1374" y="1128"/>
                    </a:lnTo>
                    <a:close/>
                    <a:moveTo>
                      <a:pt x="1500" y="726"/>
                    </a:moveTo>
                    <a:lnTo>
                      <a:pt x="1542" y="684"/>
                    </a:lnTo>
                    <a:lnTo>
                      <a:pt x="1548" y="672"/>
                    </a:lnTo>
                    <a:lnTo>
                      <a:pt x="1554" y="654"/>
                    </a:lnTo>
                    <a:lnTo>
                      <a:pt x="1560" y="642"/>
                    </a:lnTo>
                    <a:lnTo>
                      <a:pt x="1566" y="624"/>
                    </a:lnTo>
                    <a:lnTo>
                      <a:pt x="1566" y="612"/>
                    </a:lnTo>
                    <a:lnTo>
                      <a:pt x="1572" y="606"/>
                    </a:lnTo>
                    <a:lnTo>
                      <a:pt x="1572" y="600"/>
                    </a:lnTo>
                    <a:lnTo>
                      <a:pt x="1566" y="600"/>
                    </a:lnTo>
                    <a:lnTo>
                      <a:pt x="1554" y="594"/>
                    </a:lnTo>
                    <a:lnTo>
                      <a:pt x="1542" y="582"/>
                    </a:lnTo>
                    <a:lnTo>
                      <a:pt x="1542" y="564"/>
                    </a:lnTo>
                    <a:lnTo>
                      <a:pt x="1554" y="516"/>
                    </a:lnTo>
                    <a:lnTo>
                      <a:pt x="1590" y="498"/>
                    </a:lnTo>
                    <a:lnTo>
                      <a:pt x="1626" y="498"/>
                    </a:lnTo>
                    <a:lnTo>
                      <a:pt x="1632" y="486"/>
                    </a:lnTo>
                    <a:lnTo>
                      <a:pt x="1638" y="480"/>
                    </a:lnTo>
                    <a:lnTo>
                      <a:pt x="1644" y="468"/>
                    </a:lnTo>
                    <a:lnTo>
                      <a:pt x="1644" y="444"/>
                    </a:lnTo>
                    <a:lnTo>
                      <a:pt x="1626" y="444"/>
                    </a:lnTo>
                    <a:lnTo>
                      <a:pt x="1620" y="450"/>
                    </a:lnTo>
                    <a:lnTo>
                      <a:pt x="1608" y="450"/>
                    </a:lnTo>
                    <a:lnTo>
                      <a:pt x="1608" y="438"/>
                    </a:lnTo>
                    <a:lnTo>
                      <a:pt x="1614" y="420"/>
                    </a:lnTo>
                    <a:lnTo>
                      <a:pt x="1626" y="408"/>
                    </a:lnTo>
                    <a:lnTo>
                      <a:pt x="1650" y="396"/>
                    </a:lnTo>
                    <a:lnTo>
                      <a:pt x="1662" y="396"/>
                    </a:lnTo>
                    <a:lnTo>
                      <a:pt x="1680" y="402"/>
                    </a:lnTo>
                    <a:lnTo>
                      <a:pt x="1704" y="402"/>
                    </a:lnTo>
                    <a:lnTo>
                      <a:pt x="1716" y="390"/>
                    </a:lnTo>
                    <a:lnTo>
                      <a:pt x="1716" y="384"/>
                    </a:lnTo>
                    <a:lnTo>
                      <a:pt x="1680" y="348"/>
                    </a:lnTo>
                    <a:lnTo>
                      <a:pt x="1680" y="312"/>
                    </a:lnTo>
                    <a:lnTo>
                      <a:pt x="1668" y="312"/>
                    </a:lnTo>
                    <a:lnTo>
                      <a:pt x="1650" y="294"/>
                    </a:lnTo>
                    <a:lnTo>
                      <a:pt x="1650" y="282"/>
                    </a:lnTo>
                    <a:lnTo>
                      <a:pt x="1662" y="270"/>
                    </a:lnTo>
                    <a:lnTo>
                      <a:pt x="1668" y="258"/>
                    </a:lnTo>
                    <a:lnTo>
                      <a:pt x="1668" y="246"/>
                    </a:lnTo>
                    <a:lnTo>
                      <a:pt x="1662" y="240"/>
                    </a:lnTo>
                    <a:lnTo>
                      <a:pt x="1638" y="228"/>
                    </a:lnTo>
                    <a:lnTo>
                      <a:pt x="1614" y="228"/>
                    </a:lnTo>
                    <a:lnTo>
                      <a:pt x="1632" y="198"/>
                    </a:lnTo>
                    <a:lnTo>
                      <a:pt x="1614" y="192"/>
                    </a:lnTo>
                    <a:lnTo>
                      <a:pt x="1620" y="162"/>
                    </a:lnTo>
                    <a:lnTo>
                      <a:pt x="1608" y="144"/>
                    </a:lnTo>
                    <a:lnTo>
                      <a:pt x="1602" y="138"/>
                    </a:lnTo>
                    <a:lnTo>
                      <a:pt x="1590" y="132"/>
                    </a:lnTo>
                    <a:lnTo>
                      <a:pt x="1566" y="108"/>
                    </a:lnTo>
                    <a:lnTo>
                      <a:pt x="1470" y="108"/>
                    </a:lnTo>
                    <a:lnTo>
                      <a:pt x="1464" y="114"/>
                    </a:lnTo>
                    <a:lnTo>
                      <a:pt x="1458" y="126"/>
                    </a:lnTo>
                    <a:lnTo>
                      <a:pt x="1458" y="180"/>
                    </a:lnTo>
                    <a:lnTo>
                      <a:pt x="1452" y="198"/>
                    </a:lnTo>
                    <a:lnTo>
                      <a:pt x="1452" y="204"/>
                    </a:lnTo>
                    <a:lnTo>
                      <a:pt x="1446" y="216"/>
                    </a:lnTo>
                    <a:lnTo>
                      <a:pt x="1428" y="216"/>
                    </a:lnTo>
                    <a:lnTo>
                      <a:pt x="1422" y="222"/>
                    </a:lnTo>
                    <a:lnTo>
                      <a:pt x="1422" y="246"/>
                    </a:lnTo>
                    <a:lnTo>
                      <a:pt x="1428" y="252"/>
                    </a:lnTo>
                    <a:lnTo>
                      <a:pt x="1434" y="264"/>
                    </a:lnTo>
                    <a:lnTo>
                      <a:pt x="1398" y="294"/>
                    </a:lnTo>
                    <a:lnTo>
                      <a:pt x="1404" y="306"/>
                    </a:lnTo>
                    <a:lnTo>
                      <a:pt x="1374" y="342"/>
                    </a:lnTo>
                    <a:lnTo>
                      <a:pt x="1350" y="342"/>
                    </a:lnTo>
                    <a:lnTo>
                      <a:pt x="1344" y="348"/>
                    </a:lnTo>
                    <a:lnTo>
                      <a:pt x="1332" y="354"/>
                    </a:lnTo>
                    <a:lnTo>
                      <a:pt x="1320" y="366"/>
                    </a:lnTo>
                    <a:lnTo>
                      <a:pt x="1314" y="366"/>
                    </a:lnTo>
                    <a:lnTo>
                      <a:pt x="1308" y="360"/>
                    </a:lnTo>
                    <a:lnTo>
                      <a:pt x="1284" y="348"/>
                    </a:lnTo>
                    <a:lnTo>
                      <a:pt x="1272" y="336"/>
                    </a:lnTo>
                    <a:lnTo>
                      <a:pt x="1230" y="336"/>
                    </a:lnTo>
                    <a:lnTo>
                      <a:pt x="1224" y="348"/>
                    </a:lnTo>
                    <a:lnTo>
                      <a:pt x="1194" y="378"/>
                    </a:lnTo>
                    <a:lnTo>
                      <a:pt x="1170" y="378"/>
                    </a:lnTo>
                    <a:lnTo>
                      <a:pt x="1152" y="372"/>
                    </a:lnTo>
                    <a:lnTo>
                      <a:pt x="1128" y="372"/>
                    </a:lnTo>
                    <a:lnTo>
                      <a:pt x="1110" y="390"/>
                    </a:lnTo>
                    <a:lnTo>
                      <a:pt x="1104" y="390"/>
                    </a:lnTo>
                    <a:lnTo>
                      <a:pt x="1080" y="378"/>
                    </a:lnTo>
                    <a:lnTo>
                      <a:pt x="1074" y="372"/>
                    </a:lnTo>
                    <a:lnTo>
                      <a:pt x="1062" y="366"/>
                    </a:lnTo>
                    <a:lnTo>
                      <a:pt x="1050" y="354"/>
                    </a:lnTo>
                    <a:lnTo>
                      <a:pt x="1050" y="342"/>
                    </a:lnTo>
                    <a:lnTo>
                      <a:pt x="1044" y="336"/>
                    </a:lnTo>
                    <a:lnTo>
                      <a:pt x="1032" y="330"/>
                    </a:lnTo>
                    <a:lnTo>
                      <a:pt x="1008" y="330"/>
                    </a:lnTo>
                    <a:lnTo>
                      <a:pt x="996" y="336"/>
                    </a:lnTo>
                    <a:lnTo>
                      <a:pt x="990" y="348"/>
                    </a:lnTo>
                    <a:lnTo>
                      <a:pt x="978" y="366"/>
                    </a:lnTo>
                    <a:lnTo>
                      <a:pt x="972" y="384"/>
                    </a:lnTo>
                    <a:lnTo>
                      <a:pt x="972" y="402"/>
                    </a:lnTo>
                    <a:lnTo>
                      <a:pt x="966" y="408"/>
                    </a:lnTo>
                    <a:lnTo>
                      <a:pt x="966" y="414"/>
                    </a:lnTo>
                    <a:lnTo>
                      <a:pt x="990" y="444"/>
                    </a:lnTo>
                    <a:lnTo>
                      <a:pt x="1002" y="498"/>
                    </a:lnTo>
                    <a:lnTo>
                      <a:pt x="1050" y="528"/>
                    </a:lnTo>
                    <a:lnTo>
                      <a:pt x="1038" y="564"/>
                    </a:lnTo>
                    <a:lnTo>
                      <a:pt x="1068" y="582"/>
                    </a:lnTo>
                    <a:lnTo>
                      <a:pt x="1050" y="606"/>
                    </a:lnTo>
                    <a:lnTo>
                      <a:pt x="1068" y="636"/>
                    </a:lnTo>
                    <a:lnTo>
                      <a:pt x="1056" y="648"/>
                    </a:lnTo>
                    <a:lnTo>
                      <a:pt x="1068" y="702"/>
                    </a:lnTo>
                    <a:lnTo>
                      <a:pt x="1110" y="696"/>
                    </a:lnTo>
                    <a:lnTo>
                      <a:pt x="1140" y="708"/>
                    </a:lnTo>
                    <a:lnTo>
                      <a:pt x="1146" y="696"/>
                    </a:lnTo>
                    <a:lnTo>
                      <a:pt x="1170" y="672"/>
                    </a:lnTo>
                    <a:lnTo>
                      <a:pt x="1182" y="672"/>
                    </a:lnTo>
                    <a:lnTo>
                      <a:pt x="1182" y="690"/>
                    </a:lnTo>
                    <a:lnTo>
                      <a:pt x="1188" y="702"/>
                    </a:lnTo>
                    <a:lnTo>
                      <a:pt x="1188" y="726"/>
                    </a:lnTo>
                    <a:lnTo>
                      <a:pt x="1194" y="738"/>
                    </a:lnTo>
                    <a:lnTo>
                      <a:pt x="1212" y="738"/>
                    </a:lnTo>
                    <a:lnTo>
                      <a:pt x="1218" y="726"/>
                    </a:lnTo>
                    <a:lnTo>
                      <a:pt x="1218" y="720"/>
                    </a:lnTo>
                    <a:lnTo>
                      <a:pt x="1224" y="714"/>
                    </a:lnTo>
                    <a:lnTo>
                      <a:pt x="1224" y="708"/>
                    </a:lnTo>
                    <a:lnTo>
                      <a:pt x="1254" y="726"/>
                    </a:lnTo>
                    <a:lnTo>
                      <a:pt x="1266" y="720"/>
                    </a:lnTo>
                    <a:lnTo>
                      <a:pt x="1272" y="708"/>
                    </a:lnTo>
                    <a:lnTo>
                      <a:pt x="1284" y="702"/>
                    </a:lnTo>
                    <a:lnTo>
                      <a:pt x="1296" y="702"/>
                    </a:lnTo>
                    <a:lnTo>
                      <a:pt x="1296" y="714"/>
                    </a:lnTo>
                    <a:lnTo>
                      <a:pt x="1302" y="720"/>
                    </a:lnTo>
                    <a:lnTo>
                      <a:pt x="1302" y="738"/>
                    </a:lnTo>
                    <a:lnTo>
                      <a:pt x="1308" y="744"/>
                    </a:lnTo>
                    <a:lnTo>
                      <a:pt x="1332" y="744"/>
                    </a:lnTo>
                    <a:lnTo>
                      <a:pt x="1350" y="738"/>
                    </a:lnTo>
                    <a:lnTo>
                      <a:pt x="1362" y="732"/>
                    </a:lnTo>
                    <a:lnTo>
                      <a:pt x="1392" y="732"/>
                    </a:lnTo>
                    <a:lnTo>
                      <a:pt x="1404" y="744"/>
                    </a:lnTo>
                    <a:lnTo>
                      <a:pt x="1404" y="786"/>
                    </a:lnTo>
                    <a:lnTo>
                      <a:pt x="1398" y="798"/>
                    </a:lnTo>
                    <a:lnTo>
                      <a:pt x="1398" y="810"/>
                    </a:lnTo>
                    <a:lnTo>
                      <a:pt x="1404" y="810"/>
                    </a:lnTo>
                    <a:lnTo>
                      <a:pt x="1410" y="804"/>
                    </a:lnTo>
                    <a:lnTo>
                      <a:pt x="1422" y="798"/>
                    </a:lnTo>
                    <a:lnTo>
                      <a:pt x="1440" y="792"/>
                    </a:lnTo>
                    <a:lnTo>
                      <a:pt x="1452" y="786"/>
                    </a:lnTo>
                    <a:lnTo>
                      <a:pt x="1476" y="762"/>
                    </a:lnTo>
                    <a:lnTo>
                      <a:pt x="1482" y="750"/>
                    </a:lnTo>
                    <a:lnTo>
                      <a:pt x="1500" y="732"/>
                    </a:lnTo>
                    <a:lnTo>
                      <a:pt x="1500" y="726"/>
                    </a:lnTo>
                    <a:close/>
                    <a:moveTo>
                      <a:pt x="1476" y="1116"/>
                    </a:moveTo>
                    <a:lnTo>
                      <a:pt x="1470" y="1116"/>
                    </a:lnTo>
                    <a:lnTo>
                      <a:pt x="1458" y="1122"/>
                    </a:lnTo>
                    <a:lnTo>
                      <a:pt x="1452" y="1128"/>
                    </a:lnTo>
                    <a:lnTo>
                      <a:pt x="1458" y="1134"/>
                    </a:lnTo>
                    <a:lnTo>
                      <a:pt x="1470" y="1140"/>
                    </a:lnTo>
                    <a:lnTo>
                      <a:pt x="1476" y="1140"/>
                    </a:lnTo>
                    <a:lnTo>
                      <a:pt x="1488" y="1146"/>
                    </a:lnTo>
                    <a:lnTo>
                      <a:pt x="1500" y="1134"/>
                    </a:lnTo>
                    <a:lnTo>
                      <a:pt x="1500" y="1128"/>
                    </a:lnTo>
                    <a:lnTo>
                      <a:pt x="1488" y="1116"/>
                    </a:lnTo>
                    <a:lnTo>
                      <a:pt x="1476" y="1116"/>
                    </a:lnTo>
                    <a:close/>
                    <a:moveTo>
                      <a:pt x="1716" y="1230"/>
                    </a:moveTo>
                    <a:lnTo>
                      <a:pt x="1680" y="1218"/>
                    </a:lnTo>
                    <a:lnTo>
                      <a:pt x="1674" y="1224"/>
                    </a:lnTo>
                    <a:lnTo>
                      <a:pt x="1674" y="1230"/>
                    </a:lnTo>
                    <a:lnTo>
                      <a:pt x="1686" y="1254"/>
                    </a:lnTo>
                    <a:lnTo>
                      <a:pt x="1692" y="1260"/>
                    </a:lnTo>
                    <a:lnTo>
                      <a:pt x="1704" y="1266"/>
                    </a:lnTo>
                    <a:lnTo>
                      <a:pt x="1716" y="1266"/>
                    </a:lnTo>
                    <a:lnTo>
                      <a:pt x="1722" y="1260"/>
                    </a:lnTo>
                    <a:lnTo>
                      <a:pt x="1740" y="1260"/>
                    </a:lnTo>
                    <a:lnTo>
                      <a:pt x="1746" y="1266"/>
                    </a:lnTo>
                    <a:lnTo>
                      <a:pt x="1746" y="1278"/>
                    </a:lnTo>
                    <a:lnTo>
                      <a:pt x="1752" y="1290"/>
                    </a:lnTo>
                    <a:lnTo>
                      <a:pt x="1764" y="1296"/>
                    </a:lnTo>
                    <a:lnTo>
                      <a:pt x="1788" y="1296"/>
                    </a:lnTo>
                    <a:lnTo>
                      <a:pt x="1794" y="1290"/>
                    </a:lnTo>
                    <a:lnTo>
                      <a:pt x="1800" y="1290"/>
                    </a:lnTo>
                    <a:lnTo>
                      <a:pt x="1800" y="1284"/>
                    </a:lnTo>
                    <a:lnTo>
                      <a:pt x="1794" y="1272"/>
                    </a:lnTo>
                    <a:lnTo>
                      <a:pt x="1782" y="1260"/>
                    </a:lnTo>
                    <a:lnTo>
                      <a:pt x="1770" y="1236"/>
                    </a:lnTo>
                    <a:lnTo>
                      <a:pt x="1746" y="1224"/>
                    </a:lnTo>
                    <a:lnTo>
                      <a:pt x="1728" y="1224"/>
                    </a:lnTo>
                    <a:lnTo>
                      <a:pt x="1716" y="1230"/>
                    </a:lnTo>
                    <a:close/>
                    <a:moveTo>
                      <a:pt x="1962" y="1122"/>
                    </a:moveTo>
                    <a:lnTo>
                      <a:pt x="1932" y="1146"/>
                    </a:lnTo>
                    <a:lnTo>
                      <a:pt x="1920" y="1134"/>
                    </a:lnTo>
                    <a:lnTo>
                      <a:pt x="1890" y="1134"/>
                    </a:lnTo>
                    <a:lnTo>
                      <a:pt x="1884" y="1140"/>
                    </a:lnTo>
                    <a:lnTo>
                      <a:pt x="1872" y="1146"/>
                    </a:lnTo>
                    <a:lnTo>
                      <a:pt x="1866" y="1152"/>
                    </a:lnTo>
                    <a:lnTo>
                      <a:pt x="1860" y="1140"/>
                    </a:lnTo>
                    <a:lnTo>
                      <a:pt x="1836" y="1116"/>
                    </a:lnTo>
                    <a:lnTo>
                      <a:pt x="1824" y="1116"/>
                    </a:lnTo>
                    <a:lnTo>
                      <a:pt x="1800" y="1128"/>
                    </a:lnTo>
                    <a:lnTo>
                      <a:pt x="1764" y="1164"/>
                    </a:lnTo>
                    <a:lnTo>
                      <a:pt x="1728" y="1158"/>
                    </a:lnTo>
                    <a:lnTo>
                      <a:pt x="1716" y="1176"/>
                    </a:lnTo>
                    <a:lnTo>
                      <a:pt x="1746" y="1176"/>
                    </a:lnTo>
                    <a:lnTo>
                      <a:pt x="1752" y="1182"/>
                    </a:lnTo>
                    <a:lnTo>
                      <a:pt x="1764" y="1182"/>
                    </a:lnTo>
                    <a:lnTo>
                      <a:pt x="1776" y="1188"/>
                    </a:lnTo>
                    <a:lnTo>
                      <a:pt x="1788" y="1188"/>
                    </a:lnTo>
                    <a:lnTo>
                      <a:pt x="1794" y="1182"/>
                    </a:lnTo>
                    <a:lnTo>
                      <a:pt x="1806" y="1176"/>
                    </a:lnTo>
                    <a:lnTo>
                      <a:pt x="1812" y="1170"/>
                    </a:lnTo>
                    <a:lnTo>
                      <a:pt x="1908" y="1164"/>
                    </a:lnTo>
                    <a:lnTo>
                      <a:pt x="1956" y="1158"/>
                    </a:lnTo>
                    <a:lnTo>
                      <a:pt x="1992" y="1128"/>
                    </a:lnTo>
                    <a:lnTo>
                      <a:pt x="1992" y="1110"/>
                    </a:lnTo>
                    <a:lnTo>
                      <a:pt x="1962" y="1122"/>
                    </a:lnTo>
                    <a:close/>
                    <a:moveTo>
                      <a:pt x="1578" y="1158"/>
                    </a:moveTo>
                    <a:lnTo>
                      <a:pt x="1566" y="1152"/>
                    </a:lnTo>
                    <a:lnTo>
                      <a:pt x="1560" y="1146"/>
                    </a:lnTo>
                    <a:lnTo>
                      <a:pt x="1548" y="1140"/>
                    </a:lnTo>
                    <a:lnTo>
                      <a:pt x="1536" y="1140"/>
                    </a:lnTo>
                    <a:lnTo>
                      <a:pt x="1512" y="1164"/>
                    </a:lnTo>
                    <a:lnTo>
                      <a:pt x="1506" y="1176"/>
                    </a:lnTo>
                    <a:lnTo>
                      <a:pt x="1500" y="1182"/>
                    </a:lnTo>
                    <a:lnTo>
                      <a:pt x="1554" y="1188"/>
                    </a:lnTo>
                    <a:lnTo>
                      <a:pt x="1554" y="1212"/>
                    </a:lnTo>
                    <a:lnTo>
                      <a:pt x="1578" y="1206"/>
                    </a:lnTo>
                    <a:lnTo>
                      <a:pt x="1590" y="1188"/>
                    </a:lnTo>
                    <a:lnTo>
                      <a:pt x="1614" y="1206"/>
                    </a:lnTo>
                    <a:lnTo>
                      <a:pt x="1644" y="1170"/>
                    </a:lnTo>
                    <a:lnTo>
                      <a:pt x="1596" y="1152"/>
                    </a:lnTo>
                    <a:lnTo>
                      <a:pt x="1578" y="115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2" name="Ind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872" y="1568"/>
                <a:ext cx="500" cy="603"/>
              </a:xfrm>
              <a:custGeom>
                <a:avLst/>
                <a:gdLst>
                  <a:gd name="T0" fmla="*/ 2147483647 w 1956"/>
                  <a:gd name="T1" fmla="*/ 2147483647 h 2358"/>
                  <a:gd name="T2" fmla="*/ 2147483647 w 1956"/>
                  <a:gd name="T3" fmla="*/ 2147483647 h 2358"/>
                  <a:gd name="T4" fmla="*/ 2147483647 w 1956"/>
                  <a:gd name="T5" fmla="*/ 2147483647 h 2358"/>
                  <a:gd name="T6" fmla="*/ 2147483647 w 1956"/>
                  <a:gd name="T7" fmla="*/ 2147483647 h 2358"/>
                  <a:gd name="T8" fmla="*/ 2147483647 w 1956"/>
                  <a:gd name="T9" fmla="*/ 2147483647 h 2358"/>
                  <a:gd name="T10" fmla="*/ 2147483647 w 1956"/>
                  <a:gd name="T11" fmla="*/ 2147483647 h 2358"/>
                  <a:gd name="T12" fmla="*/ 2147483647 w 1956"/>
                  <a:gd name="T13" fmla="*/ 2147483647 h 2358"/>
                  <a:gd name="T14" fmla="*/ 2147483647 w 1956"/>
                  <a:gd name="T15" fmla="*/ 2147483647 h 2358"/>
                  <a:gd name="T16" fmla="*/ 2147483647 w 1956"/>
                  <a:gd name="T17" fmla="*/ 2147483647 h 2358"/>
                  <a:gd name="T18" fmla="*/ 2147483647 w 1956"/>
                  <a:gd name="T19" fmla="*/ 2147483647 h 2358"/>
                  <a:gd name="T20" fmla="*/ 2147483647 w 1956"/>
                  <a:gd name="T21" fmla="*/ 2147483647 h 2358"/>
                  <a:gd name="T22" fmla="*/ 2147483647 w 1956"/>
                  <a:gd name="T23" fmla="*/ 2147483647 h 2358"/>
                  <a:gd name="T24" fmla="*/ 2147483647 w 1956"/>
                  <a:gd name="T25" fmla="*/ 2147483647 h 2358"/>
                  <a:gd name="T26" fmla="*/ 2147483647 w 1956"/>
                  <a:gd name="T27" fmla="*/ 2147483647 h 2358"/>
                  <a:gd name="T28" fmla="*/ 2147483647 w 1956"/>
                  <a:gd name="T29" fmla="*/ 2147483647 h 2358"/>
                  <a:gd name="T30" fmla="*/ 2147483647 w 1956"/>
                  <a:gd name="T31" fmla="*/ 2147483647 h 2358"/>
                  <a:gd name="T32" fmla="*/ 2147483647 w 1956"/>
                  <a:gd name="T33" fmla="*/ 2147483647 h 2358"/>
                  <a:gd name="T34" fmla="*/ 2147483647 w 1956"/>
                  <a:gd name="T35" fmla="*/ 2147483647 h 2358"/>
                  <a:gd name="T36" fmla="*/ 2147483647 w 1956"/>
                  <a:gd name="T37" fmla="*/ 2147483647 h 2358"/>
                  <a:gd name="T38" fmla="*/ 2147483647 w 1956"/>
                  <a:gd name="T39" fmla="*/ 2147483647 h 2358"/>
                  <a:gd name="T40" fmla="*/ 2147483647 w 1956"/>
                  <a:gd name="T41" fmla="*/ 2147483647 h 2358"/>
                  <a:gd name="T42" fmla="*/ 2147483647 w 1956"/>
                  <a:gd name="T43" fmla="*/ 2147483647 h 2358"/>
                  <a:gd name="T44" fmla="*/ 2147483647 w 1956"/>
                  <a:gd name="T45" fmla="*/ 2147483647 h 2358"/>
                  <a:gd name="T46" fmla="*/ 2147483647 w 1956"/>
                  <a:gd name="T47" fmla="*/ 2147483647 h 2358"/>
                  <a:gd name="T48" fmla="*/ 2147483647 w 1956"/>
                  <a:gd name="T49" fmla="*/ 2147483647 h 2358"/>
                  <a:gd name="T50" fmla="*/ 2147483647 w 1956"/>
                  <a:gd name="T51" fmla="*/ 2147483647 h 2358"/>
                  <a:gd name="T52" fmla="*/ 2147483647 w 1956"/>
                  <a:gd name="T53" fmla="*/ 2147483647 h 2358"/>
                  <a:gd name="T54" fmla="*/ 2147483647 w 1956"/>
                  <a:gd name="T55" fmla="*/ 2147483647 h 2358"/>
                  <a:gd name="T56" fmla="*/ 2147483647 w 1956"/>
                  <a:gd name="T57" fmla="*/ 2147483647 h 2358"/>
                  <a:gd name="T58" fmla="*/ 2147483647 w 1956"/>
                  <a:gd name="T59" fmla="*/ 2147483647 h 2358"/>
                  <a:gd name="T60" fmla="*/ 2147483647 w 1956"/>
                  <a:gd name="T61" fmla="*/ 2147483647 h 2358"/>
                  <a:gd name="T62" fmla="*/ 2147483647 w 1956"/>
                  <a:gd name="T63" fmla="*/ 2147483647 h 2358"/>
                  <a:gd name="T64" fmla="*/ 2147483647 w 1956"/>
                  <a:gd name="T65" fmla="*/ 2147483647 h 2358"/>
                  <a:gd name="T66" fmla="*/ 2147483647 w 1956"/>
                  <a:gd name="T67" fmla="*/ 2147483647 h 2358"/>
                  <a:gd name="T68" fmla="*/ 2147483647 w 1956"/>
                  <a:gd name="T69" fmla="*/ 2147483647 h 2358"/>
                  <a:gd name="T70" fmla="*/ 2147483647 w 1956"/>
                  <a:gd name="T71" fmla="*/ 2147483647 h 2358"/>
                  <a:gd name="T72" fmla="*/ 2147483647 w 1956"/>
                  <a:gd name="T73" fmla="*/ 2147483647 h 2358"/>
                  <a:gd name="T74" fmla="*/ 2147483647 w 1956"/>
                  <a:gd name="T75" fmla="*/ 2147483647 h 2358"/>
                  <a:gd name="T76" fmla="*/ 2147483647 w 1956"/>
                  <a:gd name="T77" fmla="*/ 2147483647 h 2358"/>
                  <a:gd name="T78" fmla="*/ 2147483647 w 1956"/>
                  <a:gd name="T79" fmla="*/ 2147483647 h 2358"/>
                  <a:gd name="T80" fmla="*/ 2147483647 w 1956"/>
                  <a:gd name="T81" fmla="*/ 2147483647 h 2358"/>
                  <a:gd name="T82" fmla="*/ 2147483647 w 1956"/>
                  <a:gd name="T83" fmla="*/ 2147483647 h 2358"/>
                  <a:gd name="T84" fmla="*/ 2147483647 w 1956"/>
                  <a:gd name="T85" fmla="*/ 2147483647 h 2358"/>
                  <a:gd name="T86" fmla="*/ 2147483647 w 1956"/>
                  <a:gd name="T87" fmla="*/ 2147483647 h 2358"/>
                  <a:gd name="T88" fmla="*/ 2147483647 w 1956"/>
                  <a:gd name="T89" fmla="*/ 2147483647 h 2358"/>
                  <a:gd name="T90" fmla="*/ 2147483647 w 1956"/>
                  <a:gd name="T91" fmla="*/ 2147483647 h 2358"/>
                  <a:gd name="T92" fmla="*/ 2147483647 w 1956"/>
                  <a:gd name="T93" fmla="*/ 2147483647 h 2358"/>
                  <a:gd name="T94" fmla="*/ 2147483647 w 1956"/>
                  <a:gd name="T95" fmla="*/ 2147483647 h 2358"/>
                  <a:gd name="T96" fmla="*/ 2147483647 w 1956"/>
                  <a:gd name="T97" fmla="*/ 2147483647 h 2358"/>
                  <a:gd name="T98" fmla="*/ 2147483647 w 1956"/>
                  <a:gd name="T99" fmla="*/ 2147483647 h 2358"/>
                  <a:gd name="T100" fmla="*/ 2147483647 w 1956"/>
                  <a:gd name="T101" fmla="*/ 2147483647 h 2358"/>
                  <a:gd name="T102" fmla="*/ 2147483647 w 1956"/>
                  <a:gd name="T103" fmla="*/ 2147483647 h 2358"/>
                  <a:gd name="T104" fmla="*/ 2147483647 w 1956"/>
                  <a:gd name="T105" fmla="*/ 2147483647 h 2358"/>
                  <a:gd name="T106" fmla="*/ 2147483647 w 1956"/>
                  <a:gd name="T107" fmla="*/ 2147483647 h 2358"/>
                  <a:gd name="T108" fmla="*/ 2147483647 w 1956"/>
                  <a:gd name="T109" fmla="*/ 2147483647 h 2358"/>
                  <a:gd name="T110" fmla="*/ 2147483647 w 1956"/>
                  <a:gd name="T111" fmla="*/ 2147483647 h 2358"/>
                  <a:gd name="T112" fmla="*/ 2147483647 w 1956"/>
                  <a:gd name="T113" fmla="*/ 2147483647 h 2358"/>
                  <a:gd name="T114" fmla="*/ 2147483647 w 1956"/>
                  <a:gd name="T115" fmla="*/ 2147483647 h 2358"/>
                  <a:gd name="T116" fmla="*/ 2147483647 w 1956"/>
                  <a:gd name="T117" fmla="*/ 2147483647 h 2358"/>
                  <a:gd name="T118" fmla="*/ 2147483647 w 1956"/>
                  <a:gd name="T119" fmla="*/ 2147483647 h 23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56"/>
                  <a:gd name="T181" fmla="*/ 0 h 2358"/>
                  <a:gd name="T182" fmla="*/ 1956 w 1956"/>
                  <a:gd name="T183" fmla="*/ 2358 h 23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56" h="2358">
                    <a:moveTo>
                      <a:pt x="1806" y="1788"/>
                    </a:moveTo>
                    <a:lnTo>
                      <a:pt x="1794" y="1800"/>
                    </a:lnTo>
                    <a:lnTo>
                      <a:pt x="1782" y="1824"/>
                    </a:lnTo>
                    <a:lnTo>
                      <a:pt x="1782" y="1884"/>
                    </a:lnTo>
                    <a:lnTo>
                      <a:pt x="1788" y="1980"/>
                    </a:lnTo>
                    <a:lnTo>
                      <a:pt x="1800" y="1950"/>
                    </a:lnTo>
                    <a:lnTo>
                      <a:pt x="1800" y="1848"/>
                    </a:lnTo>
                    <a:lnTo>
                      <a:pt x="1806" y="1836"/>
                    </a:lnTo>
                    <a:lnTo>
                      <a:pt x="1806" y="1830"/>
                    </a:lnTo>
                    <a:lnTo>
                      <a:pt x="1812" y="1818"/>
                    </a:lnTo>
                    <a:lnTo>
                      <a:pt x="1812" y="1806"/>
                    </a:lnTo>
                    <a:lnTo>
                      <a:pt x="1818" y="1800"/>
                    </a:lnTo>
                    <a:lnTo>
                      <a:pt x="1812" y="1788"/>
                    </a:lnTo>
                    <a:lnTo>
                      <a:pt x="1806" y="1788"/>
                    </a:lnTo>
                    <a:close/>
                    <a:moveTo>
                      <a:pt x="1794" y="2028"/>
                    </a:moveTo>
                    <a:lnTo>
                      <a:pt x="1788" y="2028"/>
                    </a:lnTo>
                    <a:lnTo>
                      <a:pt x="1782" y="2040"/>
                    </a:lnTo>
                    <a:lnTo>
                      <a:pt x="1782" y="2046"/>
                    </a:lnTo>
                    <a:lnTo>
                      <a:pt x="1788" y="2058"/>
                    </a:lnTo>
                    <a:lnTo>
                      <a:pt x="1788" y="2064"/>
                    </a:lnTo>
                    <a:lnTo>
                      <a:pt x="1794" y="2076"/>
                    </a:lnTo>
                    <a:lnTo>
                      <a:pt x="1800" y="2064"/>
                    </a:lnTo>
                    <a:lnTo>
                      <a:pt x="1800" y="2028"/>
                    </a:lnTo>
                    <a:lnTo>
                      <a:pt x="1794" y="2028"/>
                    </a:lnTo>
                    <a:close/>
                    <a:moveTo>
                      <a:pt x="1890" y="2310"/>
                    </a:moveTo>
                    <a:lnTo>
                      <a:pt x="1884" y="2316"/>
                    </a:lnTo>
                    <a:lnTo>
                      <a:pt x="1884" y="2334"/>
                    </a:lnTo>
                    <a:lnTo>
                      <a:pt x="1890" y="2346"/>
                    </a:lnTo>
                    <a:lnTo>
                      <a:pt x="1896" y="2352"/>
                    </a:lnTo>
                    <a:lnTo>
                      <a:pt x="1908" y="2358"/>
                    </a:lnTo>
                    <a:lnTo>
                      <a:pt x="1908" y="2346"/>
                    </a:lnTo>
                    <a:lnTo>
                      <a:pt x="1902" y="2334"/>
                    </a:lnTo>
                    <a:lnTo>
                      <a:pt x="1902" y="2322"/>
                    </a:lnTo>
                    <a:lnTo>
                      <a:pt x="1896" y="2310"/>
                    </a:lnTo>
                    <a:lnTo>
                      <a:pt x="1890" y="2310"/>
                    </a:lnTo>
                    <a:close/>
                    <a:moveTo>
                      <a:pt x="1920" y="672"/>
                    </a:moveTo>
                    <a:lnTo>
                      <a:pt x="1932" y="660"/>
                    </a:lnTo>
                    <a:lnTo>
                      <a:pt x="1944" y="654"/>
                    </a:lnTo>
                    <a:lnTo>
                      <a:pt x="1950" y="648"/>
                    </a:lnTo>
                    <a:lnTo>
                      <a:pt x="1956" y="648"/>
                    </a:lnTo>
                    <a:lnTo>
                      <a:pt x="1956" y="618"/>
                    </a:lnTo>
                    <a:lnTo>
                      <a:pt x="1950" y="618"/>
                    </a:lnTo>
                    <a:lnTo>
                      <a:pt x="1944" y="612"/>
                    </a:lnTo>
                    <a:lnTo>
                      <a:pt x="1878" y="612"/>
                    </a:lnTo>
                    <a:lnTo>
                      <a:pt x="1878" y="606"/>
                    </a:lnTo>
                    <a:lnTo>
                      <a:pt x="1890" y="594"/>
                    </a:lnTo>
                    <a:lnTo>
                      <a:pt x="1896" y="594"/>
                    </a:lnTo>
                    <a:lnTo>
                      <a:pt x="1878" y="564"/>
                    </a:lnTo>
                    <a:lnTo>
                      <a:pt x="1848" y="564"/>
                    </a:lnTo>
                    <a:lnTo>
                      <a:pt x="1842" y="558"/>
                    </a:lnTo>
                    <a:lnTo>
                      <a:pt x="1848" y="558"/>
                    </a:lnTo>
                    <a:lnTo>
                      <a:pt x="1860" y="546"/>
                    </a:lnTo>
                    <a:lnTo>
                      <a:pt x="1854" y="540"/>
                    </a:lnTo>
                    <a:lnTo>
                      <a:pt x="1818" y="522"/>
                    </a:lnTo>
                    <a:lnTo>
                      <a:pt x="1806" y="534"/>
                    </a:lnTo>
                    <a:lnTo>
                      <a:pt x="1806" y="558"/>
                    </a:lnTo>
                    <a:lnTo>
                      <a:pt x="1788" y="558"/>
                    </a:lnTo>
                    <a:lnTo>
                      <a:pt x="1770" y="546"/>
                    </a:lnTo>
                    <a:lnTo>
                      <a:pt x="1758" y="540"/>
                    </a:lnTo>
                    <a:lnTo>
                      <a:pt x="1740" y="540"/>
                    </a:lnTo>
                    <a:lnTo>
                      <a:pt x="1728" y="552"/>
                    </a:lnTo>
                    <a:lnTo>
                      <a:pt x="1716" y="558"/>
                    </a:lnTo>
                    <a:lnTo>
                      <a:pt x="1692" y="582"/>
                    </a:lnTo>
                    <a:lnTo>
                      <a:pt x="1656" y="582"/>
                    </a:lnTo>
                    <a:lnTo>
                      <a:pt x="1656" y="588"/>
                    </a:lnTo>
                    <a:lnTo>
                      <a:pt x="1662" y="594"/>
                    </a:lnTo>
                    <a:lnTo>
                      <a:pt x="1662" y="618"/>
                    </a:lnTo>
                    <a:lnTo>
                      <a:pt x="1656" y="624"/>
                    </a:lnTo>
                    <a:lnTo>
                      <a:pt x="1626" y="624"/>
                    </a:lnTo>
                    <a:lnTo>
                      <a:pt x="1632" y="636"/>
                    </a:lnTo>
                    <a:lnTo>
                      <a:pt x="1632" y="654"/>
                    </a:lnTo>
                    <a:lnTo>
                      <a:pt x="1620" y="666"/>
                    </a:lnTo>
                    <a:lnTo>
                      <a:pt x="1566" y="666"/>
                    </a:lnTo>
                    <a:lnTo>
                      <a:pt x="1566" y="684"/>
                    </a:lnTo>
                    <a:lnTo>
                      <a:pt x="1572" y="690"/>
                    </a:lnTo>
                    <a:lnTo>
                      <a:pt x="1596" y="690"/>
                    </a:lnTo>
                    <a:lnTo>
                      <a:pt x="1596" y="714"/>
                    </a:lnTo>
                    <a:lnTo>
                      <a:pt x="1608" y="726"/>
                    </a:lnTo>
                    <a:lnTo>
                      <a:pt x="1608" y="732"/>
                    </a:lnTo>
                    <a:lnTo>
                      <a:pt x="1584" y="744"/>
                    </a:lnTo>
                    <a:lnTo>
                      <a:pt x="1572" y="744"/>
                    </a:lnTo>
                    <a:lnTo>
                      <a:pt x="1566" y="738"/>
                    </a:lnTo>
                    <a:lnTo>
                      <a:pt x="1554" y="738"/>
                    </a:lnTo>
                    <a:lnTo>
                      <a:pt x="1542" y="744"/>
                    </a:lnTo>
                    <a:lnTo>
                      <a:pt x="1512" y="744"/>
                    </a:lnTo>
                    <a:lnTo>
                      <a:pt x="1500" y="738"/>
                    </a:lnTo>
                    <a:lnTo>
                      <a:pt x="1482" y="738"/>
                    </a:lnTo>
                    <a:lnTo>
                      <a:pt x="1476" y="744"/>
                    </a:lnTo>
                    <a:lnTo>
                      <a:pt x="1464" y="750"/>
                    </a:lnTo>
                    <a:lnTo>
                      <a:pt x="1440" y="750"/>
                    </a:lnTo>
                    <a:lnTo>
                      <a:pt x="1428" y="738"/>
                    </a:lnTo>
                    <a:lnTo>
                      <a:pt x="1428" y="732"/>
                    </a:lnTo>
                    <a:lnTo>
                      <a:pt x="1428" y="738"/>
                    </a:lnTo>
                    <a:lnTo>
                      <a:pt x="1416" y="738"/>
                    </a:lnTo>
                    <a:lnTo>
                      <a:pt x="1392" y="726"/>
                    </a:lnTo>
                    <a:lnTo>
                      <a:pt x="1374" y="708"/>
                    </a:lnTo>
                    <a:lnTo>
                      <a:pt x="1374" y="696"/>
                    </a:lnTo>
                    <a:lnTo>
                      <a:pt x="1380" y="696"/>
                    </a:lnTo>
                    <a:lnTo>
                      <a:pt x="1374" y="696"/>
                    </a:lnTo>
                    <a:lnTo>
                      <a:pt x="1368" y="690"/>
                    </a:lnTo>
                    <a:lnTo>
                      <a:pt x="1368" y="642"/>
                    </a:lnTo>
                    <a:lnTo>
                      <a:pt x="1362" y="636"/>
                    </a:lnTo>
                    <a:lnTo>
                      <a:pt x="1350" y="630"/>
                    </a:lnTo>
                    <a:lnTo>
                      <a:pt x="1338" y="630"/>
                    </a:lnTo>
                    <a:lnTo>
                      <a:pt x="1326" y="642"/>
                    </a:lnTo>
                    <a:lnTo>
                      <a:pt x="1314" y="648"/>
                    </a:lnTo>
                    <a:lnTo>
                      <a:pt x="1326" y="666"/>
                    </a:lnTo>
                    <a:lnTo>
                      <a:pt x="1326" y="714"/>
                    </a:lnTo>
                    <a:lnTo>
                      <a:pt x="1338" y="738"/>
                    </a:lnTo>
                    <a:lnTo>
                      <a:pt x="1338" y="774"/>
                    </a:lnTo>
                    <a:lnTo>
                      <a:pt x="1272" y="774"/>
                    </a:lnTo>
                    <a:lnTo>
                      <a:pt x="1272" y="762"/>
                    </a:lnTo>
                    <a:lnTo>
                      <a:pt x="1266" y="756"/>
                    </a:lnTo>
                    <a:lnTo>
                      <a:pt x="1260" y="756"/>
                    </a:lnTo>
                    <a:lnTo>
                      <a:pt x="1248" y="762"/>
                    </a:lnTo>
                    <a:lnTo>
                      <a:pt x="1242" y="774"/>
                    </a:lnTo>
                    <a:lnTo>
                      <a:pt x="1236" y="762"/>
                    </a:lnTo>
                    <a:lnTo>
                      <a:pt x="1224" y="756"/>
                    </a:lnTo>
                    <a:lnTo>
                      <a:pt x="1206" y="750"/>
                    </a:lnTo>
                    <a:lnTo>
                      <a:pt x="1188" y="750"/>
                    </a:lnTo>
                    <a:lnTo>
                      <a:pt x="1182" y="756"/>
                    </a:lnTo>
                    <a:lnTo>
                      <a:pt x="1152" y="738"/>
                    </a:lnTo>
                    <a:lnTo>
                      <a:pt x="1134" y="750"/>
                    </a:lnTo>
                    <a:lnTo>
                      <a:pt x="1080" y="696"/>
                    </a:lnTo>
                    <a:lnTo>
                      <a:pt x="1056" y="696"/>
                    </a:lnTo>
                    <a:lnTo>
                      <a:pt x="1056" y="690"/>
                    </a:lnTo>
                    <a:lnTo>
                      <a:pt x="1044" y="678"/>
                    </a:lnTo>
                    <a:lnTo>
                      <a:pt x="1038" y="678"/>
                    </a:lnTo>
                    <a:lnTo>
                      <a:pt x="1032" y="684"/>
                    </a:lnTo>
                    <a:lnTo>
                      <a:pt x="1032" y="702"/>
                    </a:lnTo>
                    <a:lnTo>
                      <a:pt x="1032" y="696"/>
                    </a:lnTo>
                    <a:lnTo>
                      <a:pt x="1026" y="690"/>
                    </a:lnTo>
                    <a:lnTo>
                      <a:pt x="1008" y="690"/>
                    </a:lnTo>
                    <a:lnTo>
                      <a:pt x="996" y="702"/>
                    </a:lnTo>
                    <a:lnTo>
                      <a:pt x="990" y="690"/>
                    </a:lnTo>
                    <a:lnTo>
                      <a:pt x="984" y="684"/>
                    </a:lnTo>
                    <a:lnTo>
                      <a:pt x="960" y="684"/>
                    </a:lnTo>
                    <a:lnTo>
                      <a:pt x="954" y="678"/>
                    </a:lnTo>
                    <a:lnTo>
                      <a:pt x="954" y="666"/>
                    </a:lnTo>
                    <a:lnTo>
                      <a:pt x="942" y="666"/>
                    </a:lnTo>
                    <a:lnTo>
                      <a:pt x="936" y="672"/>
                    </a:lnTo>
                    <a:lnTo>
                      <a:pt x="918" y="672"/>
                    </a:lnTo>
                    <a:lnTo>
                      <a:pt x="912" y="666"/>
                    </a:lnTo>
                    <a:lnTo>
                      <a:pt x="906" y="654"/>
                    </a:lnTo>
                    <a:lnTo>
                      <a:pt x="900" y="648"/>
                    </a:lnTo>
                    <a:lnTo>
                      <a:pt x="888" y="648"/>
                    </a:lnTo>
                    <a:lnTo>
                      <a:pt x="846" y="630"/>
                    </a:lnTo>
                    <a:lnTo>
                      <a:pt x="834" y="612"/>
                    </a:lnTo>
                    <a:lnTo>
                      <a:pt x="810" y="612"/>
                    </a:lnTo>
                    <a:lnTo>
                      <a:pt x="792" y="588"/>
                    </a:lnTo>
                    <a:lnTo>
                      <a:pt x="780" y="594"/>
                    </a:lnTo>
                    <a:lnTo>
                      <a:pt x="750" y="564"/>
                    </a:lnTo>
                    <a:lnTo>
                      <a:pt x="750" y="552"/>
                    </a:lnTo>
                    <a:lnTo>
                      <a:pt x="762" y="540"/>
                    </a:lnTo>
                    <a:lnTo>
                      <a:pt x="768" y="540"/>
                    </a:lnTo>
                    <a:lnTo>
                      <a:pt x="756" y="528"/>
                    </a:lnTo>
                    <a:lnTo>
                      <a:pt x="756" y="522"/>
                    </a:lnTo>
                    <a:lnTo>
                      <a:pt x="762" y="516"/>
                    </a:lnTo>
                    <a:lnTo>
                      <a:pt x="756" y="504"/>
                    </a:lnTo>
                    <a:lnTo>
                      <a:pt x="780" y="480"/>
                    </a:lnTo>
                    <a:lnTo>
                      <a:pt x="786" y="456"/>
                    </a:lnTo>
                    <a:lnTo>
                      <a:pt x="762" y="438"/>
                    </a:lnTo>
                    <a:lnTo>
                      <a:pt x="750" y="438"/>
                    </a:lnTo>
                    <a:lnTo>
                      <a:pt x="738" y="432"/>
                    </a:lnTo>
                    <a:lnTo>
                      <a:pt x="738" y="414"/>
                    </a:lnTo>
                    <a:lnTo>
                      <a:pt x="720" y="420"/>
                    </a:lnTo>
                    <a:lnTo>
                      <a:pt x="702" y="402"/>
                    </a:lnTo>
                    <a:lnTo>
                      <a:pt x="696" y="402"/>
                    </a:lnTo>
                    <a:lnTo>
                      <a:pt x="690" y="396"/>
                    </a:lnTo>
                    <a:lnTo>
                      <a:pt x="678" y="396"/>
                    </a:lnTo>
                    <a:lnTo>
                      <a:pt x="666" y="390"/>
                    </a:lnTo>
                    <a:lnTo>
                      <a:pt x="654" y="378"/>
                    </a:lnTo>
                    <a:lnTo>
                      <a:pt x="648" y="366"/>
                    </a:lnTo>
                    <a:lnTo>
                      <a:pt x="618" y="366"/>
                    </a:lnTo>
                    <a:lnTo>
                      <a:pt x="612" y="360"/>
                    </a:lnTo>
                    <a:lnTo>
                      <a:pt x="612" y="342"/>
                    </a:lnTo>
                    <a:lnTo>
                      <a:pt x="618" y="336"/>
                    </a:lnTo>
                    <a:lnTo>
                      <a:pt x="618" y="324"/>
                    </a:lnTo>
                    <a:lnTo>
                      <a:pt x="612" y="324"/>
                    </a:lnTo>
                    <a:lnTo>
                      <a:pt x="600" y="312"/>
                    </a:lnTo>
                    <a:lnTo>
                      <a:pt x="594" y="300"/>
                    </a:lnTo>
                    <a:lnTo>
                      <a:pt x="588" y="294"/>
                    </a:lnTo>
                    <a:lnTo>
                      <a:pt x="588" y="276"/>
                    </a:lnTo>
                    <a:lnTo>
                      <a:pt x="594" y="276"/>
                    </a:lnTo>
                    <a:lnTo>
                      <a:pt x="600" y="270"/>
                    </a:lnTo>
                    <a:lnTo>
                      <a:pt x="612" y="270"/>
                    </a:lnTo>
                    <a:lnTo>
                      <a:pt x="612" y="288"/>
                    </a:lnTo>
                    <a:lnTo>
                      <a:pt x="624" y="300"/>
                    </a:lnTo>
                    <a:lnTo>
                      <a:pt x="636" y="282"/>
                    </a:lnTo>
                    <a:lnTo>
                      <a:pt x="642" y="282"/>
                    </a:lnTo>
                    <a:lnTo>
                      <a:pt x="648" y="276"/>
                    </a:lnTo>
                    <a:lnTo>
                      <a:pt x="660" y="270"/>
                    </a:lnTo>
                    <a:lnTo>
                      <a:pt x="660" y="258"/>
                    </a:lnTo>
                    <a:lnTo>
                      <a:pt x="642" y="240"/>
                    </a:lnTo>
                    <a:lnTo>
                      <a:pt x="636" y="228"/>
                    </a:lnTo>
                    <a:lnTo>
                      <a:pt x="630" y="222"/>
                    </a:lnTo>
                    <a:lnTo>
                      <a:pt x="618" y="222"/>
                    </a:lnTo>
                    <a:lnTo>
                      <a:pt x="594" y="210"/>
                    </a:lnTo>
                    <a:lnTo>
                      <a:pt x="594" y="186"/>
                    </a:lnTo>
                    <a:lnTo>
                      <a:pt x="612" y="180"/>
                    </a:lnTo>
                    <a:lnTo>
                      <a:pt x="594" y="156"/>
                    </a:lnTo>
                    <a:lnTo>
                      <a:pt x="624" y="156"/>
                    </a:lnTo>
                    <a:lnTo>
                      <a:pt x="636" y="150"/>
                    </a:lnTo>
                    <a:lnTo>
                      <a:pt x="642" y="138"/>
                    </a:lnTo>
                    <a:lnTo>
                      <a:pt x="642" y="114"/>
                    </a:lnTo>
                    <a:lnTo>
                      <a:pt x="636" y="108"/>
                    </a:lnTo>
                    <a:lnTo>
                      <a:pt x="636" y="102"/>
                    </a:lnTo>
                    <a:lnTo>
                      <a:pt x="654" y="102"/>
                    </a:lnTo>
                    <a:lnTo>
                      <a:pt x="660" y="96"/>
                    </a:lnTo>
                    <a:lnTo>
                      <a:pt x="660" y="36"/>
                    </a:lnTo>
                    <a:lnTo>
                      <a:pt x="618" y="36"/>
                    </a:lnTo>
                    <a:lnTo>
                      <a:pt x="594" y="12"/>
                    </a:lnTo>
                    <a:lnTo>
                      <a:pt x="576" y="0"/>
                    </a:lnTo>
                    <a:lnTo>
                      <a:pt x="564" y="0"/>
                    </a:lnTo>
                    <a:lnTo>
                      <a:pt x="540" y="12"/>
                    </a:lnTo>
                    <a:lnTo>
                      <a:pt x="522" y="18"/>
                    </a:lnTo>
                    <a:lnTo>
                      <a:pt x="516" y="30"/>
                    </a:lnTo>
                    <a:lnTo>
                      <a:pt x="504" y="36"/>
                    </a:lnTo>
                    <a:lnTo>
                      <a:pt x="480" y="36"/>
                    </a:lnTo>
                    <a:lnTo>
                      <a:pt x="456" y="72"/>
                    </a:lnTo>
                    <a:lnTo>
                      <a:pt x="432" y="78"/>
                    </a:lnTo>
                    <a:lnTo>
                      <a:pt x="432" y="96"/>
                    </a:lnTo>
                    <a:lnTo>
                      <a:pt x="408" y="96"/>
                    </a:lnTo>
                    <a:lnTo>
                      <a:pt x="402" y="102"/>
                    </a:lnTo>
                    <a:lnTo>
                      <a:pt x="396" y="96"/>
                    </a:lnTo>
                    <a:lnTo>
                      <a:pt x="390" y="102"/>
                    </a:lnTo>
                    <a:lnTo>
                      <a:pt x="378" y="108"/>
                    </a:lnTo>
                    <a:lnTo>
                      <a:pt x="372" y="114"/>
                    </a:lnTo>
                    <a:lnTo>
                      <a:pt x="360" y="120"/>
                    </a:lnTo>
                    <a:lnTo>
                      <a:pt x="348" y="120"/>
                    </a:lnTo>
                    <a:lnTo>
                      <a:pt x="348" y="108"/>
                    </a:lnTo>
                    <a:lnTo>
                      <a:pt x="342" y="102"/>
                    </a:lnTo>
                    <a:lnTo>
                      <a:pt x="324" y="102"/>
                    </a:lnTo>
                    <a:lnTo>
                      <a:pt x="306" y="96"/>
                    </a:lnTo>
                    <a:lnTo>
                      <a:pt x="264" y="96"/>
                    </a:lnTo>
                    <a:lnTo>
                      <a:pt x="240" y="108"/>
                    </a:lnTo>
                    <a:lnTo>
                      <a:pt x="234" y="120"/>
                    </a:lnTo>
                    <a:lnTo>
                      <a:pt x="234" y="126"/>
                    </a:lnTo>
                    <a:lnTo>
                      <a:pt x="258" y="144"/>
                    </a:lnTo>
                    <a:lnTo>
                      <a:pt x="252" y="156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0" y="180"/>
                    </a:lnTo>
                    <a:lnTo>
                      <a:pt x="264" y="186"/>
                    </a:lnTo>
                    <a:lnTo>
                      <a:pt x="264" y="192"/>
                    </a:lnTo>
                    <a:lnTo>
                      <a:pt x="276" y="204"/>
                    </a:lnTo>
                    <a:lnTo>
                      <a:pt x="282" y="204"/>
                    </a:lnTo>
                    <a:lnTo>
                      <a:pt x="282" y="210"/>
                    </a:lnTo>
                    <a:lnTo>
                      <a:pt x="276" y="222"/>
                    </a:lnTo>
                    <a:lnTo>
                      <a:pt x="276" y="234"/>
                    </a:lnTo>
                    <a:lnTo>
                      <a:pt x="294" y="234"/>
                    </a:lnTo>
                    <a:lnTo>
                      <a:pt x="306" y="252"/>
                    </a:lnTo>
                    <a:lnTo>
                      <a:pt x="324" y="252"/>
                    </a:lnTo>
                    <a:lnTo>
                      <a:pt x="330" y="288"/>
                    </a:lnTo>
                    <a:lnTo>
                      <a:pt x="366" y="288"/>
                    </a:lnTo>
                    <a:lnTo>
                      <a:pt x="378" y="294"/>
                    </a:lnTo>
                    <a:lnTo>
                      <a:pt x="384" y="300"/>
                    </a:lnTo>
                    <a:lnTo>
                      <a:pt x="384" y="306"/>
                    </a:lnTo>
                    <a:lnTo>
                      <a:pt x="378" y="312"/>
                    </a:lnTo>
                    <a:lnTo>
                      <a:pt x="354" y="324"/>
                    </a:lnTo>
                    <a:lnTo>
                      <a:pt x="342" y="324"/>
                    </a:lnTo>
                    <a:lnTo>
                      <a:pt x="336" y="330"/>
                    </a:lnTo>
                    <a:lnTo>
                      <a:pt x="336" y="366"/>
                    </a:lnTo>
                    <a:lnTo>
                      <a:pt x="342" y="378"/>
                    </a:lnTo>
                    <a:lnTo>
                      <a:pt x="354" y="390"/>
                    </a:lnTo>
                    <a:lnTo>
                      <a:pt x="354" y="396"/>
                    </a:lnTo>
                    <a:lnTo>
                      <a:pt x="324" y="414"/>
                    </a:lnTo>
                    <a:lnTo>
                      <a:pt x="300" y="450"/>
                    </a:lnTo>
                    <a:lnTo>
                      <a:pt x="318" y="474"/>
                    </a:lnTo>
                    <a:lnTo>
                      <a:pt x="306" y="474"/>
                    </a:lnTo>
                    <a:lnTo>
                      <a:pt x="300" y="480"/>
                    </a:lnTo>
                    <a:lnTo>
                      <a:pt x="288" y="486"/>
                    </a:lnTo>
                    <a:lnTo>
                      <a:pt x="282" y="492"/>
                    </a:lnTo>
                    <a:lnTo>
                      <a:pt x="282" y="504"/>
                    </a:lnTo>
                    <a:lnTo>
                      <a:pt x="276" y="522"/>
                    </a:lnTo>
                    <a:lnTo>
                      <a:pt x="276" y="534"/>
                    </a:lnTo>
                    <a:lnTo>
                      <a:pt x="270" y="552"/>
                    </a:lnTo>
                    <a:lnTo>
                      <a:pt x="258" y="564"/>
                    </a:lnTo>
                    <a:lnTo>
                      <a:pt x="234" y="576"/>
                    </a:lnTo>
                    <a:lnTo>
                      <a:pt x="228" y="582"/>
                    </a:lnTo>
                    <a:lnTo>
                      <a:pt x="228" y="588"/>
                    </a:lnTo>
                    <a:lnTo>
                      <a:pt x="222" y="594"/>
                    </a:lnTo>
                    <a:lnTo>
                      <a:pt x="222" y="612"/>
                    </a:lnTo>
                    <a:lnTo>
                      <a:pt x="204" y="624"/>
                    </a:lnTo>
                    <a:lnTo>
                      <a:pt x="204" y="630"/>
                    </a:lnTo>
                    <a:lnTo>
                      <a:pt x="198" y="636"/>
                    </a:lnTo>
                    <a:lnTo>
                      <a:pt x="192" y="648"/>
                    </a:lnTo>
                    <a:lnTo>
                      <a:pt x="186" y="654"/>
                    </a:lnTo>
                    <a:lnTo>
                      <a:pt x="168" y="654"/>
                    </a:lnTo>
                    <a:lnTo>
                      <a:pt x="162" y="648"/>
                    </a:lnTo>
                    <a:lnTo>
                      <a:pt x="156" y="654"/>
                    </a:lnTo>
                    <a:lnTo>
                      <a:pt x="132" y="666"/>
                    </a:lnTo>
                    <a:lnTo>
                      <a:pt x="126" y="666"/>
                    </a:lnTo>
                    <a:lnTo>
                      <a:pt x="120" y="660"/>
                    </a:lnTo>
                    <a:lnTo>
                      <a:pt x="120" y="648"/>
                    </a:lnTo>
                    <a:lnTo>
                      <a:pt x="114" y="642"/>
                    </a:lnTo>
                    <a:lnTo>
                      <a:pt x="108" y="642"/>
                    </a:lnTo>
                    <a:lnTo>
                      <a:pt x="96" y="648"/>
                    </a:lnTo>
                    <a:lnTo>
                      <a:pt x="84" y="660"/>
                    </a:lnTo>
                    <a:lnTo>
                      <a:pt x="84" y="666"/>
                    </a:lnTo>
                    <a:lnTo>
                      <a:pt x="78" y="678"/>
                    </a:lnTo>
                    <a:lnTo>
                      <a:pt x="72" y="684"/>
                    </a:lnTo>
                    <a:lnTo>
                      <a:pt x="66" y="696"/>
                    </a:lnTo>
                    <a:lnTo>
                      <a:pt x="54" y="708"/>
                    </a:lnTo>
                    <a:lnTo>
                      <a:pt x="48" y="720"/>
                    </a:lnTo>
                    <a:lnTo>
                      <a:pt x="48" y="744"/>
                    </a:lnTo>
                    <a:lnTo>
                      <a:pt x="54" y="750"/>
                    </a:lnTo>
                    <a:lnTo>
                      <a:pt x="66" y="756"/>
                    </a:lnTo>
                    <a:lnTo>
                      <a:pt x="72" y="756"/>
                    </a:lnTo>
                    <a:lnTo>
                      <a:pt x="102" y="750"/>
                    </a:lnTo>
                    <a:lnTo>
                      <a:pt x="102" y="768"/>
                    </a:lnTo>
                    <a:lnTo>
                      <a:pt x="96" y="798"/>
                    </a:lnTo>
                    <a:lnTo>
                      <a:pt x="102" y="804"/>
                    </a:lnTo>
                    <a:lnTo>
                      <a:pt x="108" y="816"/>
                    </a:lnTo>
                    <a:lnTo>
                      <a:pt x="120" y="828"/>
                    </a:lnTo>
                    <a:lnTo>
                      <a:pt x="144" y="828"/>
                    </a:lnTo>
                    <a:lnTo>
                      <a:pt x="144" y="852"/>
                    </a:lnTo>
                    <a:lnTo>
                      <a:pt x="168" y="894"/>
                    </a:lnTo>
                    <a:lnTo>
                      <a:pt x="174" y="906"/>
                    </a:lnTo>
                    <a:lnTo>
                      <a:pt x="180" y="912"/>
                    </a:lnTo>
                    <a:lnTo>
                      <a:pt x="180" y="936"/>
                    </a:lnTo>
                    <a:lnTo>
                      <a:pt x="168" y="942"/>
                    </a:lnTo>
                    <a:lnTo>
                      <a:pt x="162" y="948"/>
                    </a:lnTo>
                    <a:lnTo>
                      <a:pt x="144" y="948"/>
                    </a:lnTo>
                    <a:lnTo>
                      <a:pt x="138" y="942"/>
                    </a:lnTo>
                    <a:lnTo>
                      <a:pt x="138" y="930"/>
                    </a:lnTo>
                    <a:lnTo>
                      <a:pt x="132" y="930"/>
                    </a:lnTo>
                    <a:lnTo>
                      <a:pt x="120" y="936"/>
                    </a:lnTo>
                    <a:lnTo>
                      <a:pt x="108" y="948"/>
                    </a:lnTo>
                    <a:lnTo>
                      <a:pt x="84" y="948"/>
                    </a:lnTo>
                    <a:lnTo>
                      <a:pt x="78" y="942"/>
                    </a:lnTo>
                    <a:lnTo>
                      <a:pt x="78" y="936"/>
                    </a:lnTo>
                    <a:lnTo>
                      <a:pt x="54" y="948"/>
                    </a:lnTo>
                    <a:lnTo>
                      <a:pt x="48" y="942"/>
                    </a:lnTo>
                    <a:lnTo>
                      <a:pt x="36" y="936"/>
                    </a:lnTo>
                    <a:lnTo>
                      <a:pt x="24" y="936"/>
                    </a:lnTo>
                    <a:lnTo>
                      <a:pt x="12" y="948"/>
                    </a:lnTo>
                    <a:lnTo>
                      <a:pt x="12" y="960"/>
                    </a:lnTo>
                    <a:lnTo>
                      <a:pt x="18" y="966"/>
                    </a:lnTo>
                    <a:lnTo>
                      <a:pt x="0" y="972"/>
                    </a:lnTo>
                    <a:lnTo>
                      <a:pt x="36" y="972"/>
                    </a:lnTo>
                    <a:lnTo>
                      <a:pt x="30" y="984"/>
                    </a:lnTo>
                    <a:lnTo>
                      <a:pt x="30" y="1014"/>
                    </a:lnTo>
                    <a:lnTo>
                      <a:pt x="36" y="1026"/>
                    </a:lnTo>
                    <a:lnTo>
                      <a:pt x="48" y="1032"/>
                    </a:lnTo>
                    <a:lnTo>
                      <a:pt x="66" y="1038"/>
                    </a:lnTo>
                    <a:lnTo>
                      <a:pt x="120" y="1038"/>
                    </a:lnTo>
                    <a:lnTo>
                      <a:pt x="132" y="1032"/>
                    </a:lnTo>
                    <a:lnTo>
                      <a:pt x="150" y="1014"/>
                    </a:lnTo>
                    <a:lnTo>
                      <a:pt x="162" y="1008"/>
                    </a:lnTo>
                    <a:lnTo>
                      <a:pt x="168" y="1020"/>
                    </a:lnTo>
                    <a:lnTo>
                      <a:pt x="168" y="1026"/>
                    </a:lnTo>
                    <a:lnTo>
                      <a:pt x="162" y="1038"/>
                    </a:lnTo>
                    <a:lnTo>
                      <a:pt x="144" y="1056"/>
                    </a:lnTo>
                    <a:lnTo>
                      <a:pt x="120" y="1068"/>
                    </a:lnTo>
                    <a:lnTo>
                      <a:pt x="114" y="1074"/>
                    </a:lnTo>
                    <a:lnTo>
                      <a:pt x="90" y="1074"/>
                    </a:lnTo>
                    <a:lnTo>
                      <a:pt x="78" y="1080"/>
                    </a:lnTo>
                    <a:lnTo>
                      <a:pt x="60" y="1086"/>
                    </a:lnTo>
                    <a:lnTo>
                      <a:pt x="48" y="1092"/>
                    </a:lnTo>
                    <a:lnTo>
                      <a:pt x="42" y="1098"/>
                    </a:lnTo>
                    <a:lnTo>
                      <a:pt x="54" y="1122"/>
                    </a:lnTo>
                    <a:lnTo>
                      <a:pt x="66" y="1128"/>
                    </a:lnTo>
                    <a:lnTo>
                      <a:pt x="78" y="1140"/>
                    </a:lnTo>
                    <a:lnTo>
                      <a:pt x="96" y="1152"/>
                    </a:lnTo>
                    <a:lnTo>
                      <a:pt x="108" y="1164"/>
                    </a:lnTo>
                    <a:lnTo>
                      <a:pt x="132" y="1182"/>
                    </a:lnTo>
                    <a:lnTo>
                      <a:pt x="162" y="1206"/>
                    </a:lnTo>
                    <a:lnTo>
                      <a:pt x="204" y="1224"/>
                    </a:lnTo>
                    <a:lnTo>
                      <a:pt x="240" y="1218"/>
                    </a:lnTo>
                    <a:lnTo>
                      <a:pt x="270" y="1200"/>
                    </a:lnTo>
                    <a:lnTo>
                      <a:pt x="294" y="1176"/>
                    </a:lnTo>
                    <a:lnTo>
                      <a:pt x="300" y="1158"/>
                    </a:lnTo>
                    <a:lnTo>
                      <a:pt x="300" y="1128"/>
                    </a:lnTo>
                    <a:lnTo>
                      <a:pt x="306" y="1116"/>
                    </a:lnTo>
                    <a:lnTo>
                      <a:pt x="318" y="1104"/>
                    </a:lnTo>
                    <a:lnTo>
                      <a:pt x="324" y="1092"/>
                    </a:lnTo>
                    <a:lnTo>
                      <a:pt x="330" y="1086"/>
                    </a:lnTo>
                    <a:lnTo>
                      <a:pt x="342" y="1086"/>
                    </a:lnTo>
                    <a:lnTo>
                      <a:pt x="348" y="1080"/>
                    </a:lnTo>
                    <a:lnTo>
                      <a:pt x="354" y="1080"/>
                    </a:lnTo>
                    <a:lnTo>
                      <a:pt x="360" y="1086"/>
                    </a:lnTo>
                    <a:lnTo>
                      <a:pt x="360" y="1098"/>
                    </a:lnTo>
                    <a:lnTo>
                      <a:pt x="348" y="1110"/>
                    </a:lnTo>
                    <a:lnTo>
                      <a:pt x="336" y="1128"/>
                    </a:lnTo>
                    <a:lnTo>
                      <a:pt x="324" y="1140"/>
                    </a:lnTo>
                    <a:lnTo>
                      <a:pt x="318" y="1152"/>
                    </a:lnTo>
                    <a:lnTo>
                      <a:pt x="318" y="1164"/>
                    </a:lnTo>
                    <a:lnTo>
                      <a:pt x="324" y="1176"/>
                    </a:lnTo>
                    <a:lnTo>
                      <a:pt x="336" y="1182"/>
                    </a:lnTo>
                    <a:lnTo>
                      <a:pt x="342" y="1182"/>
                    </a:lnTo>
                    <a:lnTo>
                      <a:pt x="354" y="1194"/>
                    </a:lnTo>
                    <a:lnTo>
                      <a:pt x="354" y="1206"/>
                    </a:lnTo>
                    <a:lnTo>
                      <a:pt x="348" y="1242"/>
                    </a:lnTo>
                    <a:lnTo>
                      <a:pt x="342" y="1284"/>
                    </a:lnTo>
                    <a:lnTo>
                      <a:pt x="336" y="1338"/>
                    </a:lnTo>
                    <a:lnTo>
                      <a:pt x="342" y="1398"/>
                    </a:lnTo>
                    <a:lnTo>
                      <a:pt x="354" y="1446"/>
                    </a:lnTo>
                    <a:lnTo>
                      <a:pt x="384" y="1536"/>
                    </a:lnTo>
                    <a:lnTo>
                      <a:pt x="402" y="1554"/>
                    </a:lnTo>
                    <a:lnTo>
                      <a:pt x="402" y="1596"/>
                    </a:lnTo>
                    <a:lnTo>
                      <a:pt x="414" y="1620"/>
                    </a:lnTo>
                    <a:lnTo>
                      <a:pt x="426" y="1626"/>
                    </a:lnTo>
                    <a:lnTo>
                      <a:pt x="438" y="1626"/>
                    </a:lnTo>
                    <a:lnTo>
                      <a:pt x="444" y="1632"/>
                    </a:lnTo>
                    <a:lnTo>
                      <a:pt x="450" y="1632"/>
                    </a:lnTo>
                    <a:lnTo>
                      <a:pt x="450" y="1644"/>
                    </a:lnTo>
                    <a:lnTo>
                      <a:pt x="456" y="1656"/>
                    </a:lnTo>
                    <a:lnTo>
                      <a:pt x="456" y="1674"/>
                    </a:lnTo>
                    <a:lnTo>
                      <a:pt x="474" y="1710"/>
                    </a:lnTo>
                    <a:lnTo>
                      <a:pt x="498" y="1722"/>
                    </a:lnTo>
                    <a:lnTo>
                      <a:pt x="504" y="1728"/>
                    </a:lnTo>
                    <a:lnTo>
                      <a:pt x="510" y="1728"/>
                    </a:lnTo>
                    <a:lnTo>
                      <a:pt x="510" y="1746"/>
                    </a:lnTo>
                    <a:lnTo>
                      <a:pt x="516" y="1782"/>
                    </a:lnTo>
                    <a:lnTo>
                      <a:pt x="522" y="1830"/>
                    </a:lnTo>
                    <a:lnTo>
                      <a:pt x="534" y="1872"/>
                    </a:lnTo>
                    <a:lnTo>
                      <a:pt x="552" y="1908"/>
                    </a:lnTo>
                    <a:lnTo>
                      <a:pt x="576" y="1944"/>
                    </a:lnTo>
                    <a:lnTo>
                      <a:pt x="600" y="1974"/>
                    </a:lnTo>
                    <a:lnTo>
                      <a:pt x="612" y="1998"/>
                    </a:lnTo>
                    <a:lnTo>
                      <a:pt x="618" y="2016"/>
                    </a:lnTo>
                    <a:lnTo>
                      <a:pt x="618" y="2070"/>
                    </a:lnTo>
                    <a:lnTo>
                      <a:pt x="624" y="2094"/>
                    </a:lnTo>
                    <a:lnTo>
                      <a:pt x="642" y="2124"/>
                    </a:lnTo>
                    <a:lnTo>
                      <a:pt x="672" y="2166"/>
                    </a:lnTo>
                    <a:lnTo>
                      <a:pt x="696" y="2202"/>
                    </a:lnTo>
                    <a:lnTo>
                      <a:pt x="714" y="2232"/>
                    </a:lnTo>
                    <a:lnTo>
                      <a:pt x="720" y="2244"/>
                    </a:lnTo>
                    <a:lnTo>
                      <a:pt x="726" y="2244"/>
                    </a:lnTo>
                    <a:lnTo>
                      <a:pt x="732" y="2238"/>
                    </a:lnTo>
                    <a:lnTo>
                      <a:pt x="744" y="2238"/>
                    </a:lnTo>
                    <a:lnTo>
                      <a:pt x="768" y="2226"/>
                    </a:lnTo>
                    <a:lnTo>
                      <a:pt x="774" y="2220"/>
                    </a:lnTo>
                    <a:lnTo>
                      <a:pt x="780" y="2208"/>
                    </a:lnTo>
                    <a:lnTo>
                      <a:pt x="780" y="2172"/>
                    </a:lnTo>
                    <a:lnTo>
                      <a:pt x="786" y="2160"/>
                    </a:lnTo>
                    <a:lnTo>
                      <a:pt x="798" y="2154"/>
                    </a:lnTo>
                    <a:lnTo>
                      <a:pt x="804" y="2154"/>
                    </a:lnTo>
                    <a:lnTo>
                      <a:pt x="810" y="2160"/>
                    </a:lnTo>
                    <a:lnTo>
                      <a:pt x="828" y="2160"/>
                    </a:lnTo>
                    <a:lnTo>
                      <a:pt x="834" y="2154"/>
                    </a:lnTo>
                    <a:lnTo>
                      <a:pt x="846" y="2148"/>
                    </a:lnTo>
                    <a:lnTo>
                      <a:pt x="852" y="2142"/>
                    </a:lnTo>
                    <a:lnTo>
                      <a:pt x="864" y="2136"/>
                    </a:lnTo>
                    <a:lnTo>
                      <a:pt x="852" y="2136"/>
                    </a:lnTo>
                    <a:lnTo>
                      <a:pt x="846" y="2130"/>
                    </a:lnTo>
                    <a:lnTo>
                      <a:pt x="846" y="2118"/>
                    </a:lnTo>
                    <a:lnTo>
                      <a:pt x="852" y="2100"/>
                    </a:lnTo>
                    <a:lnTo>
                      <a:pt x="858" y="2088"/>
                    </a:lnTo>
                    <a:lnTo>
                      <a:pt x="906" y="2064"/>
                    </a:lnTo>
                    <a:lnTo>
                      <a:pt x="918" y="2052"/>
                    </a:lnTo>
                    <a:lnTo>
                      <a:pt x="918" y="2040"/>
                    </a:lnTo>
                    <a:lnTo>
                      <a:pt x="912" y="2028"/>
                    </a:lnTo>
                    <a:lnTo>
                      <a:pt x="912" y="2010"/>
                    </a:lnTo>
                    <a:lnTo>
                      <a:pt x="900" y="1974"/>
                    </a:lnTo>
                    <a:lnTo>
                      <a:pt x="900" y="1908"/>
                    </a:lnTo>
                    <a:lnTo>
                      <a:pt x="906" y="1890"/>
                    </a:lnTo>
                    <a:lnTo>
                      <a:pt x="906" y="1884"/>
                    </a:lnTo>
                    <a:lnTo>
                      <a:pt x="912" y="1878"/>
                    </a:lnTo>
                    <a:lnTo>
                      <a:pt x="912" y="1860"/>
                    </a:lnTo>
                    <a:lnTo>
                      <a:pt x="918" y="1842"/>
                    </a:lnTo>
                    <a:lnTo>
                      <a:pt x="918" y="1800"/>
                    </a:lnTo>
                    <a:lnTo>
                      <a:pt x="906" y="1776"/>
                    </a:lnTo>
                    <a:lnTo>
                      <a:pt x="888" y="1758"/>
                    </a:lnTo>
                    <a:lnTo>
                      <a:pt x="888" y="1728"/>
                    </a:lnTo>
                    <a:lnTo>
                      <a:pt x="894" y="1722"/>
                    </a:lnTo>
                    <a:lnTo>
                      <a:pt x="900" y="1710"/>
                    </a:lnTo>
                    <a:lnTo>
                      <a:pt x="900" y="1698"/>
                    </a:lnTo>
                    <a:lnTo>
                      <a:pt x="894" y="1686"/>
                    </a:lnTo>
                    <a:lnTo>
                      <a:pt x="894" y="1644"/>
                    </a:lnTo>
                    <a:lnTo>
                      <a:pt x="918" y="1632"/>
                    </a:lnTo>
                    <a:lnTo>
                      <a:pt x="924" y="1632"/>
                    </a:lnTo>
                    <a:lnTo>
                      <a:pt x="948" y="1620"/>
                    </a:lnTo>
                    <a:lnTo>
                      <a:pt x="948" y="1596"/>
                    </a:lnTo>
                    <a:lnTo>
                      <a:pt x="954" y="1584"/>
                    </a:lnTo>
                    <a:lnTo>
                      <a:pt x="960" y="1578"/>
                    </a:lnTo>
                    <a:lnTo>
                      <a:pt x="972" y="1572"/>
                    </a:lnTo>
                    <a:lnTo>
                      <a:pt x="990" y="1572"/>
                    </a:lnTo>
                    <a:lnTo>
                      <a:pt x="996" y="1560"/>
                    </a:lnTo>
                    <a:lnTo>
                      <a:pt x="1002" y="1566"/>
                    </a:lnTo>
                    <a:lnTo>
                      <a:pt x="1032" y="1566"/>
                    </a:lnTo>
                    <a:lnTo>
                      <a:pt x="1032" y="1548"/>
                    </a:lnTo>
                    <a:lnTo>
                      <a:pt x="1038" y="1530"/>
                    </a:lnTo>
                    <a:lnTo>
                      <a:pt x="1050" y="1518"/>
                    </a:lnTo>
                    <a:lnTo>
                      <a:pt x="1056" y="1500"/>
                    </a:lnTo>
                    <a:lnTo>
                      <a:pt x="1068" y="1488"/>
                    </a:lnTo>
                    <a:lnTo>
                      <a:pt x="1074" y="1476"/>
                    </a:lnTo>
                    <a:lnTo>
                      <a:pt x="1086" y="1470"/>
                    </a:lnTo>
                    <a:lnTo>
                      <a:pt x="1092" y="1464"/>
                    </a:lnTo>
                    <a:lnTo>
                      <a:pt x="1110" y="1458"/>
                    </a:lnTo>
                    <a:lnTo>
                      <a:pt x="1116" y="1452"/>
                    </a:lnTo>
                    <a:lnTo>
                      <a:pt x="1128" y="1446"/>
                    </a:lnTo>
                    <a:lnTo>
                      <a:pt x="1134" y="1428"/>
                    </a:lnTo>
                    <a:lnTo>
                      <a:pt x="1158" y="1380"/>
                    </a:lnTo>
                    <a:lnTo>
                      <a:pt x="1176" y="1362"/>
                    </a:lnTo>
                    <a:lnTo>
                      <a:pt x="1188" y="1356"/>
                    </a:lnTo>
                    <a:lnTo>
                      <a:pt x="1206" y="1344"/>
                    </a:lnTo>
                    <a:lnTo>
                      <a:pt x="1218" y="1338"/>
                    </a:lnTo>
                    <a:lnTo>
                      <a:pt x="1236" y="1320"/>
                    </a:lnTo>
                    <a:lnTo>
                      <a:pt x="1242" y="1320"/>
                    </a:lnTo>
                    <a:lnTo>
                      <a:pt x="1230" y="1290"/>
                    </a:lnTo>
                    <a:lnTo>
                      <a:pt x="1236" y="1284"/>
                    </a:lnTo>
                    <a:lnTo>
                      <a:pt x="1260" y="1314"/>
                    </a:lnTo>
                    <a:lnTo>
                      <a:pt x="1320" y="1254"/>
                    </a:lnTo>
                    <a:lnTo>
                      <a:pt x="1332" y="1230"/>
                    </a:lnTo>
                    <a:lnTo>
                      <a:pt x="1326" y="1224"/>
                    </a:lnTo>
                    <a:lnTo>
                      <a:pt x="1320" y="1212"/>
                    </a:lnTo>
                    <a:lnTo>
                      <a:pt x="1314" y="1206"/>
                    </a:lnTo>
                    <a:lnTo>
                      <a:pt x="1308" y="1194"/>
                    </a:lnTo>
                    <a:lnTo>
                      <a:pt x="1308" y="1182"/>
                    </a:lnTo>
                    <a:lnTo>
                      <a:pt x="1320" y="1176"/>
                    </a:lnTo>
                    <a:lnTo>
                      <a:pt x="1326" y="1170"/>
                    </a:lnTo>
                    <a:lnTo>
                      <a:pt x="1338" y="1170"/>
                    </a:lnTo>
                    <a:lnTo>
                      <a:pt x="1350" y="1164"/>
                    </a:lnTo>
                    <a:lnTo>
                      <a:pt x="1362" y="1152"/>
                    </a:lnTo>
                    <a:lnTo>
                      <a:pt x="1374" y="1134"/>
                    </a:lnTo>
                    <a:lnTo>
                      <a:pt x="1374" y="1110"/>
                    </a:lnTo>
                    <a:lnTo>
                      <a:pt x="1392" y="1116"/>
                    </a:lnTo>
                    <a:lnTo>
                      <a:pt x="1398" y="1146"/>
                    </a:lnTo>
                    <a:lnTo>
                      <a:pt x="1416" y="1110"/>
                    </a:lnTo>
                    <a:lnTo>
                      <a:pt x="1416" y="1128"/>
                    </a:lnTo>
                    <a:lnTo>
                      <a:pt x="1422" y="1140"/>
                    </a:lnTo>
                    <a:lnTo>
                      <a:pt x="1422" y="1158"/>
                    </a:lnTo>
                    <a:lnTo>
                      <a:pt x="1428" y="1170"/>
                    </a:lnTo>
                    <a:lnTo>
                      <a:pt x="1434" y="1176"/>
                    </a:lnTo>
                    <a:lnTo>
                      <a:pt x="1440" y="1176"/>
                    </a:lnTo>
                    <a:lnTo>
                      <a:pt x="1446" y="1170"/>
                    </a:lnTo>
                    <a:lnTo>
                      <a:pt x="1446" y="1158"/>
                    </a:lnTo>
                    <a:lnTo>
                      <a:pt x="1452" y="1152"/>
                    </a:lnTo>
                    <a:lnTo>
                      <a:pt x="1452" y="1140"/>
                    </a:lnTo>
                    <a:lnTo>
                      <a:pt x="1458" y="1110"/>
                    </a:lnTo>
                    <a:lnTo>
                      <a:pt x="1440" y="1068"/>
                    </a:lnTo>
                    <a:lnTo>
                      <a:pt x="1440" y="1038"/>
                    </a:lnTo>
                    <a:lnTo>
                      <a:pt x="1410" y="1014"/>
                    </a:lnTo>
                    <a:lnTo>
                      <a:pt x="1398" y="984"/>
                    </a:lnTo>
                    <a:lnTo>
                      <a:pt x="1404" y="972"/>
                    </a:lnTo>
                    <a:lnTo>
                      <a:pt x="1410" y="966"/>
                    </a:lnTo>
                    <a:lnTo>
                      <a:pt x="1416" y="948"/>
                    </a:lnTo>
                    <a:lnTo>
                      <a:pt x="1416" y="942"/>
                    </a:lnTo>
                    <a:lnTo>
                      <a:pt x="1410" y="936"/>
                    </a:lnTo>
                    <a:lnTo>
                      <a:pt x="1398" y="930"/>
                    </a:lnTo>
                    <a:lnTo>
                      <a:pt x="1380" y="930"/>
                    </a:lnTo>
                    <a:lnTo>
                      <a:pt x="1368" y="924"/>
                    </a:lnTo>
                    <a:lnTo>
                      <a:pt x="1356" y="912"/>
                    </a:lnTo>
                    <a:lnTo>
                      <a:pt x="1368" y="900"/>
                    </a:lnTo>
                    <a:lnTo>
                      <a:pt x="1374" y="900"/>
                    </a:lnTo>
                    <a:lnTo>
                      <a:pt x="1374" y="870"/>
                    </a:lnTo>
                    <a:lnTo>
                      <a:pt x="1410" y="870"/>
                    </a:lnTo>
                    <a:lnTo>
                      <a:pt x="1410" y="858"/>
                    </a:lnTo>
                    <a:lnTo>
                      <a:pt x="1380" y="840"/>
                    </a:lnTo>
                    <a:lnTo>
                      <a:pt x="1374" y="840"/>
                    </a:lnTo>
                    <a:lnTo>
                      <a:pt x="1362" y="828"/>
                    </a:lnTo>
                    <a:lnTo>
                      <a:pt x="1350" y="822"/>
                    </a:lnTo>
                    <a:lnTo>
                      <a:pt x="1344" y="810"/>
                    </a:lnTo>
                    <a:lnTo>
                      <a:pt x="1344" y="804"/>
                    </a:lnTo>
                    <a:lnTo>
                      <a:pt x="1350" y="792"/>
                    </a:lnTo>
                    <a:lnTo>
                      <a:pt x="1362" y="780"/>
                    </a:lnTo>
                    <a:lnTo>
                      <a:pt x="1350" y="762"/>
                    </a:lnTo>
                    <a:lnTo>
                      <a:pt x="1368" y="762"/>
                    </a:lnTo>
                    <a:lnTo>
                      <a:pt x="1392" y="774"/>
                    </a:lnTo>
                    <a:lnTo>
                      <a:pt x="1386" y="768"/>
                    </a:lnTo>
                    <a:lnTo>
                      <a:pt x="1404" y="762"/>
                    </a:lnTo>
                    <a:lnTo>
                      <a:pt x="1410" y="774"/>
                    </a:lnTo>
                    <a:lnTo>
                      <a:pt x="1410" y="780"/>
                    </a:lnTo>
                    <a:lnTo>
                      <a:pt x="1416" y="792"/>
                    </a:lnTo>
                    <a:lnTo>
                      <a:pt x="1422" y="798"/>
                    </a:lnTo>
                    <a:lnTo>
                      <a:pt x="1434" y="798"/>
                    </a:lnTo>
                    <a:lnTo>
                      <a:pt x="1440" y="804"/>
                    </a:lnTo>
                    <a:lnTo>
                      <a:pt x="1446" y="786"/>
                    </a:lnTo>
                    <a:lnTo>
                      <a:pt x="1452" y="792"/>
                    </a:lnTo>
                    <a:lnTo>
                      <a:pt x="1458" y="792"/>
                    </a:lnTo>
                    <a:lnTo>
                      <a:pt x="1464" y="798"/>
                    </a:lnTo>
                    <a:lnTo>
                      <a:pt x="1464" y="828"/>
                    </a:lnTo>
                    <a:lnTo>
                      <a:pt x="1470" y="828"/>
                    </a:lnTo>
                    <a:lnTo>
                      <a:pt x="1470" y="864"/>
                    </a:lnTo>
                    <a:lnTo>
                      <a:pt x="1476" y="864"/>
                    </a:lnTo>
                    <a:lnTo>
                      <a:pt x="1482" y="870"/>
                    </a:lnTo>
                    <a:lnTo>
                      <a:pt x="1542" y="870"/>
                    </a:lnTo>
                    <a:lnTo>
                      <a:pt x="1554" y="876"/>
                    </a:lnTo>
                    <a:lnTo>
                      <a:pt x="1572" y="876"/>
                    </a:lnTo>
                    <a:lnTo>
                      <a:pt x="1620" y="864"/>
                    </a:lnTo>
                    <a:lnTo>
                      <a:pt x="1626" y="864"/>
                    </a:lnTo>
                    <a:lnTo>
                      <a:pt x="1650" y="888"/>
                    </a:lnTo>
                    <a:lnTo>
                      <a:pt x="1650" y="894"/>
                    </a:lnTo>
                    <a:lnTo>
                      <a:pt x="1644" y="900"/>
                    </a:lnTo>
                    <a:lnTo>
                      <a:pt x="1638" y="900"/>
                    </a:lnTo>
                    <a:lnTo>
                      <a:pt x="1638" y="912"/>
                    </a:lnTo>
                    <a:lnTo>
                      <a:pt x="1632" y="930"/>
                    </a:lnTo>
                    <a:lnTo>
                      <a:pt x="1626" y="942"/>
                    </a:lnTo>
                    <a:lnTo>
                      <a:pt x="1620" y="948"/>
                    </a:lnTo>
                    <a:lnTo>
                      <a:pt x="1614" y="948"/>
                    </a:lnTo>
                    <a:lnTo>
                      <a:pt x="1602" y="954"/>
                    </a:lnTo>
                    <a:lnTo>
                      <a:pt x="1596" y="954"/>
                    </a:lnTo>
                    <a:lnTo>
                      <a:pt x="1584" y="966"/>
                    </a:lnTo>
                    <a:lnTo>
                      <a:pt x="1578" y="978"/>
                    </a:lnTo>
                    <a:lnTo>
                      <a:pt x="1578" y="996"/>
                    </a:lnTo>
                    <a:lnTo>
                      <a:pt x="1584" y="1008"/>
                    </a:lnTo>
                    <a:lnTo>
                      <a:pt x="1602" y="1026"/>
                    </a:lnTo>
                    <a:lnTo>
                      <a:pt x="1608" y="1026"/>
                    </a:lnTo>
                    <a:lnTo>
                      <a:pt x="1626" y="1050"/>
                    </a:lnTo>
                    <a:lnTo>
                      <a:pt x="1632" y="1014"/>
                    </a:lnTo>
                    <a:lnTo>
                      <a:pt x="1632" y="990"/>
                    </a:lnTo>
                    <a:lnTo>
                      <a:pt x="1650" y="990"/>
                    </a:lnTo>
                    <a:lnTo>
                      <a:pt x="1662" y="996"/>
                    </a:lnTo>
                    <a:lnTo>
                      <a:pt x="1668" y="1002"/>
                    </a:lnTo>
                    <a:lnTo>
                      <a:pt x="1668" y="1020"/>
                    </a:lnTo>
                    <a:lnTo>
                      <a:pt x="1674" y="1032"/>
                    </a:lnTo>
                    <a:lnTo>
                      <a:pt x="1674" y="1038"/>
                    </a:lnTo>
                    <a:lnTo>
                      <a:pt x="1680" y="1050"/>
                    </a:lnTo>
                    <a:lnTo>
                      <a:pt x="1680" y="1062"/>
                    </a:lnTo>
                    <a:lnTo>
                      <a:pt x="1686" y="1074"/>
                    </a:lnTo>
                    <a:lnTo>
                      <a:pt x="1692" y="1092"/>
                    </a:lnTo>
                    <a:lnTo>
                      <a:pt x="1698" y="1104"/>
                    </a:lnTo>
                    <a:lnTo>
                      <a:pt x="1704" y="1110"/>
                    </a:lnTo>
                    <a:lnTo>
                      <a:pt x="1704" y="1116"/>
                    </a:lnTo>
                    <a:lnTo>
                      <a:pt x="1722" y="1134"/>
                    </a:lnTo>
                    <a:lnTo>
                      <a:pt x="1722" y="1110"/>
                    </a:lnTo>
                    <a:lnTo>
                      <a:pt x="1728" y="1110"/>
                    </a:lnTo>
                    <a:lnTo>
                      <a:pt x="1734" y="1116"/>
                    </a:lnTo>
                    <a:lnTo>
                      <a:pt x="1746" y="1116"/>
                    </a:lnTo>
                    <a:lnTo>
                      <a:pt x="1746" y="1104"/>
                    </a:lnTo>
                    <a:lnTo>
                      <a:pt x="1728" y="1086"/>
                    </a:lnTo>
                    <a:lnTo>
                      <a:pt x="1728" y="1062"/>
                    </a:lnTo>
                    <a:lnTo>
                      <a:pt x="1722" y="1050"/>
                    </a:lnTo>
                    <a:lnTo>
                      <a:pt x="1740" y="1032"/>
                    </a:lnTo>
                    <a:lnTo>
                      <a:pt x="1746" y="1032"/>
                    </a:lnTo>
                    <a:lnTo>
                      <a:pt x="1740" y="984"/>
                    </a:lnTo>
                    <a:lnTo>
                      <a:pt x="1722" y="966"/>
                    </a:lnTo>
                    <a:lnTo>
                      <a:pt x="1716" y="966"/>
                    </a:lnTo>
                    <a:lnTo>
                      <a:pt x="1770" y="966"/>
                    </a:lnTo>
                    <a:lnTo>
                      <a:pt x="1782" y="972"/>
                    </a:lnTo>
                    <a:lnTo>
                      <a:pt x="1794" y="972"/>
                    </a:lnTo>
                    <a:lnTo>
                      <a:pt x="1794" y="936"/>
                    </a:lnTo>
                    <a:lnTo>
                      <a:pt x="1812" y="882"/>
                    </a:lnTo>
                    <a:lnTo>
                      <a:pt x="1806" y="876"/>
                    </a:lnTo>
                    <a:lnTo>
                      <a:pt x="1800" y="864"/>
                    </a:lnTo>
                    <a:lnTo>
                      <a:pt x="1800" y="846"/>
                    </a:lnTo>
                    <a:lnTo>
                      <a:pt x="1812" y="840"/>
                    </a:lnTo>
                    <a:lnTo>
                      <a:pt x="1818" y="834"/>
                    </a:lnTo>
                    <a:lnTo>
                      <a:pt x="1836" y="804"/>
                    </a:lnTo>
                    <a:lnTo>
                      <a:pt x="1836" y="792"/>
                    </a:lnTo>
                    <a:lnTo>
                      <a:pt x="1830" y="786"/>
                    </a:lnTo>
                    <a:lnTo>
                      <a:pt x="1830" y="780"/>
                    </a:lnTo>
                    <a:lnTo>
                      <a:pt x="1824" y="774"/>
                    </a:lnTo>
                    <a:lnTo>
                      <a:pt x="1824" y="750"/>
                    </a:lnTo>
                    <a:lnTo>
                      <a:pt x="1830" y="750"/>
                    </a:lnTo>
                    <a:lnTo>
                      <a:pt x="1836" y="744"/>
                    </a:lnTo>
                    <a:lnTo>
                      <a:pt x="1848" y="744"/>
                    </a:lnTo>
                    <a:lnTo>
                      <a:pt x="1860" y="738"/>
                    </a:lnTo>
                    <a:lnTo>
                      <a:pt x="1872" y="726"/>
                    </a:lnTo>
                    <a:lnTo>
                      <a:pt x="1872" y="708"/>
                    </a:lnTo>
                    <a:lnTo>
                      <a:pt x="1878" y="708"/>
                    </a:lnTo>
                    <a:lnTo>
                      <a:pt x="1890" y="702"/>
                    </a:lnTo>
                    <a:lnTo>
                      <a:pt x="1926" y="702"/>
                    </a:lnTo>
                    <a:lnTo>
                      <a:pt x="1932" y="708"/>
                    </a:lnTo>
                    <a:lnTo>
                      <a:pt x="1950" y="708"/>
                    </a:lnTo>
                    <a:lnTo>
                      <a:pt x="1950" y="702"/>
                    </a:lnTo>
                    <a:lnTo>
                      <a:pt x="1944" y="696"/>
                    </a:lnTo>
                    <a:lnTo>
                      <a:pt x="1932" y="690"/>
                    </a:lnTo>
                    <a:lnTo>
                      <a:pt x="1926" y="684"/>
                    </a:lnTo>
                    <a:lnTo>
                      <a:pt x="1920" y="67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3" name="Ice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363" y="968"/>
                <a:ext cx="146" cy="57"/>
              </a:xfrm>
              <a:custGeom>
                <a:avLst/>
                <a:gdLst>
                  <a:gd name="T0" fmla="*/ 2147483647 w 570"/>
                  <a:gd name="T1" fmla="*/ 2147483647 h 222"/>
                  <a:gd name="T2" fmla="*/ 2147483647 w 570"/>
                  <a:gd name="T3" fmla="*/ 2147483647 h 222"/>
                  <a:gd name="T4" fmla="*/ 2147483647 w 570"/>
                  <a:gd name="T5" fmla="*/ 2147483647 h 222"/>
                  <a:gd name="T6" fmla="*/ 2147483647 w 570"/>
                  <a:gd name="T7" fmla="*/ 2147483647 h 222"/>
                  <a:gd name="T8" fmla="*/ 2147483647 w 570"/>
                  <a:gd name="T9" fmla="*/ 2147483647 h 222"/>
                  <a:gd name="T10" fmla="*/ 2147483647 w 570"/>
                  <a:gd name="T11" fmla="*/ 2147483647 h 222"/>
                  <a:gd name="T12" fmla="*/ 2147483647 w 570"/>
                  <a:gd name="T13" fmla="*/ 2147483647 h 222"/>
                  <a:gd name="T14" fmla="*/ 2147483647 w 570"/>
                  <a:gd name="T15" fmla="*/ 2147483647 h 222"/>
                  <a:gd name="T16" fmla="*/ 2147483647 w 570"/>
                  <a:gd name="T17" fmla="*/ 2147483647 h 222"/>
                  <a:gd name="T18" fmla="*/ 2147483647 w 570"/>
                  <a:gd name="T19" fmla="*/ 2147483647 h 222"/>
                  <a:gd name="T20" fmla="*/ 2147483647 w 570"/>
                  <a:gd name="T21" fmla="*/ 2147483647 h 222"/>
                  <a:gd name="T22" fmla="*/ 2147483647 w 570"/>
                  <a:gd name="T23" fmla="*/ 2147483647 h 222"/>
                  <a:gd name="T24" fmla="*/ 2147483647 w 570"/>
                  <a:gd name="T25" fmla="*/ 2147483647 h 222"/>
                  <a:gd name="T26" fmla="*/ 2147483647 w 570"/>
                  <a:gd name="T27" fmla="*/ 2147483647 h 222"/>
                  <a:gd name="T28" fmla="*/ 2147483647 w 570"/>
                  <a:gd name="T29" fmla="*/ 2147483647 h 222"/>
                  <a:gd name="T30" fmla="*/ 2147483647 w 570"/>
                  <a:gd name="T31" fmla="*/ 2147483647 h 222"/>
                  <a:gd name="T32" fmla="*/ 2147483647 w 570"/>
                  <a:gd name="T33" fmla="*/ 2147483647 h 222"/>
                  <a:gd name="T34" fmla="*/ 2147483647 w 570"/>
                  <a:gd name="T35" fmla="*/ 2147483647 h 222"/>
                  <a:gd name="T36" fmla="*/ 2147483647 w 570"/>
                  <a:gd name="T37" fmla="*/ 2147483647 h 222"/>
                  <a:gd name="T38" fmla="*/ 2147483647 w 570"/>
                  <a:gd name="T39" fmla="*/ 2147483647 h 222"/>
                  <a:gd name="T40" fmla="*/ 2147483647 w 570"/>
                  <a:gd name="T41" fmla="*/ 2147483647 h 222"/>
                  <a:gd name="T42" fmla="*/ 2147483647 w 570"/>
                  <a:gd name="T43" fmla="*/ 2147483647 h 222"/>
                  <a:gd name="T44" fmla="*/ 2147483647 w 570"/>
                  <a:gd name="T45" fmla="*/ 2147483647 h 222"/>
                  <a:gd name="T46" fmla="*/ 2147483647 w 570"/>
                  <a:gd name="T47" fmla="*/ 2147483647 h 222"/>
                  <a:gd name="T48" fmla="*/ 2147483647 w 570"/>
                  <a:gd name="T49" fmla="*/ 2147483647 h 222"/>
                  <a:gd name="T50" fmla="*/ 2147483647 w 570"/>
                  <a:gd name="T51" fmla="*/ 2147483647 h 222"/>
                  <a:gd name="T52" fmla="*/ 2147483647 w 570"/>
                  <a:gd name="T53" fmla="*/ 2147483647 h 222"/>
                  <a:gd name="T54" fmla="*/ 2147483647 w 570"/>
                  <a:gd name="T55" fmla="*/ 2147483647 h 222"/>
                  <a:gd name="T56" fmla="*/ 2147483647 w 570"/>
                  <a:gd name="T57" fmla="*/ 2147483647 h 222"/>
                  <a:gd name="T58" fmla="*/ 2147483647 w 570"/>
                  <a:gd name="T59" fmla="*/ 2147483647 h 222"/>
                  <a:gd name="T60" fmla="*/ 2147483647 w 570"/>
                  <a:gd name="T61" fmla="*/ 2147483647 h 222"/>
                  <a:gd name="T62" fmla="*/ 2147483647 w 570"/>
                  <a:gd name="T63" fmla="*/ 2147483647 h 222"/>
                  <a:gd name="T64" fmla="*/ 2147483647 w 570"/>
                  <a:gd name="T65" fmla="*/ 2147483647 h 222"/>
                  <a:gd name="T66" fmla="*/ 0 w 570"/>
                  <a:gd name="T67" fmla="*/ 2147483647 h 222"/>
                  <a:gd name="T68" fmla="*/ 2147483647 w 570"/>
                  <a:gd name="T69" fmla="*/ 2147483647 h 222"/>
                  <a:gd name="T70" fmla="*/ 2147483647 w 570"/>
                  <a:gd name="T71" fmla="*/ 2147483647 h 222"/>
                  <a:gd name="T72" fmla="*/ 2147483647 w 570"/>
                  <a:gd name="T73" fmla="*/ 2147483647 h 222"/>
                  <a:gd name="T74" fmla="*/ 2147483647 w 570"/>
                  <a:gd name="T75" fmla="*/ 2147483647 h 222"/>
                  <a:gd name="T76" fmla="*/ 2147483647 w 570"/>
                  <a:gd name="T77" fmla="*/ 2147483647 h 222"/>
                  <a:gd name="T78" fmla="*/ 2147483647 w 570"/>
                  <a:gd name="T79" fmla="*/ 2147483647 h 222"/>
                  <a:gd name="T80" fmla="*/ 2147483647 w 570"/>
                  <a:gd name="T81" fmla="*/ 2147483647 h 222"/>
                  <a:gd name="T82" fmla="*/ 2147483647 w 570"/>
                  <a:gd name="T83" fmla="*/ 2147483647 h 222"/>
                  <a:gd name="T84" fmla="*/ 2147483647 w 570"/>
                  <a:gd name="T85" fmla="*/ 2147483647 h 222"/>
                  <a:gd name="T86" fmla="*/ 2147483647 w 570"/>
                  <a:gd name="T87" fmla="*/ 2147483647 h 222"/>
                  <a:gd name="T88" fmla="*/ 2147483647 w 570"/>
                  <a:gd name="T89" fmla="*/ 2147483647 h 222"/>
                  <a:gd name="T90" fmla="*/ 2147483647 w 570"/>
                  <a:gd name="T91" fmla="*/ 2147483647 h 222"/>
                  <a:gd name="T92" fmla="*/ 2147483647 w 570"/>
                  <a:gd name="T93" fmla="*/ 2147483647 h 2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70"/>
                  <a:gd name="T142" fmla="*/ 0 h 222"/>
                  <a:gd name="T143" fmla="*/ 570 w 570"/>
                  <a:gd name="T144" fmla="*/ 222 h 2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70" h="222">
                    <a:moveTo>
                      <a:pt x="252" y="222"/>
                    </a:moveTo>
                    <a:lnTo>
                      <a:pt x="270" y="216"/>
                    </a:lnTo>
                    <a:lnTo>
                      <a:pt x="306" y="216"/>
                    </a:lnTo>
                    <a:lnTo>
                      <a:pt x="312" y="204"/>
                    </a:lnTo>
                    <a:lnTo>
                      <a:pt x="312" y="192"/>
                    </a:lnTo>
                    <a:lnTo>
                      <a:pt x="324" y="198"/>
                    </a:lnTo>
                    <a:lnTo>
                      <a:pt x="330" y="198"/>
                    </a:lnTo>
                    <a:lnTo>
                      <a:pt x="342" y="204"/>
                    </a:lnTo>
                    <a:lnTo>
                      <a:pt x="348" y="204"/>
                    </a:lnTo>
                    <a:lnTo>
                      <a:pt x="360" y="192"/>
                    </a:lnTo>
                    <a:lnTo>
                      <a:pt x="360" y="186"/>
                    </a:lnTo>
                    <a:lnTo>
                      <a:pt x="372" y="186"/>
                    </a:lnTo>
                    <a:lnTo>
                      <a:pt x="378" y="192"/>
                    </a:lnTo>
                    <a:lnTo>
                      <a:pt x="390" y="192"/>
                    </a:lnTo>
                    <a:lnTo>
                      <a:pt x="414" y="180"/>
                    </a:lnTo>
                    <a:lnTo>
                      <a:pt x="432" y="168"/>
                    </a:lnTo>
                    <a:lnTo>
                      <a:pt x="456" y="156"/>
                    </a:lnTo>
                    <a:lnTo>
                      <a:pt x="474" y="156"/>
                    </a:lnTo>
                    <a:lnTo>
                      <a:pt x="480" y="162"/>
                    </a:lnTo>
                    <a:lnTo>
                      <a:pt x="492" y="162"/>
                    </a:lnTo>
                    <a:lnTo>
                      <a:pt x="504" y="156"/>
                    </a:lnTo>
                    <a:lnTo>
                      <a:pt x="510" y="144"/>
                    </a:lnTo>
                    <a:lnTo>
                      <a:pt x="510" y="138"/>
                    </a:lnTo>
                    <a:lnTo>
                      <a:pt x="516" y="126"/>
                    </a:lnTo>
                    <a:lnTo>
                      <a:pt x="528" y="126"/>
                    </a:lnTo>
                    <a:lnTo>
                      <a:pt x="552" y="114"/>
                    </a:lnTo>
                    <a:lnTo>
                      <a:pt x="564" y="102"/>
                    </a:lnTo>
                    <a:lnTo>
                      <a:pt x="570" y="102"/>
                    </a:lnTo>
                    <a:lnTo>
                      <a:pt x="552" y="102"/>
                    </a:lnTo>
                    <a:lnTo>
                      <a:pt x="570" y="84"/>
                    </a:lnTo>
                    <a:lnTo>
                      <a:pt x="570" y="78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0" y="66"/>
                    </a:lnTo>
                    <a:lnTo>
                      <a:pt x="534" y="72"/>
                    </a:lnTo>
                    <a:lnTo>
                      <a:pt x="528" y="72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522" y="36"/>
                    </a:lnTo>
                    <a:lnTo>
                      <a:pt x="504" y="36"/>
                    </a:lnTo>
                    <a:lnTo>
                      <a:pt x="510" y="18"/>
                    </a:lnTo>
                    <a:lnTo>
                      <a:pt x="480" y="24"/>
                    </a:lnTo>
                    <a:lnTo>
                      <a:pt x="474" y="18"/>
                    </a:lnTo>
                    <a:lnTo>
                      <a:pt x="462" y="12"/>
                    </a:lnTo>
                    <a:lnTo>
                      <a:pt x="456" y="6"/>
                    </a:lnTo>
                    <a:lnTo>
                      <a:pt x="444" y="0"/>
                    </a:lnTo>
                    <a:lnTo>
                      <a:pt x="432" y="0"/>
                    </a:lnTo>
                    <a:lnTo>
                      <a:pt x="432" y="24"/>
                    </a:lnTo>
                    <a:lnTo>
                      <a:pt x="414" y="30"/>
                    </a:lnTo>
                    <a:lnTo>
                      <a:pt x="408" y="30"/>
                    </a:lnTo>
                    <a:lnTo>
                      <a:pt x="402" y="24"/>
                    </a:lnTo>
                    <a:lnTo>
                      <a:pt x="378" y="24"/>
                    </a:lnTo>
                    <a:lnTo>
                      <a:pt x="372" y="30"/>
                    </a:lnTo>
                    <a:lnTo>
                      <a:pt x="366" y="42"/>
                    </a:lnTo>
                    <a:lnTo>
                      <a:pt x="360" y="36"/>
                    </a:lnTo>
                    <a:lnTo>
                      <a:pt x="348" y="30"/>
                    </a:lnTo>
                    <a:lnTo>
                      <a:pt x="342" y="24"/>
                    </a:lnTo>
                    <a:lnTo>
                      <a:pt x="336" y="24"/>
                    </a:lnTo>
                    <a:lnTo>
                      <a:pt x="330" y="30"/>
                    </a:lnTo>
                    <a:lnTo>
                      <a:pt x="330" y="60"/>
                    </a:lnTo>
                    <a:lnTo>
                      <a:pt x="324" y="48"/>
                    </a:lnTo>
                    <a:lnTo>
                      <a:pt x="318" y="42"/>
                    </a:lnTo>
                    <a:lnTo>
                      <a:pt x="306" y="36"/>
                    </a:lnTo>
                    <a:lnTo>
                      <a:pt x="300" y="24"/>
                    </a:lnTo>
                    <a:lnTo>
                      <a:pt x="288" y="24"/>
                    </a:lnTo>
                    <a:lnTo>
                      <a:pt x="288" y="30"/>
                    </a:lnTo>
                    <a:lnTo>
                      <a:pt x="270" y="30"/>
                    </a:lnTo>
                    <a:lnTo>
                      <a:pt x="264" y="36"/>
                    </a:lnTo>
                    <a:lnTo>
                      <a:pt x="264" y="54"/>
                    </a:lnTo>
                    <a:lnTo>
                      <a:pt x="252" y="54"/>
                    </a:lnTo>
                    <a:lnTo>
                      <a:pt x="240" y="42"/>
                    </a:lnTo>
                    <a:lnTo>
                      <a:pt x="228" y="36"/>
                    </a:lnTo>
                    <a:lnTo>
                      <a:pt x="222" y="30"/>
                    </a:lnTo>
                    <a:lnTo>
                      <a:pt x="216" y="30"/>
                    </a:lnTo>
                    <a:lnTo>
                      <a:pt x="216" y="48"/>
                    </a:lnTo>
                    <a:lnTo>
                      <a:pt x="210" y="60"/>
                    </a:lnTo>
                    <a:lnTo>
                      <a:pt x="210" y="72"/>
                    </a:lnTo>
                    <a:lnTo>
                      <a:pt x="204" y="72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62" y="84"/>
                    </a:lnTo>
                    <a:lnTo>
                      <a:pt x="162" y="90"/>
                    </a:lnTo>
                    <a:lnTo>
                      <a:pt x="156" y="84"/>
                    </a:lnTo>
                    <a:lnTo>
                      <a:pt x="144" y="60"/>
                    </a:lnTo>
                    <a:lnTo>
                      <a:pt x="162" y="42"/>
                    </a:lnTo>
                    <a:lnTo>
                      <a:pt x="162" y="36"/>
                    </a:lnTo>
                    <a:lnTo>
                      <a:pt x="156" y="30"/>
                    </a:lnTo>
                    <a:lnTo>
                      <a:pt x="108" y="6"/>
                    </a:lnTo>
                    <a:lnTo>
                      <a:pt x="96" y="6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66" y="24"/>
                    </a:lnTo>
                    <a:lnTo>
                      <a:pt x="54" y="24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48" y="54"/>
                    </a:lnTo>
                    <a:lnTo>
                      <a:pt x="30" y="54"/>
                    </a:lnTo>
                    <a:lnTo>
                      <a:pt x="18" y="60"/>
                    </a:lnTo>
                    <a:lnTo>
                      <a:pt x="12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54" y="66"/>
                    </a:lnTo>
                    <a:lnTo>
                      <a:pt x="66" y="66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126" y="72"/>
                    </a:lnTo>
                    <a:lnTo>
                      <a:pt x="90" y="90"/>
                    </a:lnTo>
                    <a:lnTo>
                      <a:pt x="102" y="90"/>
                    </a:lnTo>
                    <a:lnTo>
                      <a:pt x="108" y="96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2"/>
                    </a:lnTo>
                    <a:lnTo>
                      <a:pt x="108" y="108"/>
                    </a:lnTo>
                    <a:lnTo>
                      <a:pt x="6" y="108"/>
                    </a:lnTo>
                    <a:lnTo>
                      <a:pt x="0" y="114"/>
                    </a:lnTo>
                    <a:lnTo>
                      <a:pt x="12" y="120"/>
                    </a:lnTo>
                    <a:lnTo>
                      <a:pt x="60" y="120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126" y="132"/>
                    </a:lnTo>
                    <a:lnTo>
                      <a:pt x="108" y="150"/>
                    </a:lnTo>
                    <a:lnTo>
                      <a:pt x="120" y="156"/>
                    </a:lnTo>
                    <a:lnTo>
                      <a:pt x="114" y="162"/>
                    </a:lnTo>
                    <a:lnTo>
                      <a:pt x="114" y="168"/>
                    </a:lnTo>
                    <a:lnTo>
                      <a:pt x="108" y="174"/>
                    </a:lnTo>
                    <a:lnTo>
                      <a:pt x="90" y="174"/>
                    </a:lnTo>
                    <a:lnTo>
                      <a:pt x="78" y="180"/>
                    </a:lnTo>
                    <a:lnTo>
                      <a:pt x="54" y="180"/>
                    </a:lnTo>
                    <a:lnTo>
                      <a:pt x="54" y="186"/>
                    </a:lnTo>
                    <a:lnTo>
                      <a:pt x="66" y="192"/>
                    </a:lnTo>
                    <a:lnTo>
                      <a:pt x="120" y="192"/>
                    </a:lnTo>
                    <a:lnTo>
                      <a:pt x="132" y="186"/>
                    </a:lnTo>
                    <a:lnTo>
                      <a:pt x="138" y="180"/>
                    </a:lnTo>
                    <a:lnTo>
                      <a:pt x="168" y="198"/>
                    </a:lnTo>
                    <a:lnTo>
                      <a:pt x="180" y="186"/>
                    </a:lnTo>
                    <a:lnTo>
                      <a:pt x="180" y="198"/>
                    </a:lnTo>
                    <a:lnTo>
                      <a:pt x="228" y="222"/>
                    </a:lnTo>
                    <a:lnTo>
                      <a:pt x="252" y="22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" name="Hungary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34" y="1312"/>
                <a:ext cx="109" cy="57"/>
              </a:xfrm>
              <a:custGeom>
                <a:avLst/>
                <a:gdLst>
                  <a:gd name="T0" fmla="*/ 2147483647 w 426"/>
                  <a:gd name="T1" fmla="*/ 2147483647 h 222"/>
                  <a:gd name="T2" fmla="*/ 2147483647 w 426"/>
                  <a:gd name="T3" fmla="*/ 2147483647 h 222"/>
                  <a:gd name="T4" fmla="*/ 2147483647 w 426"/>
                  <a:gd name="T5" fmla="*/ 2147483647 h 222"/>
                  <a:gd name="T6" fmla="*/ 0 w 426"/>
                  <a:gd name="T7" fmla="*/ 2147483647 h 222"/>
                  <a:gd name="T8" fmla="*/ 2147483647 w 426"/>
                  <a:gd name="T9" fmla="*/ 2147483647 h 222"/>
                  <a:gd name="T10" fmla="*/ 2147483647 w 426"/>
                  <a:gd name="T11" fmla="*/ 2147483647 h 222"/>
                  <a:gd name="T12" fmla="*/ 2147483647 w 426"/>
                  <a:gd name="T13" fmla="*/ 2147483647 h 222"/>
                  <a:gd name="T14" fmla="*/ 2147483647 w 426"/>
                  <a:gd name="T15" fmla="*/ 2147483647 h 222"/>
                  <a:gd name="T16" fmla="*/ 2147483647 w 426"/>
                  <a:gd name="T17" fmla="*/ 2147483647 h 222"/>
                  <a:gd name="T18" fmla="*/ 2147483647 w 426"/>
                  <a:gd name="T19" fmla="*/ 2147483647 h 222"/>
                  <a:gd name="T20" fmla="*/ 2147483647 w 426"/>
                  <a:gd name="T21" fmla="*/ 2147483647 h 222"/>
                  <a:gd name="T22" fmla="*/ 2147483647 w 426"/>
                  <a:gd name="T23" fmla="*/ 2147483647 h 222"/>
                  <a:gd name="T24" fmla="*/ 2147483647 w 426"/>
                  <a:gd name="T25" fmla="*/ 2147483647 h 222"/>
                  <a:gd name="T26" fmla="*/ 2147483647 w 426"/>
                  <a:gd name="T27" fmla="*/ 2147483647 h 222"/>
                  <a:gd name="T28" fmla="*/ 2147483647 w 426"/>
                  <a:gd name="T29" fmla="*/ 2147483647 h 222"/>
                  <a:gd name="T30" fmla="*/ 2147483647 w 426"/>
                  <a:gd name="T31" fmla="*/ 2147483647 h 222"/>
                  <a:gd name="T32" fmla="*/ 2147483647 w 426"/>
                  <a:gd name="T33" fmla="*/ 2147483647 h 222"/>
                  <a:gd name="T34" fmla="*/ 2147483647 w 426"/>
                  <a:gd name="T35" fmla="*/ 2147483647 h 222"/>
                  <a:gd name="T36" fmla="*/ 2147483647 w 426"/>
                  <a:gd name="T37" fmla="*/ 2147483647 h 222"/>
                  <a:gd name="T38" fmla="*/ 2147483647 w 426"/>
                  <a:gd name="T39" fmla="*/ 2147483647 h 222"/>
                  <a:gd name="T40" fmla="*/ 2147483647 w 426"/>
                  <a:gd name="T41" fmla="*/ 2147483647 h 222"/>
                  <a:gd name="T42" fmla="*/ 2147483647 w 426"/>
                  <a:gd name="T43" fmla="*/ 2147483647 h 222"/>
                  <a:gd name="T44" fmla="*/ 2147483647 w 426"/>
                  <a:gd name="T45" fmla="*/ 2147483647 h 222"/>
                  <a:gd name="T46" fmla="*/ 2147483647 w 426"/>
                  <a:gd name="T47" fmla="*/ 2147483647 h 222"/>
                  <a:gd name="T48" fmla="*/ 2147483647 w 426"/>
                  <a:gd name="T49" fmla="*/ 0 h 222"/>
                  <a:gd name="T50" fmla="*/ 2147483647 w 426"/>
                  <a:gd name="T51" fmla="*/ 2147483647 h 222"/>
                  <a:gd name="T52" fmla="*/ 2147483647 w 426"/>
                  <a:gd name="T53" fmla="*/ 0 h 222"/>
                  <a:gd name="T54" fmla="*/ 2147483647 w 426"/>
                  <a:gd name="T55" fmla="*/ 2147483647 h 222"/>
                  <a:gd name="T56" fmla="*/ 2147483647 w 426"/>
                  <a:gd name="T57" fmla="*/ 2147483647 h 222"/>
                  <a:gd name="T58" fmla="*/ 2147483647 w 426"/>
                  <a:gd name="T59" fmla="*/ 2147483647 h 222"/>
                  <a:gd name="T60" fmla="*/ 2147483647 w 426"/>
                  <a:gd name="T61" fmla="*/ 2147483647 h 222"/>
                  <a:gd name="T62" fmla="*/ 2147483647 w 426"/>
                  <a:gd name="T63" fmla="*/ 2147483647 h 222"/>
                  <a:gd name="T64" fmla="*/ 2147483647 w 426"/>
                  <a:gd name="T65" fmla="*/ 2147483647 h 222"/>
                  <a:gd name="T66" fmla="*/ 2147483647 w 426"/>
                  <a:gd name="T67" fmla="*/ 2147483647 h 222"/>
                  <a:gd name="T68" fmla="*/ 2147483647 w 426"/>
                  <a:gd name="T69" fmla="*/ 2147483647 h 222"/>
                  <a:gd name="T70" fmla="*/ 2147483647 w 426"/>
                  <a:gd name="T71" fmla="*/ 214748364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" name="Hondura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042" y="1980"/>
                <a:ext cx="114" cy="63"/>
              </a:xfrm>
              <a:custGeom>
                <a:avLst/>
                <a:gdLst>
                  <a:gd name="T0" fmla="*/ 2147483647 w 444"/>
                  <a:gd name="T1" fmla="*/ 2147483647 h 246"/>
                  <a:gd name="T2" fmla="*/ 2147483647 w 444"/>
                  <a:gd name="T3" fmla="*/ 2147483647 h 246"/>
                  <a:gd name="T4" fmla="*/ 2147483647 w 444"/>
                  <a:gd name="T5" fmla="*/ 2147483647 h 246"/>
                  <a:gd name="T6" fmla="*/ 2147483647 w 444"/>
                  <a:gd name="T7" fmla="*/ 2147483647 h 246"/>
                  <a:gd name="T8" fmla="*/ 2147483647 w 444"/>
                  <a:gd name="T9" fmla="*/ 2147483647 h 246"/>
                  <a:gd name="T10" fmla="*/ 2147483647 w 444"/>
                  <a:gd name="T11" fmla="*/ 2147483647 h 246"/>
                  <a:gd name="T12" fmla="*/ 2147483647 w 444"/>
                  <a:gd name="T13" fmla="*/ 2147483647 h 246"/>
                  <a:gd name="T14" fmla="*/ 2147483647 w 444"/>
                  <a:gd name="T15" fmla="*/ 2147483647 h 246"/>
                  <a:gd name="T16" fmla="*/ 2147483647 w 444"/>
                  <a:gd name="T17" fmla="*/ 2147483647 h 246"/>
                  <a:gd name="T18" fmla="*/ 2147483647 w 444"/>
                  <a:gd name="T19" fmla="*/ 2147483647 h 246"/>
                  <a:gd name="T20" fmla="*/ 2147483647 w 444"/>
                  <a:gd name="T21" fmla="*/ 2147483647 h 246"/>
                  <a:gd name="T22" fmla="*/ 2147483647 w 444"/>
                  <a:gd name="T23" fmla="*/ 2147483647 h 246"/>
                  <a:gd name="T24" fmla="*/ 2147483647 w 444"/>
                  <a:gd name="T25" fmla="*/ 2147483647 h 246"/>
                  <a:gd name="T26" fmla="*/ 2147483647 w 444"/>
                  <a:gd name="T27" fmla="*/ 2147483647 h 246"/>
                  <a:gd name="T28" fmla="*/ 2147483647 w 444"/>
                  <a:gd name="T29" fmla="*/ 2147483647 h 246"/>
                  <a:gd name="T30" fmla="*/ 2147483647 w 444"/>
                  <a:gd name="T31" fmla="*/ 2147483647 h 246"/>
                  <a:gd name="T32" fmla="*/ 2147483647 w 444"/>
                  <a:gd name="T33" fmla="*/ 2147483647 h 246"/>
                  <a:gd name="T34" fmla="*/ 2147483647 w 444"/>
                  <a:gd name="T35" fmla="*/ 2147483647 h 246"/>
                  <a:gd name="T36" fmla="*/ 2147483647 w 444"/>
                  <a:gd name="T37" fmla="*/ 2147483647 h 246"/>
                  <a:gd name="T38" fmla="*/ 2147483647 w 444"/>
                  <a:gd name="T39" fmla="*/ 0 h 246"/>
                  <a:gd name="T40" fmla="*/ 2147483647 w 444"/>
                  <a:gd name="T41" fmla="*/ 2147483647 h 246"/>
                  <a:gd name="T42" fmla="*/ 2147483647 w 444"/>
                  <a:gd name="T43" fmla="*/ 2147483647 h 246"/>
                  <a:gd name="T44" fmla="*/ 2147483647 w 444"/>
                  <a:gd name="T45" fmla="*/ 0 h 246"/>
                  <a:gd name="T46" fmla="*/ 2147483647 w 444"/>
                  <a:gd name="T47" fmla="*/ 2147483647 h 246"/>
                  <a:gd name="T48" fmla="*/ 2147483647 w 444"/>
                  <a:gd name="T49" fmla="*/ 2147483647 h 246"/>
                  <a:gd name="T50" fmla="*/ 2147483647 w 444"/>
                  <a:gd name="T51" fmla="*/ 2147483647 h 246"/>
                  <a:gd name="T52" fmla="*/ 2147483647 w 444"/>
                  <a:gd name="T53" fmla="*/ 2147483647 h 246"/>
                  <a:gd name="T54" fmla="*/ 2147483647 w 444"/>
                  <a:gd name="T55" fmla="*/ 2147483647 h 246"/>
                  <a:gd name="T56" fmla="*/ 2147483647 w 444"/>
                  <a:gd name="T57" fmla="*/ 2147483647 h 246"/>
                  <a:gd name="T58" fmla="*/ 2147483647 w 444"/>
                  <a:gd name="T59" fmla="*/ 2147483647 h 246"/>
                  <a:gd name="T60" fmla="*/ 2147483647 w 444"/>
                  <a:gd name="T61" fmla="*/ 0 h 246"/>
                  <a:gd name="T62" fmla="*/ 2147483647 w 444"/>
                  <a:gd name="T63" fmla="*/ 2147483647 h 246"/>
                  <a:gd name="T64" fmla="*/ 2147483647 w 444"/>
                  <a:gd name="T65" fmla="*/ 2147483647 h 246"/>
                  <a:gd name="T66" fmla="*/ 2147483647 w 444"/>
                  <a:gd name="T67" fmla="*/ 2147483647 h 246"/>
                  <a:gd name="T68" fmla="*/ 2147483647 w 444"/>
                  <a:gd name="T69" fmla="*/ 2147483647 h 246"/>
                  <a:gd name="T70" fmla="*/ 2147483647 w 444"/>
                  <a:gd name="T71" fmla="*/ 2147483647 h 246"/>
                  <a:gd name="T72" fmla="*/ 0 w 444"/>
                  <a:gd name="T73" fmla="*/ 2147483647 h 246"/>
                  <a:gd name="T74" fmla="*/ 2147483647 w 444"/>
                  <a:gd name="T75" fmla="*/ 2147483647 h 246"/>
                  <a:gd name="T76" fmla="*/ 2147483647 w 444"/>
                  <a:gd name="T77" fmla="*/ 2147483647 h 246"/>
                  <a:gd name="T78" fmla="*/ 2147483647 w 444"/>
                  <a:gd name="T79" fmla="*/ 2147483647 h 246"/>
                  <a:gd name="T80" fmla="*/ 2147483647 w 444"/>
                  <a:gd name="T81" fmla="*/ 2147483647 h 246"/>
                  <a:gd name="T82" fmla="*/ 2147483647 w 444"/>
                  <a:gd name="T83" fmla="*/ 2147483647 h 246"/>
                  <a:gd name="T84" fmla="*/ 2147483647 w 444"/>
                  <a:gd name="T85" fmla="*/ 2147483647 h 246"/>
                  <a:gd name="T86" fmla="*/ 2147483647 w 444"/>
                  <a:gd name="T87" fmla="*/ 2147483647 h 2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"/>
                  <a:gd name="T133" fmla="*/ 0 h 246"/>
                  <a:gd name="T134" fmla="*/ 444 w 444"/>
                  <a:gd name="T135" fmla="*/ 246 h 2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" h="246">
                    <a:moveTo>
                      <a:pt x="156" y="240"/>
                    </a:moveTo>
                    <a:lnTo>
                      <a:pt x="156" y="222"/>
                    </a:lnTo>
                    <a:lnTo>
                      <a:pt x="174" y="222"/>
                    </a:lnTo>
                    <a:lnTo>
                      <a:pt x="168" y="216"/>
                    </a:lnTo>
                    <a:lnTo>
                      <a:pt x="168" y="204"/>
                    </a:lnTo>
                    <a:lnTo>
                      <a:pt x="162" y="198"/>
                    </a:lnTo>
                    <a:lnTo>
                      <a:pt x="162" y="186"/>
                    </a:lnTo>
                    <a:lnTo>
                      <a:pt x="168" y="180"/>
                    </a:lnTo>
                    <a:lnTo>
                      <a:pt x="204" y="180"/>
                    </a:lnTo>
                    <a:lnTo>
                      <a:pt x="210" y="168"/>
                    </a:lnTo>
                    <a:lnTo>
                      <a:pt x="216" y="162"/>
                    </a:lnTo>
                    <a:lnTo>
                      <a:pt x="228" y="162"/>
                    </a:lnTo>
                    <a:lnTo>
                      <a:pt x="228" y="168"/>
                    </a:lnTo>
                    <a:lnTo>
                      <a:pt x="234" y="174"/>
                    </a:lnTo>
                    <a:lnTo>
                      <a:pt x="252" y="174"/>
                    </a:lnTo>
                    <a:lnTo>
                      <a:pt x="276" y="150"/>
                    </a:lnTo>
                    <a:lnTo>
                      <a:pt x="288" y="126"/>
                    </a:lnTo>
                    <a:lnTo>
                      <a:pt x="306" y="126"/>
                    </a:lnTo>
                    <a:lnTo>
                      <a:pt x="306" y="108"/>
                    </a:lnTo>
                    <a:lnTo>
                      <a:pt x="318" y="96"/>
                    </a:lnTo>
                    <a:lnTo>
                      <a:pt x="330" y="96"/>
                    </a:lnTo>
                    <a:lnTo>
                      <a:pt x="348" y="114"/>
                    </a:lnTo>
                    <a:lnTo>
                      <a:pt x="360" y="114"/>
                    </a:lnTo>
                    <a:lnTo>
                      <a:pt x="372" y="102"/>
                    </a:lnTo>
                    <a:lnTo>
                      <a:pt x="372" y="96"/>
                    </a:lnTo>
                    <a:lnTo>
                      <a:pt x="420" y="96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44" y="84"/>
                    </a:lnTo>
                    <a:lnTo>
                      <a:pt x="444" y="78"/>
                    </a:lnTo>
                    <a:lnTo>
                      <a:pt x="426" y="60"/>
                    </a:lnTo>
                    <a:lnTo>
                      <a:pt x="402" y="48"/>
                    </a:lnTo>
                    <a:lnTo>
                      <a:pt x="396" y="48"/>
                    </a:lnTo>
                    <a:lnTo>
                      <a:pt x="390" y="42"/>
                    </a:lnTo>
                    <a:lnTo>
                      <a:pt x="384" y="30"/>
                    </a:lnTo>
                    <a:lnTo>
                      <a:pt x="372" y="24"/>
                    </a:lnTo>
                    <a:lnTo>
                      <a:pt x="366" y="18"/>
                    </a:lnTo>
                    <a:lnTo>
                      <a:pt x="348" y="18"/>
                    </a:lnTo>
                    <a:lnTo>
                      <a:pt x="342" y="6"/>
                    </a:lnTo>
                    <a:lnTo>
                      <a:pt x="336" y="0"/>
                    </a:lnTo>
                    <a:lnTo>
                      <a:pt x="312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82" y="12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40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186" y="24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32" y="18"/>
                    </a:lnTo>
                    <a:lnTo>
                      <a:pt x="126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2" y="36"/>
                    </a:lnTo>
                    <a:lnTo>
                      <a:pt x="60" y="48"/>
                    </a:lnTo>
                    <a:lnTo>
                      <a:pt x="48" y="54"/>
                    </a:lnTo>
                    <a:lnTo>
                      <a:pt x="36" y="66"/>
                    </a:lnTo>
                    <a:lnTo>
                      <a:pt x="24" y="72"/>
                    </a:lnTo>
                    <a:lnTo>
                      <a:pt x="18" y="84"/>
                    </a:lnTo>
                    <a:lnTo>
                      <a:pt x="18" y="102"/>
                    </a:lnTo>
                    <a:lnTo>
                      <a:pt x="12" y="114"/>
                    </a:lnTo>
                    <a:lnTo>
                      <a:pt x="0" y="126"/>
                    </a:lnTo>
                    <a:lnTo>
                      <a:pt x="6" y="138"/>
                    </a:lnTo>
                    <a:lnTo>
                      <a:pt x="18" y="150"/>
                    </a:lnTo>
                    <a:lnTo>
                      <a:pt x="42" y="150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6" y="168"/>
                    </a:lnTo>
                    <a:lnTo>
                      <a:pt x="102" y="168"/>
                    </a:lnTo>
                    <a:lnTo>
                      <a:pt x="102" y="210"/>
                    </a:lnTo>
                    <a:lnTo>
                      <a:pt x="126" y="222"/>
                    </a:lnTo>
                    <a:lnTo>
                      <a:pt x="132" y="228"/>
                    </a:lnTo>
                    <a:lnTo>
                      <a:pt x="132" y="246"/>
                    </a:lnTo>
                    <a:lnTo>
                      <a:pt x="144" y="246"/>
                    </a:lnTo>
                    <a:lnTo>
                      <a:pt x="156" y="24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6" name="Hait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322" y="1900"/>
                <a:ext cx="50" cy="40"/>
              </a:xfrm>
              <a:custGeom>
                <a:avLst/>
                <a:gdLst>
                  <a:gd name="T0" fmla="*/ 2147483647 w 198"/>
                  <a:gd name="T1" fmla="*/ 2147483647 h 156"/>
                  <a:gd name="T2" fmla="*/ 2147483647 w 198"/>
                  <a:gd name="T3" fmla="*/ 2147483647 h 156"/>
                  <a:gd name="T4" fmla="*/ 2147483647 w 198"/>
                  <a:gd name="T5" fmla="*/ 2147483647 h 156"/>
                  <a:gd name="T6" fmla="*/ 2147483647 w 198"/>
                  <a:gd name="T7" fmla="*/ 2147483647 h 156"/>
                  <a:gd name="T8" fmla="*/ 2147483647 w 198"/>
                  <a:gd name="T9" fmla="*/ 2147483647 h 156"/>
                  <a:gd name="T10" fmla="*/ 2147483647 w 198"/>
                  <a:gd name="T11" fmla="*/ 2147483647 h 156"/>
                  <a:gd name="T12" fmla="*/ 2147483647 w 198"/>
                  <a:gd name="T13" fmla="*/ 2147483647 h 156"/>
                  <a:gd name="T14" fmla="*/ 2147483647 w 198"/>
                  <a:gd name="T15" fmla="*/ 2147483647 h 156"/>
                  <a:gd name="T16" fmla="*/ 2147483647 w 198"/>
                  <a:gd name="T17" fmla="*/ 2147483647 h 156"/>
                  <a:gd name="T18" fmla="*/ 2147483647 w 198"/>
                  <a:gd name="T19" fmla="*/ 2147483647 h 156"/>
                  <a:gd name="T20" fmla="*/ 2147483647 w 198"/>
                  <a:gd name="T21" fmla="*/ 2147483647 h 156"/>
                  <a:gd name="T22" fmla="*/ 2147483647 w 198"/>
                  <a:gd name="T23" fmla="*/ 2147483647 h 156"/>
                  <a:gd name="T24" fmla="*/ 2147483647 w 198"/>
                  <a:gd name="T25" fmla="*/ 2147483647 h 156"/>
                  <a:gd name="T26" fmla="*/ 2147483647 w 198"/>
                  <a:gd name="T27" fmla="*/ 2147483647 h 156"/>
                  <a:gd name="T28" fmla="*/ 2147483647 w 198"/>
                  <a:gd name="T29" fmla="*/ 2147483647 h 156"/>
                  <a:gd name="T30" fmla="*/ 2147483647 w 198"/>
                  <a:gd name="T31" fmla="*/ 2147483647 h 156"/>
                  <a:gd name="T32" fmla="*/ 2147483647 w 198"/>
                  <a:gd name="T33" fmla="*/ 2147483647 h 156"/>
                  <a:gd name="T34" fmla="*/ 2147483647 w 198"/>
                  <a:gd name="T35" fmla="*/ 0 h 156"/>
                  <a:gd name="T36" fmla="*/ 2147483647 w 198"/>
                  <a:gd name="T37" fmla="*/ 0 h 156"/>
                  <a:gd name="T38" fmla="*/ 2147483647 w 198"/>
                  <a:gd name="T39" fmla="*/ 2147483647 h 156"/>
                  <a:gd name="T40" fmla="*/ 2147483647 w 198"/>
                  <a:gd name="T41" fmla="*/ 2147483647 h 156"/>
                  <a:gd name="T42" fmla="*/ 2147483647 w 198"/>
                  <a:gd name="T43" fmla="*/ 2147483647 h 156"/>
                  <a:gd name="T44" fmla="*/ 2147483647 w 198"/>
                  <a:gd name="T45" fmla="*/ 2147483647 h 156"/>
                  <a:gd name="T46" fmla="*/ 2147483647 w 198"/>
                  <a:gd name="T47" fmla="*/ 2147483647 h 156"/>
                  <a:gd name="T48" fmla="*/ 2147483647 w 198"/>
                  <a:gd name="T49" fmla="*/ 2147483647 h 156"/>
                  <a:gd name="T50" fmla="*/ 2147483647 w 198"/>
                  <a:gd name="T51" fmla="*/ 2147483647 h 156"/>
                  <a:gd name="T52" fmla="*/ 2147483647 w 198"/>
                  <a:gd name="T53" fmla="*/ 2147483647 h 156"/>
                  <a:gd name="T54" fmla="*/ 2147483647 w 198"/>
                  <a:gd name="T55" fmla="*/ 2147483647 h 156"/>
                  <a:gd name="T56" fmla="*/ 2147483647 w 198"/>
                  <a:gd name="T57" fmla="*/ 2147483647 h 156"/>
                  <a:gd name="T58" fmla="*/ 2147483647 w 198"/>
                  <a:gd name="T59" fmla="*/ 2147483647 h 156"/>
                  <a:gd name="T60" fmla="*/ 2147483647 w 198"/>
                  <a:gd name="T61" fmla="*/ 2147483647 h 156"/>
                  <a:gd name="T62" fmla="*/ 2147483647 w 198"/>
                  <a:gd name="T63" fmla="*/ 2147483647 h 156"/>
                  <a:gd name="T64" fmla="*/ 2147483647 w 198"/>
                  <a:gd name="T65" fmla="*/ 2147483647 h 156"/>
                  <a:gd name="T66" fmla="*/ 2147483647 w 198"/>
                  <a:gd name="T67" fmla="*/ 2147483647 h 156"/>
                  <a:gd name="T68" fmla="*/ 2147483647 w 198"/>
                  <a:gd name="T69" fmla="*/ 2147483647 h 156"/>
                  <a:gd name="T70" fmla="*/ 2147483647 w 198"/>
                  <a:gd name="T71" fmla="*/ 2147483647 h 156"/>
                  <a:gd name="T72" fmla="*/ 2147483647 w 198"/>
                  <a:gd name="T73" fmla="*/ 2147483647 h 156"/>
                  <a:gd name="T74" fmla="*/ 2147483647 w 198"/>
                  <a:gd name="T75" fmla="*/ 2147483647 h 156"/>
                  <a:gd name="T76" fmla="*/ 2147483647 w 198"/>
                  <a:gd name="T77" fmla="*/ 2147483647 h 156"/>
                  <a:gd name="T78" fmla="*/ 2147483647 w 198"/>
                  <a:gd name="T79" fmla="*/ 2147483647 h 156"/>
                  <a:gd name="T80" fmla="*/ 2147483647 w 198"/>
                  <a:gd name="T81" fmla="*/ 2147483647 h 156"/>
                  <a:gd name="T82" fmla="*/ 0 w 198"/>
                  <a:gd name="T83" fmla="*/ 2147483647 h 156"/>
                  <a:gd name="T84" fmla="*/ 0 w 198"/>
                  <a:gd name="T85" fmla="*/ 2147483647 h 156"/>
                  <a:gd name="T86" fmla="*/ 2147483647 w 198"/>
                  <a:gd name="T87" fmla="*/ 2147483647 h 156"/>
                  <a:gd name="T88" fmla="*/ 2147483647 w 198"/>
                  <a:gd name="T89" fmla="*/ 2147483647 h 156"/>
                  <a:gd name="T90" fmla="*/ 2147483647 w 198"/>
                  <a:gd name="T91" fmla="*/ 2147483647 h 156"/>
                  <a:gd name="T92" fmla="*/ 2147483647 w 198"/>
                  <a:gd name="T93" fmla="*/ 2147483647 h 156"/>
                  <a:gd name="T94" fmla="*/ 2147483647 w 198"/>
                  <a:gd name="T95" fmla="*/ 2147483647 h 156"/>
                  <a:gd name="T96" fmla="*/ 2147483647 w 198"/>
                  <a:gd name="T97" fmla="*/ 2147483647 h 156"/>
                  <a:gd name="T98" fmla="*/ 2147483647 w 198"/>
                  <a:gd name="T99" fmla="*/ 2147483647 h 156"/>
                  <a:gd name="T100" fmla="*/ 2147483647 w 198"/>
                  <a:gd name="T101" fmla="*/ 2147483647 h 156"/>
                  <a:gd name="T102" fmla="*/ 2147483647 w 198"/>
                  <a:gd name="T103" fmla="*/ 2147483647 h 156"/>
                  <a:gd name="T104" fmla="*/ 2147483647 w 198"/>
                  <a:gd name="T105" fmla="*/ 2147483647 h 156"/>
                  <a:gd name="T106" fmla="*/ 2147483647 w 198"/>
                  <a:gd name="T107" fmla="*/ 2147483647 h 156"/>
                  <a:gd name="T108" fmla="*/ 2147483647 w 198"/>
                  <a:gd name="T109" fmla="*/ 2147483647 h 156"/>
                  <a:gd name="T110" fmla="*/ 2147483647 w 198"/>
                  <a:gd name="T111" fmla="*/ 2147483647 h 156"/>
                  <a:gd name="T112" fmla="*/ 2147483647 w 198"/>
                  <a:gd name="T113" fmla="*/ 2147483647 h 1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8"/>
                  <a:gd name="T172" fmla="*/ 0 h 156"/>
                  <a:gd name="T173" fmla="*/ 198 w 198"/>
                  <a:gd name="T174" fmla="*/ 156 h 1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8" h="156">
                    <a:moveTo>
                      <a:pt x="168" y="114"/>
                    </a:moveTo>
                    <a:lnTo>
                      <a:pt x="168" y="108"/>
                    </a:lnTo>
                    <a:lnTo>
                      <a:pt x="174" y="102"/>
                    </a:lnTo>
                    <a:lnTo>
                      <a:pt x="180" y="90"/>
                    </a:lnTo>
                    <a:lnTo>
                      <a:pt x="180" y="78"/>
                    </a:lnTo>
                    <a:lnTo>
                      <a:pt x="186" y="72"/>
                    </a:lnTo>
                    <a:lnTo>
                      <a:pt x="192" y="60"/>
                    </a:lnTo>
                    <a:lnTo>
                      <a:pt x="198" y="54"/>
                    </a:lnTo>
                    <a:lnTo>
                      <a:pt x="198" y="42"/>
                    </a:lnTo>
                    <a:lnTo>
                      <a:pt x="186" y="6"/>
                    </a:lnTo>
                    <a:lnTo>
                      <a:pt x="180" y="12"/>
                    </a:lnTo>
                    <a:lnTo>
                      <a:pt x="180" y="18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44" y="6"/>
                    </a:lnTo>
                    <a:lnTo>
                      <a:pt x="126" y="6"/>
                    </a:lnTo>
                    <a:lnTo>
                      <a:pt x="114" y="0"/>
                    </a:lnTo>
                    <a:lnTo>
                      <a:pt x="8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108" y="24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6" y="48"/>
                    </a:lnTo>
                    <a:lnTo>
                      <a:pt x="114" y="54"/>
                    </a:lnTo>
                    <a:lnTo>
                      <a:pt x="108" y="60"/>
                    </a:lnTo>
                    <a:lnTo>
                      <a:pt x="108" y="72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8"/>
                    </a:lnTo>
                    <a:lnTo>
                      <a:pt x="96" y="108"/>
                    </a:lnTo>
                    <a:lnTo>
                      <a:pt x="78" y="102"/>
                    </a:lnTo>
                    <a:lnTo>
                      <a:pt x="66" y="102"/>
                    </a:lnTo>
                    <a:lnTo>
                      <a:pt x="54" y="96"/>
                    </a:lnTo>
                    <a:lnTo>
                      <a:pt x="36" y="96"/>
                    </a:lnTo>
                    <a:lnTo>
                      <a:pt x="24" y="102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24" y="138"/>
                    </a:lnTo>
                    <a:lnTo>
                      <a:pt x="30" y="150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8" y="150"/>
                    </a:lnTo>
                    <a:lnTo>
                      <a:pt x="54" y="138"/>
                    </a:lnTo>
                    <a:lnTo>
                      <a:pt x="60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68" y="126"/>
                    </a:lnTo>
                    <a:lnTo>
                      <a:pt x="180" y="144"/>
                    </a:lnTo>
                    <a:lnTo>
                      <a:pt x="168" y="11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7" name="Guyane (French Guiana)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658" y="2191"/>
                <a:ext cx="52" cy="76"/>
              </a:xfrm>
              <a:custGeom>
                <a:avLst/>
                <a:gdLst>
                  <a:gd name="T0" fmla="*/ 2147483647 w 52"/>
                  <a:gd name="T1" fmla="*/ 2147483647 h 76"/>
                  <a:gd name="T2" fmla="*/ 2147483647 w 52"/>
                  <a:gd name="T3" fmla="*/ 2147483647 h 76"/>
                  <a:gd name="T4" fmla="*/ 2147483647 w 52"/>
                  <a:gd name="T5" fmla="*/ 2147483647 h 76"/>
                  <a:gd name="T6" fmla="*/ 2147483647 w 52"/>
                  <a:gd name="T7" fmla="*/ 2147483647 h 76"/>
                  <a:gd name="T8" fmla="*/ 2147483647 w 52"/>
                  <a:gd name="T9" fmla="*/ 2147483647 h 76"/>
                  <a:gd name="T10" fmla="*/ 2147483647 w 52"/>
                  <a:gd name="T11" fmla="*/ 2147483647 h 76"/>
                  <a:gd name="T12" fmla="*/ 2147483647 w 52"/>
                  <a:gd name="T13" fmla="*/ 2147483647 h 76"/>
                  <a:gd name="T14" fmla="*/ 2147483647 w 52"/>
                  <a:gd name="T15" fmla="*/ 2147483647 h 76"/>
                  <a:gd name="T16" fmla="*/ 2147483647 w 52"/>
                  <a:gd name="T17" fmla="*/ 2147483647 h 76"/>
                  <a:gd name="T18" fmla="*/ 2147483647 w 52"/>
                  <a:gd name="T19" fmla="*/ 2147483647 h 76"/>
                  <a:gd name="T20" fmla="*/ 2147483647 w 52"/>
                  <a:gd name="T21" fmla="*/ 2147483647 h 76"/>
                  <a:gd name="T22" fmla="*/ 2147483647 w 52"/>
                  <a:gd name="T23" fmla="*/ 0 h 76"/>
                  <a:gd name="T24" fmla="*/ 2147483647 w 52"/>
                  <a:gd name="T25" fmla="*/ 2147483647 h 76"/>
                  <a:gd name="T26" fmla="*/ 2147483647 w 52"/>
                  <a:gd name="T27" fmla="*/ 2147483647 h 76"/>
                  <a:gd name="T28" fmla="*/ 2147483647 w 52"/>
                  <a:gd name="T29" fmla="*/ 2147483647 h 76"/>
                  <a:gd name="T30" fmla="*/ 2147483647 w 52"/>
                  <a:gd name="T31" fmla="*/ 2147483647 h 76"/>
                  <a:gd name="T32" fmla="*/ 2147483647 w 52"/>
                  <a:gd name="T33" fmla="*/ 2147483647 h 76"/>
                  <a:gd name="T34" fmla="*/ 2147483647 w 52"/>
                  <a:gd name="T35" fmla="*/ 2147483647 h 76"/>
                  <a:gd name="T36" fmla="*/ 2147483647 w 52"/>
                  <a:gd name="T37" fmla="*/ 2147483647 h 76"/>
                  <a:gd name="T38" fmla="*/ 2147483647 w 52"/>
                  <a:gd name="T39" fmla="*/ 2147483647 h 76"/>
                  <a:gd name="T40" fmla="*/ 2147483647 w 52"/>
                  <a:gd name="T41" fmla="*/ 2147483647 h 76"/>
                  <a:gd name="T42" fmla="*/ 2147483647 w 52"/>
                  <a:gd name="T43" fmla="*/ 2147483647 h 76"/>
                  <a:gd name="T44" fmla="*/ 2147483647 w 52"/>
                  <a:gd name="T45" fmla="*/ 2147483647 h 76"/>
                  <a:gd name="T46" fmla="*/ 2147483647 w 52"/>
                  <a:gd name="T47" fmla="*/ 2147483647 h 76"/>
                  <a:gd name="T48" fmla="*/ 2147483647 w 52"/>
                  <a:gd name="T49" fmla="*/ 2147483647 h 76"/>
                  <a:gd name="T50" fmla="*/ 2147483647 w 52"/>
                  <a:gd name="T51" fmla="*/ 2147483647 h 76"/>
                  <a:gd name="T52" fmla="*/ 2147483647 w 52"/>
                  <a:gd name="T53" fmla="*/ 2147483647 h 76"/>
                  <a:gd name="T54" fmla="*/ 2147483647 w 52"/>
                  <a:gd name="T55" fmla="*/ 2147483647 h 76"/>
                  <a:gd name="T56" fmla="*/ 2147483647 w 52"/>
                  <a:gd name="T57" fmla="*/ 2147483647 h 76"/>
                  <a:gd name="T58" fmla="*/ 2147483647 w 52"/>
                  <a:gd name="T59" fmla="*/ 2147483647 h 76"/>
                  <a:gd name="T60" fmla="*/ 2147483647 w 52"/>
                  <a:gd name="T61" fmla="*/ 2147483647 h 76"/>
                  <a:gd name="T62" fmla="*/ 2147483647 w 52"/>
                  <a:gd name="T63" fmla="*/ 2147483647 h 76"/>
                  <a:gd name="T64" fmla="*/ 0 w 52"/>
                  <a:gd name="T65" fmla="*/ 2147483647 h 76"/>
                  <a:gd name="T66" fmla="*/ 0 w 52"/>
                  <a:gd name="T67" fmla="*/ 2147483647 h 76"/>
                  <a:gd name="T68" fmla="*/ 2147483647 w 52"/>
                  <a:gd name="T69" fmla="*/ 2147483647 h 76"/>
                  <a:gd name="T70" fmla="*/ 2147483647 w 52"/>
                  <a:gd name="T71" fmla="*/ 2147483647 h 76"/>
                  <a:gd name="T72" fmla="*/ 2147483647 w 52"/>
                  <a:gd name="T73" fmla="*/ 2147483647 h 76"/>
                  <a:gd name="T74" fmla="*/ 2147483647 w 52"/>
                  <a:gd name="T75" fmla="*/ 2147483647 h 76"/>
                  <a:gd name="T76" fmla="*/ 2147483647 w 52"/>
                  <a:gd name="T77" fmla="*/ 2147483647 h 76"/>
                  <a:gd name="T78" fmla="*/ 2147483647 w 52"/>
                  <a:gd name="T79" fmla="*/ 2147483647 h 76"/>
                  <a:gd name="T80" fmla="*/ 2147483647 w 52"/>
                  <a:gd name="T81" fmla="*/ 2147483647 h 76"/>
                  <a:gd name="T82" fmla="*/ 2147483647 w 52"/>
                  <a:gd name="T83" fmla="*/ 2147483647 h 76"/>
                  <a:gd name="T84" fmla="*/ 2147483647 w 52"/>
                  <a:gd name="T85" fmla="*/ 2147483647 h 76"/>
                  <a:gd name="T86" fmla="*/ 2147483647 w 52"/>
                  <a:gd name="T87" fmla="*/ 2147483647 h 76"/>
                  <a:gd name="T88" fmla="*/ 2147483647 w 52"/>
                  <a:gd name="T89" fmla="*/ 2147483647 h 76"/>
                  <a:gd name="T90" fmla="*/ 2147483647 w 52"/>
                  <a:gd name="T91" fmla="*/ 2147483647 h 76"/>
                  <a:gd name="T92" fmla="*/ 2147483647 w 52"/>
                  <a:gd name="T93" fmla="*/ 2147483647 h 76"/>
                  <a:gd name="T94" fmla="*/ 2147483647 w 52"/>
                  <a:gd name="T95" fmla="*/ 2147483647 h 76"/>
                  <a:gd name="T96" fmla="*/ 2147483647 w 52"/>
                  <a:gd name="T97" fmla="*/ 2147483647 h 76"/>
                  <a:gd name="T98" fmla="*/ 2147483647 w 52"/>
                  <a:gd name="T99" fmla="*/ 2147483647 h 76"/>
                  <a:gd name="T100" fmla="*/ 2147483647 w 52"/>
                  <a:gd name="T101" fmla="*/ 2147483647 h 76"/>
                  <a:gd name="T102" fmla="*/ 2147483647 w 52"/>
                  <a:gd name="T103" fmla="*/ 2147483647 h 76"/>
                  <a:gd name="T104" fmla="*/ 2147483647 w 52"/>
                  <a:gd name="T105" fmla="*/ 2147483647 h 76"/>
                  <a:gd name="T106" fmla="*/ 2147483647 w 52"/>
                  <a:gd name="T107" fmla="*/ 2147483647 h 76"/>
                  <a:gd name="T108" fmla="*/ 2147483647 w 52"/>
                  <a:gd name="T109" fmla="*/ 2147483647 h 76"/>
                  <a:gd name="T110" fmla="*/ 2147483647 w 52"/>
                  <a:gd name="T111" fmla="*/ 2147483647 h 76"/>
                  <a:gd name="T112" fmla="*/ 2147483647 w 52"/>
                  <a:gd name="T113" fmla="*/ 2147483647 h 76"/>
                  <a:gd name="T114" fmla="*/ 2147483647 w 52"/>
                  <a:gd name="T115" fmla="*/ 2147483647 h 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"/>
                  <a:gd name="T175" fmla="*/ 0 h 76"/>
                  <a:gd name="T176" fmla="*/ 52 w 52"/>
                  <a:gd name="T177" fmla="*/ 76 h 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" h="76">
                    <a:moveTo>
                      <a:pt x="52" y="32"/>
                    </a:moveTo>
                    <a:lnTo>
                      <a:pt x="50" y="26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0" y="20"/>
                    </a:lnTo>
                    <a:lnTo>
                      <a:pt x="32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8" y="62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0" y="74"/>
                    </a:lnTo>
                    <a:lnTo>
                      <a:pt x="32" y="72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8" name="Guyan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536" y="2136"/>
                <a:ext cx="83" cy="149"/>
              </a:xfrm>
              <a:custGeom>
                <a:avLst/>
                <a:gdLst>
                  <a:gd name="T0" fmla="*/ 2147483647 w 324"/>
                  <a:gd name="T1" fmla="*/ 2147483647 h 582"/>
                  <a:gd name="T2" fmla="*/ 2147483647 w 324"/>
                  <a:gd name="T3" fmla="*/ 2147483647 h 582"/>
                  <a:gd name="T4" fmla="*/ 2147483647 w 324"/>
                  <a:gd name="T5" fmla="*/ 2147483647 h 582"/>
                  <a:gd name="T6" fmla="*/ 2147483647 w 324"/>
                  <a:gd name="T7" fmla="*/ 2147483647 h 582"/>
                  <a:gd name="T8" fmla="*/ 2147483647 w 324"/>
                  <a:gd name="T9" fmla="*/ 2147483647 h 582"/>
                  <a:gd name="T10" fmla="*/ 2147483647 w 324"/>
                  <a:gd name="T11" fmla="*/ 2147483647 h 582"/>
                  <a:gd name="T12" fmla="*/ 2147483647 w 324"/>
                  <a:gd name="T13" fmla="*/ 2147483647 h 582"/>
                  <a:gd name="T14" fmla="*/ 2147483647 w 324"/>
                  <a:gd name="T15" fmla="*/ 2147483647 h 582"/>
                  <a:gd name="T16" fmla="*/ 0 w 324"/>
                  <a:gd name="T17" fmla="*/ 2147483647 h 582"/>
                  <a:gd name="T18" fmla="*/ 2147483647 w 324"/>
                  <a:gd name="T19" fmla="*/ 2147483647 h 582"/>
                  <a:gd name="T20" fmla="*/ 2147483647 w 324"/>
                  <a:gd name="T21" fmla="*/ 2147483647 h 582"/>
                  <a:gd name="T22" fmla="*/ 2147483647 w 324"/>
                  <a:gd name="T23" fmla="*/ 2147483647 h 582"/>
                  <a:gd name="T24" fmla="*/ 2147483647 w 324"/>
                  <a:gd name="T25" fmla="*/ 2147483647 h 582"/>
                  <a:gd name="T26" fmla="*/ 2147483647 w 324"/>
                  <a:gd name="T27" fmla="*/ 2147483647 h 582"/>
                  <a:gd name="T28" fmla="*/ 2147483647 w 324"/>
                  <a:gd name="T29" fmla="*/ 2147483647 h 582"/>
                  <a:gd name="T30" fmla="*/ 2147483647 w 324"/>
                  <a:gd name="T31" fmla="*/ 2147483647 h 582"/>
                  <a:gd name="T32" fmla="*/ 2147483647 w 324"/>
                  <a:gd name="T33" fmla="*/ 2147483647 h 582"/>
                  <a:gd name="T34" fmla="*/ 2147483647 w 324"/>
                  <a:gd name="T35" fmla="*/ 2147483647 h 582"/>
                  <a:gd name="T36" fmla="*/ 2147483647 w 324"/>
                  <a:gd name="T37" fmla="*/ 2147483647 h 582"/>
                  <a:gd name="T38" fmla="*/ 2147483647 w 324"/>
                  <a:gd name="T39" fmla="*/ 2147483647 h 582"/>
                  <a:gd name="T40" fmla="*/ 2147483647 w 324"/>
                  <a:gd name="T41" fmla="*/ 2147483647 h 582"/>
                  <a:gd name="T42" fmla="*/ 2147483647 w 324"/>
                  <a:gd name="T43" fmla="*/ 2147483647 h 582"/>
                  <a:gd name="T44" fmla="*/ 2147483647 w 324"/>
                  <a:gd name="T45" fmla="*/ 2147483647 h 582"/>
                  <a:gd name="T46" fmla="*/ 2147483647 w 324"/>
                  <a:gd name="T47" fmla="*/ 2147483647 h 582"/>
                  <a:gd name="T48" fmla="*/ 2147483647 w 324"/>
                  <a:gd name="T49" fmla="*/ 2147483647 h 582"/>
                  <a:gd name="T50" fmla="*/ 2147483647 w 324"/>
                  <a:gd name="T51" fmla="*/ 2147483647 h 582"/>
                  <a:gd name="T52" fmla="*/ 2147483647 w 324"/>
                  <a:gd name="T53" fmla="*/ 2147483647 h 582"/>
                  <a:gd name="T54" fmla="*/ 2147483647 w 324"/>
                  <a:gd name="T55" fmla="*/ 2147483647 h 582"/>
                  <a:gd name="T56" fmla="*/ 2147483647 w 324"/>
                  <a:gd name="T57" fmla="*/ 2147483647 h 582"/>
                  <a:gd name="T58" fmla="*/ 2147483647 w 324"/>
                  <a:gd name="T59" fmla="*/ 2147483647 h 582"/>
                  <a:gd name="T60" fmla="*/ 2147483647 w 324"/>
                  <a:gd name="T61" fmla="*/ 2147483647 h 582"/>
                  <a:gd name="T62" fmla="*/ 2147483647 w 324"/>
                  <a:gd name="T63" fmla="*/ 2147483647 h 582"/>
                  <a:gd name="T64" fmla="*/ 2147483647 w 324"/>
                  <a:gd name="T65" fmla="*/ 2147483647 h 582"/>
                  <a:gd name="T66" fmla="*/ 2147483647 w 324"/>
                  <a:gd name="T67" fmla="*/ 2147483647 h 582"/>
                  <a:gd name="T68" fmla="*/ 2147483647 w 324"/>
                  <a:gd name="T69" fmla="*/ 2147483647 h 582"/>
                  <a:gd name="T70" fmla="*/ 2147483647 w 324"/>
                  <a:gd name="T71" fmla="*/ 2147483647 h 582"/>
                  <a:gd name="T72" fmla="*/ 2147483647 w 324"/>
                  <a:gd name="T73" fmla="*/ 2147483647 h 582"/>
                  <a:gd name="T74" fmla="*/ 2147483647 w 324"/>
                  <a:gd name="T75" fmla="*/ 2147483647 h 582"/>
                  <a:gd name="T76" fmla="*/ 2147483647 w 324"/>
                  <a:gd name="T77" fmla="*/ 2147483647 h 582"/>
                  <a:gd name="T78" fmla="*/ 2147483647 w 324"/>
                  <a:gd name="T79" fmla="*/ 2147483647 h 582"/>
                  <a:gd name="T80" fmla="*/ 2147483647 w 324"/>
                  <a:gd name="T81" fmla="*/ 2147483647 h 582"/>
                  <a:gd name="T82" fmla="*/ 2147483647 w 324"/>
                  <a:gd name="T83" fmla="*/ 2147483647 h 582"/>
                  <a:gd name="T84" fmla="*/ 2147483647 w 324"/>
                  <a:gd name="T85" fmla="*/ 2147483647 h 582"/>
                  <a:gd name="T86" fmla="*/ 2147483647 w 324"/>
                  <a:gd name="T87" fmla="*/ 2147483647 h 582"/>
                  <a:gd name="T88" fmla="*/ 2147483647 w 324"/>
                  <a:gd name="T89" fmla="*/ 2147483647 h 582"/>
                  <a:gd name="T90" fmla="*/ 2147483647 w 324"/>
                  <a:gd name="T91" fmla="*/ 2147483647 h 582"/>
                  <a:gd name="T92" fmla="*/ 2147483647 w 324"/>
                  <a:gd name="T93" fmla="*/ 2147483647 h 582"/>
                  <a:gd name="T94" fmla="*/ 2147483647 w 324"/>
                  <a:gd name="T95" fmla="*/ 2147483647 h 582"/>
                  <a:gd name="T96" fmla="*/ 2147483647 w 324"/>
                  <a:gd name="T97" fmla="*/ 2147483647 h 582"/>
                  <a:gd name="T98" fmla="*/ 2147483647 w 324"/>
                  <a:gd name="T99" fmla="*/ 2147483647 h 582"/>
                  <a:gd name="T100" fmla="*/ 2147483647 w 324"/>
                  <a:gd name="T101" fmla="*/ 2147483647 h 582"/>
                  <a:gd name="T102" fmla="*/ 2147483647 w 324"/>
                  <a:gd name="T103" fmla="*/ 2147483647 h 582"/>
                  <a:gd name="T104" fmla="*/ 2147483647 w 324"/>
                  <a:gd name="T105" fmla="*/ 2147483647 h 582"/>
                  <a:gd name="T106" fmla="*/ 2147483647 w 324"/>
                  <a:gd name="T107" fmla="*/ 2147483647 h 582"/>
                  <a:gd name="T108" fmla="*/ 2147483647 w 324"/>
                  <a:gd name="T109" fmla="*/ 2147483647 h 582"/>
                  <a:gd name="T110" fmla="*/ 2147483647 w 324"/>
                  <a:gd name="T111" fmla="*/ 2147483647 h 582"/>
                  <a:gd name="T112" fmla="*/ 2147483647 w 324"/>
                  <a:gd name="T113" fmla="*/ 2147483647 h 582"/>
                  <a:gd name="T114" fmla="*/ 2147483647 w 324"/>
                  <a:gd name="T115" fmla="*/ 2147483647 h 582"/>
                  <a:gd name="T116" fmla="*/ 2147483647 w 324"/>
                  <a:gd name="T117" fmla="*/ 2147483647 h 582"/>
                  <a:gd name="T118" fmla="*/ 2147483647 w 324"/>
                  <a:gd name="T119" fmla="*/ 2147483647 h 582"/>
                  <a:gd name="T120" fmla="*/ 2147483647 w 324"/>
                  <a:gd name="T121" fmla="*/ 2147483647 h 582"/>
                  <a:gd name="T122" fmla="*/ 2147483647 w 324"/>
                  <a:gd name="T123" fmla="*/ 0 h 582"/>
                  <a:gd name="T124" fmla="*/ 2147483647 w 324"/>
                  <a:gd name="T125" fmla="*/ 2147483647 h 5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4"/>
                  <a:gd name="T190" fmla="*/ 0 h 582"/>
                  <a:gd name="T191" fmla="*/ 324 w 324"/>
                  <a:gd name="T192" fmla="*/ 582 h 5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4" h="582">
                    <a:moveTo>
                      <a:pt x="90" y="42"/>
                    </a:moveTo>
                    <a:lnTo>
                      <a:pt x="84" y="48"/>
                    </a:lnTo>
                    <a:lnTo>
                      <a:pt x="72" y="48"/>
                    </a:lnTo>
                    <a:lnTo>
                      <a:pt x="60" y="60"/>
                    </a:lnTo>
                    <a:lnTo>
                      <a:pt x="60" y="102"/>
                    </a:lnTo>
                    <a:lnTo>
                      <a:pt x="84" y="102"/>
                    </a:lnTo>
                    <a:lnTo>
                      <a:pt x="84" y="120"/>
                    </a:lnTo>
                    <a:lnTo>
                      <a:pt x="78" y="126"/>
                    </a:lnTo>
                    <a:lnTo>
                      <a:pt x="66" y="132"/>
                    </a:lnTo>
                    <a:lnTo>
                      <a:pt x="54" y="132"/>
                    </a:lnTo>
                    <a:lnTo>
                      <a:pt x="42" y="138"/>
                    </a:lnTo>
                    <a:lnTo>
                      <a:pt x="12" y="138"/>
                    </a:lnTo>
                    <a:lnTo>
                      <a:pt x="12" y="144"/>
                    </a:lnTo>
                    <a:lnTo>
                      <a:pt x="30" y="162"/>
                    </a:lnTo>
                    <a:lnTo>
                      <a:pt x="30" y="180"/>
                    </a:lnTo>
                    <a:lnTo>
                      <a:pt x="18" y="186"/>
                    </a:lnTo>
                    <a:lnTo>
                      <a:pt x="12" y="186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10"/>
                    </a:lnTo>
                    <a:lnTo>
                      <a:pt x="12" y="222"/>
                    </a:lnTo>
                    <a:lnTo>
                      <a:pt x="48" y="258"/>
                    </a:lnTo>
                    <a:lnTo>
                      <a:pt x="72" y="264"/>
                    </a:lnTo>
                    <a:lnTo>
                      <a:pt x="78" y="252"/>
                    </a:lnTo>
                    <a:lnTo>
                      <a:pt x="90" y="264"/>
                    </a:lnTo>
                    <a:lnTo>
                      <a:pt x="96" y="276"/>
                    </a:lnTo>
                    <a:lnTo>
                      <a:pt x="96" y="294"/>
                    </a:lnTo>
                    <a:lnTo>
                      <a:pt x="90" y="306"/>
                    </a:lnTo>
                    <a:lnTo>
                      <a:pt x="84" y="312"/>
                    </a:lnTo>
                    <a:lnTo>
                      <a:pt x="84" y="318"/>
                    </a:lnTo>
                    <a:lnTo>
                      <a:pt x="90" y="324"/>
                    </a:lnTo>
                    <a:lnTo>
                      <a:pt x="96" y="324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48"/>
                    </a:lnTo>
                    <a:lnTo>
                      <a:pt x="120" y="354"/>
                    </a:lnTo>
                    <a:lnTo>
                      <a:pt x="126" y="354"/>
                    </a:lnTo>
                    <a:lnTo>
                      <a:pt x="126" y="366"/>
                    </a:lnTo>
                    <a:lnTo>
                      <a:pt x="120" y="378"/>
                    </a:lnTo>
                    <a:lnTo>
                      <a:pt x="108" y="390"/>
                    </a:lnTo>
                    <a:lnTo>
                      <a:pt x="96" y="432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84" y="462"/>
                    </a:lnTo>
                    <a:lnTo>
                      <a:pt x="84" y="468"/>
                    </a:lnTo>
                    <a:lnTo>
                      <a:pt x="90" y="480"/>
                    </a:lnTo>
                    <a:lnTo>
                      <a:pt x="114" y="504"/>
                    </a:lnTo>
                    <a:lnTo>
                      <a:pt x="114" y="534"/>
                    </a:lnTo>
                    <a:lnTo>
                      <a:pt x="144" y="570"/>
                    </a:lnTo>
                    <a:lnTo>
                      <a:pt x="156" y="570"/>
                    </a:lnTo>
                    <a:lnTo>
                      <a:pt x="162" y="582"/>
                    </a:lnTo>
                    <a:lnTo>
                      <a:pt x="198" y="582"/>
                    </a:lnTo>
                    <a:lnTo>
                      <a:pt x="204" y="576"/>
                    </a:lnTo>
                    <a:lnTo>
                      <a:pt x="204" y="564"/>
                    </a:lnTo>
                    <a:lnTo>
                      <a:pt x="216" y="552"/>
                    </a:lnTo>
                    <a:lnTo>
                      <a:pt x="234" y="552"/>
                    </a:lnTo>
                    <a:lnTo>
                      <a:pt x="240" y="540"/>
                    </a:lnTo>
                    <a:lnTo>
                      <a:pt x="270" y="540"/>
                    </a:lnTo>
                    <a:lnTo>
                      <a:pt x="270" y="534"/>
                    </a:lnTo>
                    <a:lnTo>
                      <a:pt x="288" y="516"/>
                    </a:lnTo>
                    <a:lnTo>
                      <a:pt x="300" y="516"/>
                    </a:lnTo>
                    <a:lnTo>
                      <a:pt x="312" y="528"/>
                    </a:lnTo>
                    <a:lnTo>
                      <a:pt x="318" y="528"/>
                    </a:lnTo>
                    <a:lnTo>
                      <a:pt x="324" y="522"/>
                    </a:lnTo>
                    <a:lnTo>
                      <a:pt x="324" y="510"/>
                    </a:lnTo>
                    <a:lnTo>
                      <a:pt x="318" y="504"/>
                    </a:lnTo>
                    <a:lnTo>
                      <a:pt x="312" y="492"/>
                    </a:lnTo>
                    <a:lnTo>
                      <a:pt x="306" y="474"/>
                    </a:lnTo>
                    <a:lnTo>
                      <a:pt x="288" y="456"/>
                    </a:lnTo>
                    <a:lnTo>
                      <a:pt x="282" y="444"/>
                    </a:lnTo>
                    <a:lnTo>
                      <a:pt x="282" y="420"/>
                    </a:lnTo>
                    <a:lnTo>
                      <a:pt x="288" y="414"/>
                    </a:lnTo>
                    <a:lnTo>
                      <a:pt x="288" y="396"/>
                    </a:lnTo>
                    <a:lnTo>
                      <a:pt x="276" y="408"/>
                    </a:lnTo>
                    <a:lnTo>
                      <a:pt x="276" y="414"/>
                    </a:lnTo>
                    <a:lnTo>
                      <a:pt x="264" y="414"/>
                    </a:lnTo>
                    <a:lnTo>
                      <a:pt x="258" y="402"/>
                    </a:lnTo>
                    <a:lnTo>
                      <a:pt x="252" y="396"/>
                    </a:lnTo>
                    <a:lnTo>
                      <a:pt x="246" y="384"/>
                    </a:lnTo>
                    <a:lnTo>
                      <a:pt x="246" y="372"/>
                    </a:lnTo>
                    <a:lnTo>
                      <a:pt x="240" y="372"/>
                    </a:lnTo>
                    <a:lnTo>
                      <a:pt x="240" y="366"/>
                    </a:lnTo>
                    <a:lnTo>
                      <a:pt x="234" y="360"/>
                    </a:lnTo>
                    <a:lnTo>
                      <a:pt x="234" y="348"/>
                    </a:lnTo>
                    <a:lnTo>
                      <a:pt x="240" y="336"/>
                    </a:lnTo>
                    <a:lnTo>
                      <a:pt x="246" y="33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64" y="276"/>
                    </a:lnTo>
                    <a:lnTo>
                      <a:pt x="294" y="276"/>
                    </a:lnTo>
                    <a:lnTo>
                      <a:pt x="300" y="270"/>
                    </a:lnTo>
                    <a:lnTo>
                      <a:pt x="300" y="258"/>
                    </a:lnTo>
                    <a:lnTo>
                      <a:pt x="288" y="246"/>
                    </a:lnTo>
                    <a:lnTo>
                      <a:pt x="288" y="234"/>
                    </a:lnTo>
                    <a:lnTo>
                      <a:pt x="294" y="222"/>
                    </a:lnTo>
                    <a:lnTo>
                      <a:pt x="300" y="216"/>
                    </a:lnTo>
                    <a:lnTo>
                      <a:pt x="306" y="204"/>
                    </a:lnTo>
                    <a:lnTo>
                      <a:pt x="306" y="192"/>
                    </a:lnTo>
                    <a:lnTo>
                      <a:pt x="300" y="180"/>
                    </a:lnTo>
                    <a:lnTo>
                      <a:pt x="294" y="174"/>
                    </a:lnTo>
                    <a:lnTo>
                      <a:pt x="276" y="174"/>
                    </a:lnTo>
                    <a:lnTo>
                      <a:pt x="270" y="180"/>
                    </a:lnTo>
                    <a:lnTo>
                      <a:pt x="270" y="156"/>
                    </a:lnTo>
                    <a:lnTo>
                      <a:pt x="258" y="150"/>
                    </a:lnTo>
                    <a:lnTo>
                      <a:pt x="252" y="138"/>
                    </a:lnTo>
                    <a:lnTo>
                      <a:pt x="234" y="132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56"/>
                    </a:lnTo>
                    <a:lnTo>
                      <a:pt x="192" y="162"/>
                    </a:lnTo>
                    <a:lnTo>
                      <a:pt x="192" y="168"/>
                    </a:lnTo>
                    <a:lnTo>
                      <a:pt x="192" y="162"/>
                    </a:lnTo>
                    <a:lnTo>
                      <a:pt x="198" y="156"/>
                    </a:lnTo>
                    <a:lnTo>
                      <a:pt x="198" y="144"/>
                    </a:lnTo>
                    <a:lnTo>
                      <a:pt x="204" y="132"/>
                    </a:lnTo>
                    <a:lnTo>
                      <a:pt x="204" y="114"/>
                    </a:lnTo>
                    <a:lnTo>
                      <a:pt x="210" y="102"/>
                    </a:lnTo>
                    <a:lnTo>
                      <a:pt x="210" y="78"/>
                    </a:lnTo>
                    <a:lnTo>
                      <a:pt x="192" y="42"/>
                    </a:lnTo>
                    <a:lnTo>
                      <a:pt x="180" y="30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36"/>
                    </a:lnTo>
                    <a:lnTo>
                      <a:pt x="96" y="42"/>
                    </a:lnTo>
                    <a:lnTo>
                      <a:pt x="90" y="4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9" name="Guinea-Bissau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359" y="2047"/>
                <a:ext cx="47" cy="40"/>
              </a:xfrm>
              <a:custGeom>
                <a:avLst/>
                <a:gdLst>
                  <a:gd name="T0" fmla="*/ 2147483647 w 186"/>
                  <a:gd name="T1" fmla="*/ 2147483647 h 156"/>
                  <a:gd name="T2" fmla="*/ 2147483647 w 186"/>
                  <a:gd name="T3" fmla="*/ 2147483647 h 156"/>
                  <a:gd name="T4" fmla="*/ 2147483647 w 186"/>
                  <a:gd name="T5" fmla="*/ 2147483647 h 156"/>
                  <a:gd name="T6" fmla="*/ 2147483647 w 186"/>
                  <a:gd name="T7" fmla="*/ 2147483647 h 156"/>
                  <a:gd name="T8" fmla="*/ 2147483647 w 186"/>
                  <a:gd name="T9" fmla="*/ 2147483647 h 156"/>
                  <a:gd name="T10" fmla="*/ 2147483647 w 186"/>
                  <a:gd name="T11" fmla="*/ 2147483647 h 156"/>
                  <a:gd name="T12" fmla="*/ 2147483647 w 186"/>
                  <a:gd name="T13" fmla="*/ 2147483647 h 156"/>
                  <a:gd name="T14" fmla="*/ 2147483647 w 186"/>
                  <a:gd name="T15" fmla="*/ 2147483647 h 156"/>
                  <a:gd name="T16" fmla="*/ 2147483647 w 186"/>
                  <a:gd name="T17" fmla="*/ 2147483647 h 156"/>
                  <a:gd name="T18" fmla="*/ 2147483647 w 186"/>
                  <a:gd name="T19" fmla="*/ 2147483647 h 156"/>
                  <a:gd name="T20" fmla="*/ 2147483647 w 186"/>
                  <a:gd name="T21" fmla="*/ 2147483647 h 156"/>
                  <a:gd name="T22" fmla="*/ 2147483647 w 186"/>
                  <a:gd name="T23" fmla="*/ 2147483647 h 156"/>
                  <a:gd name="T24" fmla="*/ 2147483647 w 186"/>
                  <a:gd name="T25" fmla="*/ 2147483647 h 156"/>
                  <a:gd name="T26" fmla="*/ 2147483647 w 186"/>
                  <a:gd name="T27" fmla="*/ 2147483647 h 156"/>
                  <a:gd name="T28" fmla="*/ 2147483647 w 186"/>
                  <a:gd name="T29" fmla="*/ 0 h 156"/>
                  <a:gd name="T30" fmla="*/ 2147483647 w 186"/>
                  <a:gd name="T31" fmla="*/ 2147483647 h 156"/>
                  <a:gd name="T32" fmla="*/ 2147483647 w 186"/>
                  <a:gd name="T33" fmla="*/ 2147483647 h 156"/>
                  <a:gd name="T34" fmla="*/ 2147483647 w 186"/>
                  <a:gd name="T35" fmla="*/ 2147483647 h 156"/>
                  <a:gd name="T36" fmla="*/ 0 w 186"/>
                  <a:gd name="T37" fmla="*/ 2147483647 h 156"/>
                  <a:gd name="T38" fmla="*/ 2147483647 w 186"/>
                  <a:gd name="T39" fmla="*/ 2147483647 h 156"/>
                  <a:gd name="T40" fmla="*/ 2147483647 w 186"/>
                  <a:gd name="T41" fmla="*/ 2147483647 h 156"/>
                  <a:gd name="T42" fmla="*/ 2147483647 w 186"/>
                  <a:gd name="T43" fmla="*/ 2147483647 h 156"/>
                  <a:gd name="T44" fmla="*/ 2147483647 w 186"/>
                  <a:gd name="T45" fmla="*/ 2147483647 h 156"/>
                  <a:gd name="T46" fmla="*/ 2147483647 w 186"/>
                  <a:gd name="T47" fmla="*/ 2147483647 h 156"/>
                  <a:gd name="T48" fmla="*/ 2147483647 w 186"/>
                  <a:gd name="T49" fmla="*/ 2147483647 h 156"/>
                  <a:gd name="T50" fmla="*/ 2147483647 w 186"/>
                  <a:gd name="T51" fmla="*/ 2147483647 h 156"/>
                  <a:gd name="T52" fmla="*/ 2147483647 w 186"/>
                  <a:gd name="T53" fmla="*/ 2147483647 h 156"/>
                  <a:gd name="T54" fmla="*/ 2147483647 w 186"/>
                  <a:gd name="T55" fmla="*/ 2147483647 h 156"/>
                  <a:gd name="T56" fmla="*/ 2147483647 w 186"/>
                  <a:gd name="T57" fmla="*/ 2147483647 h 156"/>
                  <a:gd name="T58" fmla="*/ 2147483647 w 186"/>
                  <a:gd name="T59" fmla="*/ 2147483647 h 156"/>
                  <a:gd name="T60" fmla="*/ 2147483647 w 186"/>
                  <a:gd name="T61" fmla="*/ 2147483647 h 156"/>
                  <a:gd name="T62" fmla="*/ 2147483647 w 186"/>
                  <a:gd name="T63" fmla="*/ 2147483647 h 156"/>
                  <a:gd name="T64" fmla="*/ 2147483647 w 186"/>
                  <a:gd name="T65" fmla="*/ 2147483647 h 156"/>
                  <a:gd name="T66" fmla="*/ 2147483647 w 186"/>
                  <a:gd name="T67" fmla="*/ 2147483647 h 156"/>
                  <a:gd name="T68" fmla="*/ 2147483647 w 186"/>
                  <a:gd name="T69" fmla="*/ 2147483647 h 156"/>
                  <a:gd name="T70" fmla="*/ 2147483647 w 186"/>
                  <a:gd name="T71" fmla="*/ 2147483647 h 156"/>
                  <a:gd name="T72" fmla="*/ 2147483647 w 186"/>
                  <a:gd name="T73" fmla="*/ 2147483647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6"/>
                  <a:gd name="T112" fmla="*/ 0 h 156"/>
                  <a:gd name="T113" fmla="*/ 186 w 186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6" h="156">
                    <a:moveTo>
                      <a:pt x="126" y="102"/>
                    </a:moveTo>
                    <a:lnTo>
                      <a:pt x="132" y="96"/>
                    </a:lnTo>
                    <a:lnTo>
                      <a:pt x="144" y="90"/>
                    </a:lnTo>
                    <a:lnTo>
                      <a:pt x="174" y="90"/>
                    </a:lnTo>
                    <a:lnTo>
                      <a:pt x="180" y="84"/>
                    </a:lnTo>
                    <a:lnTo>
                      <a:pt x="186" y="72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68" y="54"/>
                    </a:lnTo>
                    <a:lnTo>
                      <a:pt x="162" y="48"/>
                    </a:lnTo>
                    <a:lnTo>
                      <a:pt x="162" y="36"/>
                    </a:lnTo>
                    <a:lnTo>
                      <a:pt x="168" y="30"/>
                    </a:lnTo>
                    <a:lnTo>
                      <a:pt x="186" y="30"/>
                    </a:lnTo>
                    <a:lnTo>
                      <a:pt x="186" y="6"/>
                    </a:lnTo>
                    <a:lnTo>
                      <a:pt x="84" y="0"/>
                    </a:lnTo>
                    <a:lnTo>
                      <a:pt x="54" y="24"/>
                    </a:lnTo>
                    <a:lnTo>
                      <a:pt x="18" y="24"/>
                    </a:lnTo>
                    <a:lnTo>
                      <a:pt x="6" y="3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8" y="78"/>
                    </a:lnTo>
                    <a:lnTo>
                      <a:pt x="42" y="66"/>
                    </a:lnTo>
                    <a:lnTo>
                      <a:pt x="66" y="66"/>
                    </a:lnTo>
                    <a:lnTo>
                      <a:pt x="90" y="60"/>
                    </a:lnTo>
                    <a:lnTo>
                      <a:pt x="90" y="84"/>
                    </a:lnTo>
                    <a:lnTo>
                      <a:pt x="78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54" y="72"/>
                    </a:lnTo>
                    <a:lnTo>
                      <a:pt x="54" y="96"/>
                    </a:lnTo>
                    <a:lnTo>
                      <a:pt x="60" y="102"/>
                    </a:lnTo>
                    <a:lnTo>
                      <a:pt x="90" y="96"/>
                    </a:lnTo>
                    <a:lnTo>
                      <a:pt x="54" y="114"/>
                    </a:lnTo>
                    <a:lnTo>
                      <a:pt x="84" y="156"/>
                    </a:lnTo>
                    <a:lnTo>
                      <a:pt x="90" y="132"/>
                    </a:lnTo>
                    <a:lnTo>
                      <a:pt x="108" y="102"/>
                    </a:lnTo>
                    <a:lnTo>
                      <a:pt x="126" y="10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0" name="Guine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382" y="2049"/>
                <a:ext cx="133" cy="113"/>
              </a:xfrm>
              <a:custGeom>
                <a:avLst/>
                <a:gdLst>
                  <a:gd name="T0" fmla="*/ 2147483647 w 522"/>
                  <a:gd name="T1" fmla="*/ 2147483647 h 444"/>
                  <a:gd name="T2" fmla="*/ 2147483647 w 522"/>
                  <a:gd name="T3" fmla="*/ 2147483647 h 444"/>
                  <a:gd name="T4" fmla="*/ 2147483647 w 522"/>
                  <a:gd name="T5" fmla="*/ 2147483647 h 444"/>
                  <a:gd name="T6" fmla="*/ 2147483647 w 522"/>
                  <a:gd name="T7" fmla="*/ 2147483647 h 444"/>
                  <a:gd name="T8" fmla="*/ 2147483647 w 522"/>
                  <a:gd name="T9" fmla="*/ 2147483647 h 444"/>
                  <a:gd name="T10" fmla="*/ 2147483647 w 522"/>
                  <a:gd name="T11" fmla="*/ 2147483647 h 444"/>
                  <a:gd name="T12" fmla="*/ 2147483647 w 522"/>
                  <a:gd name="T13" fmla="*/ 2147483647 h 444"/>
                  <a:gd name="T14" fmla="*/ 2147483647 w 522"/>
                  <a:gd name="T15" fmla="*/ 2147483647 h 444"/>
                  <a:gd name="T16" fmla="*/ 2147483647 w 522"/>
                  <a:gd name="T17" fmla="*/ 2147483647 h 444"/>
                  <a:gd name="T18" fmla="*/ 2147483647 w 522"/>
                  <a:gd name="T19" fmla="*/ 2147483647 h 444"/>
                  <a:gd name="T20" fmla="*/ 2147483647 w 522"/>
                  <a:gd name="T21" fmla="*/ 2147483647 h 444"/>
                  <a:gd name="T22" fmla="*/ 2147483647 w 522"/>
                  <a:gd name="T23" fmla="*/ 2147483647 h 444"/>
                  <a:gd name="T24" fmla="*/ 2147483647 w 522"/>
                  <a:gd name="T25" fmla="*/ 2147483647 h 444"/>
                  <a:gd name="T26" fmla="*/ 2147483647 w 522"/>
                  <a:gd name="T27" fmla="*/ 2147483647 h 444"/>
                  <a:gd name="T28" fmla="*/ 2147483647 w 522"/>
                  <a:gd name="T29" fmla="*/ 2147483647 h 444"/>
                  <a:gd name="T30" fmla="*/ 2147483647 w 522"/>
                  <a:gd name="T31" fmla="*/ 2147483647 h 444"/>
                  <a:gd name="T32" fmla="*/ 2147483647 w 522"/>
                  <a:gd name="T33" fmla="*/ 2147483647 h 444"/>
                  <a:gd name="T34" fmla="*/ 2147483647 w 522"/>
                  <a:gd name="T35" fmla="*/ 2147483647 h 444"/>
                  <a:gd name="T36" fmla="*/ 2147483647 w 522"/>
                  <a:gd name="T37" fmla="*/ 2147483647 h 444"/>
                  <a:gd name="T38" fmla="*/ 2147483647 w 522"/>
                  <a:gd name="T39" fmla="*/ 2147483647 h 444"/>
                  <a:gd name="T40" fmla="*/ 2147483647 w 522"/>
                  <a:gd name="T41" fmla="*/ 2147483647 h 444"/>
                  <a:gd name="T42" fmla="*/ 2147483647 w 522"/>
                  <a:gd name="T43" fmla="*/ 2147483647 h 444"/>
                  <a:gd name="T44" fmla="*/ 2147483647 w 522"/>
                  <a:gd name="T45" fmla="*/ 2147483647 h 444"/>
                  <a:gd name="T46" fmla="*/ 2147483647 w 522"/>
                  <a:gd name="T47" fmla="*/ 2147483647 h 444"/>
                  <a:gd name="T48" fmla="*/ 2147483647 w 522"/>
                  <a:gd name="T49" fmla="*/ 2147483647 h 444"/>
                  <a:gd name="T50" fmla="*/ 2147483647 w 522"/>
                  <a:gd name="T51" fmla="*/ 2147483647 h 444"/>
                  <a:gd name="T52" fmla="*/ 2147483647 w 522"/>
                  <a:gd name="T53" fmla="*/ 2147483647 h 444"/>
                  <a:gd name="T54" fmla="*/ 2147483647 w 522"/>
                  <a:gd name="T55" fmla="*/ 2147483647 h 444"/>
                  <a:gd name="T56" fmla="*/ 2147483647 w 522"/>
                  <a:gd name="T57" fmla="*/ 2147483647 h 444"/>
                  <a:gd name="T58" fmla="*/ 2147483647 w 522"/>
                  <a:gd name="T59" fmla="*/ 2147483647 h 444"/>
                  <a:gd name="T60" fmla="*/ 2147483647 w 522"/>
                  <a:gd name="T61" fmla="*/ 2147483647 h 444"/>
                  <a:gd name="T62" fmla="*/ 2147483647 w 522"/>
                  <a:gd name="T63" fmla="*/ 2147483647 h 444"/>
                  <a:gd name="T64" fmla="*/ 2147483647 w 522"/>
                  <a:gd name="T65" fmla="*/ 2147483647 h 444"/>
                  <a:gd name="T66" fmla="*/ 2147483647 w 522"/>
                  <a:gd name="T67" fmla="*/ 2147483647 h 444"/>
                  <a:gd name="T68" fmla="*/ 2147483647 w 522"/>
                  <a:gd name="T69" fmla="*/ 2147483647 h 444"/>
                  <a:gd name="T70" fmla="*/ 2147483647 w 522"/>
                  <a:gd name="T71" fmla="*/ 2147483647 h 444"/>
                  <a:gd name="T72" fmla="*/ 2147483647 w 522"/>
                  <a:gd name="T73" fmla="*/ 2147483647 h 444"/>
                  <a:gd name="T74" fmla="*/ 2147483647 w 522"/>
                  <a:gd name="T75" fmla="*/ 2147483647 h 444"/>
                  <a:gd name="T76" fmla="*/ 2147483647 w 522"/>
                  <a:gd name="T77" fmla="*/ 2147483647 h 444"/>
                  <a:gd name="T78" fmla="*/ 2147483647 w 522"/>
                  <a:gd name="T79" fmla="*/ 2147483647 h 444"/>
                  <a:gd name="T80" fmla="*/ 2147483647 w 522"/>
                  <a:gd name="T81" fmla="*/ 2147483647 h 444"/>
                  <a:gd name="T82" fmla="*/ 2147483647 w 522"/>
                  <a:gd name="T83" fmla="*/ 2147483647 h 444"/>
                  <a:gd name="T84" fmla="*/ 2147483647 w 522"/>
                  <a:gd name="T85" fmla="*/ 2147483647 h 444"/>
                  <a:gd name="T86" fmla="*/ 2147483647 w 522"/>
                  <a:gd name="T87" fmla="*/ 2147483647 h 444"/>
                  <a:gd name="T88" fmla="*/ 2147483647 w 522"/>
                  <a:gd name="T89" fmla="*/ 2147483647 h 444"/>
                  <a:gd name="T90" fmla="*/ 2147483647 w 522"/>
                  <a:gd name="T91" fmla="*/ 2147483647 h 444"/>
                  <a:gd name="T92" fmla="*/ 2147483647 w 522"/>
                  <a:gd name="T93" fmla="*/ 2147483647 h 4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2"/>
                  <a:gd name="T142" fmla="*/ 0 h 444"/>
                  <a:gd name="T143" fmla="*/ 522 w 522"/>
                  <a:gd name="T144" fmla="*/ 444 h 4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2" h="444">
                    <a:moveTo>
                      <a:pt x="96" y="0"/>
                    </a:moveTo>
                    <a:lnTo>
                      <a:pt x="96" y="24"/>
                    </a:lnTo>
                    <a:lnTo>
                      <a:pt x="78" y="24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0" y="78"/>
                    </a:lnTo>
                    <a:lnTo>
                      <a:pt x="84" y="84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6" y="96"/>
                    </a:lnTo>
                    <a:lnTo>
                      <a:pt x="18" y="96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18" y="150"/>
                    </a:lnTo>
                    <a:lnTo>
                      <a:pt x="30" y="150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54" y="204"/>
                    </a:lnTo>
                    <a:lnTo>
                      <a:pt x="72" y="204"/>
                    </a:lnTo>
                    <a:lnTo>
                      <a:pt x="72" y="228"/>
                    </a:lnTo>
                    <a:lnTo>
                      <a:pt x="84" y="228"/>
                    </a:lnTo>
                    <a:lnTo>
                      <a:pt x="90" y="222"/>
                    </a:lnTo>
                    <a:lnTo>
                      <a:pt x="90" y="234"/>
                    </a:lnTo>
                    <a:lnTo>
                      <a:pt x="96" y="246"/>
                    </a:lnTo>
                    <a:lnTo>
                      <a:pt x="96" y="258"/>
                    </a:lnTo>
                    <a:lnTo>
                      <a:pt x="114" y="276"/>
                    </a:lnTo>
                    <a:lnTo>
                      <a:pt x="126" y="282"/>
                    </a:lnTo>
                    <a:lnTo>
                      <a:pt x="132" y="288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64"/>
                    </a:lnTo>
                    <a:lnTo>
                      <a:pt x="168" y="252"/>
                    </a:lnTo>
                    <a:lnTo>
                      <a:pt x="174" y="240"/>
                    </a:lnTo>
                    <a:lnTo>
                      <a:pt x="180" y="234"/>
                    </a:lnTo>
                    <a:lnTo>
                      <a:pt x="180" y="228"/>
                    </a:lnTo>
                    <a:lnTo>
                      <a:pt x="216" y="228"/>
                    </a:lnTo>
                    <a:lnTo>
                      <a:pt x="222" y="210"/>
                    </a:lnTo>
                    <a:lnTo>
                      <a:pt x="258" y="210"/>
                    </a:lnTo>
                    <a:lnTo>
                      <a:pt x="300" y="270"/>
                    </a:lnTo>
                    <a:lnTo>
                      <a:pt x="300" y="288"/>
                    </a:lnTo>
                    <a:lnTo>
                      <a:pt x="312" y="300"/>
                    </a:lnTo>
                    <a:lnTo>
                      <a:pt x="312" y="318"/>
                    </a:lnTo>
                    <a:lnTo>
                      <a:pt x="306" y="330"/>
                    </a:lnTo>
                    <a:lnTo>
                      <a:pt x="300" y="336"/>
                    </a:lnTo>
                    <a:lnTo>
                      <a:pt x="294" y="354"/>
                    </a:lnTo>
                    <a:lnTo>
                      <a:pt x="324" y="342"/>
                    </a:lnTo>
                    <a:lnTo>
                      <a:pt x="348" y="348"/>
                    </a:lnTo>
                    <a:lnTo>
                      <a:pt x="348" y="336"/>
                    </a:lnTo>
                    <a:lnTo>
                      <a:pt x="354" y="330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84" y="348"/>
                    </a:lnTo>
                    <a:lnTo>
                      <a:pt x="390" y="366"/>
                    </a:lnTo>
                    <a:lnTo>
                      <a:pt x="390" y="426"/>
                    </a:lnTo>
                    <a:lnTo>
                      <a:pt x="402" y="426"/>
                    </a:lnTo>
                    <a:lnTo>
                      <a:pt x="402" y="432"/>
                    </a:lnTo>
                    <a:lnTo>
                      <a:pt x="414" y="444"/>
                    </a:lnTo>
                    <a:lnTo>
                      <a:pt x="420" y="444"/>
                    </a:lnTo>
                    <a:lnTo>
                      <a:pt x="432" y="432"/>
                    </a:lnTo>
                    <a:lnTo>
                      <a:pt x="432" y="420"/>
                    </a:lnTo>
                    <a:lnTo>
                      <a:pt x="438" y="408"/>
                    </a:lnTo>
                    <a:lnTo>
                      <a:pt x="444" y="402"/>
                    </a:lnTo>
                    <a:lnTo>
                      <a:pt x="456" y="402"/>
                    </a:lnTo>
                    <a:lnTo>
                      <a:pt x="468" y="408"/>
                    </a:lnTo>
                    <a:lnTo>
                      <a:pt x="474" y="414"/>
                    </a:lnTo>
                    <a:lnTo>
                      <a:pt x="480" y="414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80" y="384"/>
                    </a:lnTo>
                    <a:lnTo>
                      <a:pt x="480" y="378"/>
                    </a:lnTo>
                    <a:lnTo>
                      <a:pt x="498" y="378"/>
                    </a:lnTo>
                    <a:lnTo>
                      <a:pt x="492" y="366"/>
                    </a:lnTo>
                    <a:lnTo>
                      <a:pt x="480" y="360"/>
                    </a:lnTo>
                    <a:lnTo>
                      <a:pt x="474" y="348"/>
                    </a:lnTo>
                    <a:lnTo>
                      <a:pt x="474" y="336"/>
                    </a:lnTo>
                    <a:lnTo>
                      <a:pt x="492" y="336"/>
                    </a:lnTo>
                    <a:lnTo>
                      <a:pt x="498" y="342"/>
                    </a:lnTo>
                    <a:lnTo>
                      <a:pt x="510" y="342"/>
                    </a:lnTo>
                    <a:lnTo>
                      <a:pt x="516" y="348"/>
                    </a:lnTo>
                    <a:lnTo>
                      <a:pt x="516" y="342"/>
                    </a:lnTo>
                    <a:lnTo>
                      <a:pt x="522" y="336"/>
                    </a:lnTo>
                    <a:lnTo>
                      <a:pt x="522" y="324"/>
                    </a:lnTo>
                    <a:lnTo>
                      <a:pt x="516" y="324"/>
                    </a:lnTo>
                    <a:lnTo>
                      <a:pt x="504" y="318"/>
                    </a:lnTo>
                    <a:lnTo>
                      <a:pt x="498" y="318"/>
                    </a:lnTo>
                    <a:lnTo>
                      <a:pt x="498" y="306"/>
                    </a:lnTo>
                    <a:lnTo>
                      <a:pt x="504" y="294"/>
                    </a:lnTo>
                    <a:lnTo>
                      <a:pt x="510" y="288"/>
                    </a:lnTo>
                    <a:lnTo>
                      <a:pt x="492" y="282"/>
                    </a:lnTo>
                    <a:lnTo>
                      <a:pt x="504" y="264"/>
                    </a:lnTo>
                    <a:lnTo>
                      <a:pt x="486" y="258"/>
                    </a:lnTo>
                    <a:lnTo>
                      <a:pt x="480" y="222"/>
                    </a:lnTo>
                    <a:lnTo>
                      <a:pt x="498" y="198"/>
                    </a:lnTo>
                    <a:lnTo>
                      <a:pt x="468" y="168"/>
                    </a:lnTo>
                    <a:lnTo>
                      <a:pt x="468" y="132"/>
                    </a:lnTo>
                    <a:lnTo>
                      <a:pt x="444" y="132"/>
                    </a:lnTo>
                    <a:lnTo>
                      <a:pt x="468" y="96"/>
                    </a:lnTo>
                    <a:lnTo>
                      <a:pt x="432" y="78"/>
                    </a:lnTo>
                    <a:lnTo>
                      <a:pt x="444" y="48"/>
                    </a:lnTo>
                    <a:lnTo>
                      <a:pt x="426" y="36"/>
                    </a:lnTo>
                    <a:lnTo>
                      <a:pt x="426" y="18"/>
                    </a:lnTo>
                    <a:lnTo>
                      <a:pt x="414" y="12"/>
                    </a:lnTo>
                    <a:lnTo>
                      <a:pt x="402" y="12"/>
                    </a:lnTo>
                    <a:lnTo>
                      <a:pt x="396" y="18"/>
                    </a:lnTo>
                    <a:lnTo>
                      <a:pt x="396" y="36"/>
                    </a:lnTo>
                    <a:lnTo>
                      <a:pt x="378" y="54"/>
                    </a:lnTo>
                    <a:lnTo>
                      <a:pt x="366" y="48"/>
                    </a:lnTo>
                    <a:lnTo>
                      <a:pt x="360" y="42"/>
                    </a:lnTo>
                    <a:lnTo>
                      <a:pt x="348" y="36"/>
                    </a:lnTo>
                    <a:lnTo>
                      <a:pt x="342" y="36"/>
                    </a:lnTo>
                    <a:lnTo>
                      <a:pt x="336" y="30"/>
                    </a:lnTo>
                    <a:lnTo>
                      <a:pt x="330" y="30"/>
                    </a:lnTo>
                    <a:lnTo>
                      <a:pt x="324" y="42"/>
                    </a:lnTo>
                    <a:lnTo>
                      <a:pt x="312" y="54"/>
                    </a:lnTo>
                    <a:lnTo>
                      <a:pt x="306" y="66"/>
                    </a:lnTo>
                    <a:lnTo>
                      <a:pt x="306" y="54"/>
                    </a:lnTo>
                    <a:lnTo>
                      <a:pt x="300" y="42"/>
                    </a:lnTo>
                    <a:lnTo>
                      <a:pt x="288" y="30"/>
                    </a:lnTo>
                    <a:lnTo>
                      <a:pt x="276" y="42"/>
                    </a:lnTo>
                    <a:lnTo>
                      <a:pt x="270" y="54"/>
                    </a:lnTo>
                    <a:lnTo>
                      <a:pt x="264" y="60"/>
                    </a:lnTo>
                    <a:lnTo>
                      <a:pt x="258" y="54"/>
                    </a:lnTo>
                    <a:lnTo>
                      <a:pt x="258" y="48"/>
                    </a:lnTo>
                    <a:lnTo>
                      <a:pt x="252" y="36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204" y="30"/>
                    </a:lnTo>
                    <a:lnTo>
                      <a:pt x="192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18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1" name="Guatemal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989" y="1941"/>
                <a:ext cx="76" cy="86"/>
              </a:xfrm>
              <a:custGeom>
                <a:avLst/>
                <a:gdLst>
                  <a:gd name="T0" fmla="*/ 2147483647 w 300"/>
                  <a:gd name="T1" fmla="*/ 2147483647 h 336"/>
                  <a:gd name="T2" fmla="*/ 2147483647 w 300"/>
                  <a:gd name="T3" fmla="*/ 2147483647 h 336"/>
                  <a:gd name="T4" fmla="*/ 2147483647 w 300"/>
                  <a:gd name="T5" fmla="*/ 2147483647 h 336"/>
                  <a:gd name="T6" fmla="*/ 2147483647 w 300"/>
                  <a:gd name="T7" fmla="*/ 2147483647 h 336"/>
                  <a:gd name="T8" fmla="*/ 2147483647 w 300"/>
                  <a:gd name="T9" fmla="*/ 2147483647 h 336"/>
                  <a:gd name="T10" fmla="*/ 2147483647 w 300"/>
                  <a:gd name="T11" fmla="*/ 0 h 336"/>
                  <a:gd name="T12" fmla="*/ 2147483647 w 300"/>
                  <a:gd name="T13" fmla="*/ 2147483647 h 336"/>
                  <a:gd name="T14" fmla="*/ 2147483647 w 300"/>
                  <a:gd name="T15" fmla="*/ 2147483647 h 336"/>
                  <a:gd name="T16" fmla="*/ 2147483647 w 300"/>
                  <a:gd name="T17" fmla="*/ 2147483647 h 336"/>
                  <a:gd name="T18" fmla="*/ 2147483647 w 300"/>
                  <a:gd name="T19" fmla="*/ 2147483647 h 336"/>
                  <a:gd name="T20" fmla="*/ 2147483647 w 300"/>
                  <a:gd name="T21" fmla="*/ 2147483647 h 336"/>
                  <a:gd name="T22" fmla="*/ 2147483647 w 300"/>
                  <a:gd name="T23" fmla="*/ 2147483647 h 336"/>
                  <a:gd name="T24" fmla="*/ 2147483647 w 300"/>
                  <a:gd name="T25" fmla="*/ 2147483647 h 336"/>
                  <a:gd name="T26" fmla="*/ 2147483647 w 300"/>
                  <a:gd name="T27" fmla="*/ 2147483647 h 336"/>
                  <a:gd name="T28" fmla="*/ 2147483647 w 300"/>
                  <a:gd name="T29" fmla="*/ 2147483647 h 336"/>
                  <a:gd name="T30" fmla="*/ 2147483647 w 300"/>
                  <a:gd name="T31" fmla="*/ 2147483647 h 336"/>
                  <a:gd name="T32" fmla="*/ 2147483647 w 300"/>
                  <a:gd name="T33" fmla="*/ 2147483647 h 336"/>
                  <a:gd name="T34" fmla="*/ 2147483647 w 300"/>
                  <a:gd name="T35" fmla="*/ 2147483647 h 336"/>
                  <a:gd name="T36" fmla="*/ 2147483647 w 300"/>
                  <a:gd name="T37" fmla="*/ 2147483647 h 336"/>
                  <a:gd name="T38" fmla="*/ 2147483647 w 300"/>
                  <a:gd name="T39" fmla="*/ 2147483647 h 336"/>
                  <a:gd name="T40" fmla="*/ 2147483647 w 300"/>
                  <a:gd name="T41" fmla="*/ 2147483647 h 336"/>
                  <a:gd name="T42" fmla="*/ 2147483647 w 300"/>
                  <a:gd name="T43" fmla="*/ 2147483647 h 336"/>
                  <a:gd name="T44" fmla="*/ 2147483647 w 300"/>
                  <a:gd name="T45" fmla="*/ 2147483647 h 336"/>
                  <a:gd name="T46" fmla="*/ 2147483647 w 300"/>
                  <a:gd name="T47" fmla="*/ 2147483647 h 336"/>
                  <a:gd name="T48" fmla="*/ 2147483647 w 300"/>
                  <a:gd name="T49" fmla="*/ 2147483647 h 336"/>
                  <a:gd name="T50" fmla="*/ 2147483647 w 300"/>
                  <a:gd name="T51" fmla="*/ 2147483647 h 336"/>
                  <a:gd name="T52" fmla="*/ 2147483647 w 300"/>
                  <a:gd name="T53" fmla="*/ 2147483647 h 336"/>
                  <a:gd name="T54" fmla="*/ 2147483647 w 300"/>
                  <a:gd name="T55" fmla="*/ 2147483647 h 336"/>
                  <a:gd name="T56" fmla="*/ 2147483647 w 300"/>
                  <a:gd name="T57" fmla="*/ 2147483647 h 336"/>
                  <a:gd name="T58" fmla="*/ 0 w 300"/>
                  <a:gd name="T59" fmla="*/ 2147483647 h 336"/>
                  <a:gd name="T60" fmla="*/ 2147483647 w 300"/>
                  <a:gd name="T61" fmla="*/ 2147483647 h 336"/>
                  <a:gd name="T62" fmla="*/ 2147483647 w 300"/>
                  <a:gd name="T63" fmla="*/ 2147483647 h 336"/>
                  <a:gd name="T64" fmla="*/ 2147483647 w 300"/>
                  <a:gd name="T65" fmla="*/ 2147483647 h 336"/>
                  <a:gd name="T66" fmla="*/ 2147483647 w 300"/>
                  <a:gd name="T67" fmla="*/ 2147483647 h 336"/>
                  <a:gd name="T68" fmla="*/ 2147483647 w 300"/>
                  <a:gd name="T69" fmla="*/ 2147483647 h 336"/>
                  <a:gd name="T70" fmla="*/ 2147483647 w 300"/>
                  <a:gd name="T71" fmla="*/ 2147483647 h 336"/>
                  <a:gd name="T72" fmla="*/ 2147483647 w 300"/>
                  <a:gd name="T73" fmla="*/ 2147483647 h 336"/>
                  <a:gd name="T74" fmla="*/ 2147483647 w 300"/>
                  <a:gd name="T75" fmla="*/ 2147483647 h 336"/>
                  <a:gd name="T76" fmla="*/ 2147483647 w 300"/>
                  <a:gd name="T77" fmla="*/ 2147483647 h 336"/>
                  <a:gd name="T78" fmla="*/ 2147483647 w 300"/>
                  <a:gd name="T79" fmla="*/ 2147483647 h 336"/>
                  <a:gd name="T80" fmla="*/ 2147483647 w 300"/>
                  <a:gd name="T81" fmla="*/ 2147483647 h 336"/>
                  <a:gd name="T82" fmla="*/ 2147483647 w 300"/>
                  <a:gd name="T83" fmla="*/ 2147483647 h 336"/>
                  <a:gd name="T84" fmla="*/ 2147483647 w 300"/>
                  <a:gd name="T85" fmla="*/ 2147483647 h 336"/>
                  <a:gd name="T86" fmla="*/ 2147483647 w 300"/>
                  <a:gd name="T87" fmla="*/ 2147483647 h 336"/>
                  <a:gd name="T88" fmla="*/ 2147483647 w 300"/>
                  <a:gd name="T89" fmla="*/ 2147483647 h 336"/>
                  <a:gd name="T90" fmla="*/ 2147483647 w 300"/>
                  <a:gd name="T91" fmla="*/ 2147483647 h 336"/>
                  <a:gd name="T92" fmla="*/ 2147483647 w 300"/>
                  <a:gd name="T93" fmla="*/ 2147483647 h 336"/>
                  <a:gd name="T94" fmla="*/ 2147483647 w 300"/>
                  <a:gd name="T95" fmla="*/ 2147483647 h 336"/>
                  <a:gd name="T96" fmla="*/ 2147483647 w 300"/>
                  <a:gd name="T97" fmla="*/ 2147483647 h 336"/>
                  <a:gd name="T98" fmla="*/ 2147483647 w 300"/>
                  <a:gd name="T99" fmla="*/ 2147483647 h 336"/>
                  <a:gd name="T100" fmla="*/ 2147483647 w 300"/>
                  <a:gd name="T101" fmla="*/ 2147483647 h 336"/>
                  <a:gd name="T102" fmla="*/ 2147483647 w 300"/>
                  <a:gd name="T103" fmla="*/ 2147483647 h 336"/>
                  <a:gd name="T104" fmla="*/ 2147483647 w 300"/>
                  <a:gd name="T105" fmla="*/ 2147483647 h 336"/>
                  <a:gd name="T106" fmla="*/ 2147483647 w 300"/>
                  <a:gd name="T107" fmla="*/ 2147483647 h 336"/>
                  <a:gd name="T108" fmla="*/ 2147483647 w 300"/>
                  <a:gd name="T109" fmla="*/ 2147483647 h 336"/>
                  <a:gd name="T110" fmla="*/ 2147483647 w 300"/>
                  <a:gd name="T111" fmla="*/ 2147483647 h 336"/>
                  <a:gd name="T112" fmla="*/ 2147483647 w 300"/>
                  <a:gd name="T113" fmla="*/ 2147483647 h 336"/>
                  <a:gd name="T114" fmla="*/ 2147483647 w 300"/>
                  <a:gd name="T115" fmla="*/ 2147483647 h 336"/>
                  <a:gd name="T116" fmla="*/ 2147483647 w 300"/>
                  <a:gd name="T117" fmla="*/ 2147483647 h 336"/>
                  <a:gd name="T118" fmla="*/ 2147483647 w 300"/>
                  <a:gd name="T119" fmla="*/ 2147483647 h 336"/>
                  <a:gd name="T120" fmla="*/ 2147483647 w 300"/>
                  <a:gd name="T121" fmla="*/ 2147483647 h 3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0"/>
                  <a:gd name="T184" fmla="*/ 0 h 336"/>
                  <a:gd name="T185" fmla="*/ 300 w 300"/>
                  <a:gd name="T186" fmla="*/ 336 h 3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0" h="336">
                    <a:moveTo>
                      <a:pt x="288" y="156"/>
                    </a:moveTo>
                    <a:lnTo>
                      <a:pt x="270" y="168"/>
                    </a:lnTo>
                    <a:lnTo>
                      <a:pt x="258" y="162"/>
                    </a:lnTo>
                    <a:lnTo>
                      <a:pt x="228" y="162"/>
                    </a:lnTo>
                    <a:lnTo>
                      <a:pt x="252" y="6"/>
                    </a:lnTo>
                    <a:lnTo>
                      <a:pt x="120" y="0"/>
                    </a:lnTo>
                    <a:lnTo>
                      <a:pt x="120" y="12"/>
                    </a:lnTo>
                    <a:lnTo>
                      <a:pt x="126" y="24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08" y="54"/>
                    </a:lnTo>
                    <a:lnTo>
                      <a:pt x="84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6" y="90"/>
                    </a:lnTo>
                    <a:lnTo>
                      <a:pt x="132" y="90"/>
                    </a:lnTo>
                    <a:lnTo>
                      <a:pt x="138" y="114"/>
                    </a:lnTo>
                    <a:lnTo>
                      <a:pt x="156" y="114"/>
                    </a:lnTo>
                    <a:lnTo>
                      <a:pt x="156" y="126"/>
                    </a:lnTo>
                    <a:lnTo>
                      <a:pt x="150" y="132"/>
                    </a:lnTo>
                    <a:lnTo>
                      <a:pt x="144" y="132"/>
                    </a:lnTo>
                    <a:lnTo>
                      <a:pt x="144" y="150"/>
                    </a:lnTo>
                    <a:lnTo>
                      <a:pt x="54" y="144"/>
                    </a:lnTo>
                    <a:lnTo>
                      <a:pt x="24" y="192"/>
                    </a:lnTo>
                    <a:lnTo>
                      <a:pt x="24" y="264"/>
                    </a:lnTo>
                    <a:lnTo>
                      <a:pt x="18" y="270"/>
                    </a:lnTo>
                    <a:lnTo>
                      <a:pt x="0" y="270"/>
                    </a:lnTo>
                    <a:lnTo>
                      <a:pt x="6" y="282"/>
                    </a:lnTo>
                    <a:lnTo>
                      <a:pt x="12" y="288"/>
                    </a:lnTo>
                    <a:lnTo>
                      <a:pt x="24" y="288"/>
                    </a:lnTo>
                    <a:lnTo>
                      <a:pt x="42" y="300"/>
                    </a:lnTo>
                    <a:lnTo>
                      <a:pt x="60" y="318"/>
                    </a:lnTo>
                    <a:lnTo>
                      <a:pt x="72" y="324"/>
                    </a:lnTo>
                    <a:lnTo>
                      <a:pt x="120" y="324"/>
                    </a:lnTo>
                    <a:lnTo>
                      <a:pt x="126" y="330"/>
                    </a:lnTo>
                    <a:lnTo>
                      <a:pt x="132" y="330"/>
                    </a:lnTo>
                    <a:lnTo>
                      <a:pt x="138" y="336"/>
                    </a:lnTo>
                    <a:lnTo>
                      <a:pt x="150" y="324"/>
                    </a:lnTo>
                    <a:lnTo>
                      <a:pt x="162" y="318"/>
                    </a:lnTo>
                    <a:lnTo>
                      <a:pt x="168" y="312"/>
                    </a:lnTo>
                    <a:lnTo>
                      <a:pt x="174" y="312"/>
                    </a:lnTo>
                    <a:lnTo>
                      <a:pt x="180" y="300"/>
                    </a:lnTo>
                    <a:lnTo>
                      <a:pt x="186" y="294"/>
                    </a:lnTo>
                    <a:lnTo>
                      <a:pt x="186" y="282"/>
                    </a:lnTo>
                    <a:lnTo>
                      <a:pt x="204" y="282"/>
                    </a:lnTo>
                    <a:lnTo>
                      <a:pt x="210" y="276"/>
                    </a:lnTo>
                    <a:lnTo>
                      <a:pt x="222" y="270"/>
                    </a:lnTo>
                    <a:lnTo>
                      <a:pt x="222" y="264"/>
                    </a:lnTo>
                    <a:lnTo>
                      <a:pt x="228" y="252"/>
                    </a:lnTo>
                    <a:lnTo>
                      <a:pt x="228" y="234"/>
                    </a:lnTo>
                    <a:lnTo>
                      <a:pt x="234" y="222"/>
                    </a:lnTo>
                    <a:lnTo>
                      <a:pt x="246" y="216"/>
                    </a:lnTo>
                    <a:lnTo>
                      <a:pt x="258" y="204"/>
                    </a:lnTo>
                    <a:lnTo>
                      <a:pt x="270" y="198"/>
                    </a:lnTo>
                    <a:lnTo>
                      <a:pt x="282" y="186"/>
                    </a:lnTo>
                    <a:lnTo>
                      <a:pt x="294" y="180"/>
                    </a:lnTo>
                    <a:lnTo>
                      <a:pt x="300" y="168"/>
                    </a:lnTo>
                    <a:lnTo>
                      <a:pt x="288" y="15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2" name="Greenland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871" y="702"/>
                <a:ext cx="717" cy="390"/>
              </a:xfrm>
              <a:custGeom>
                <a:avLst/>
                <a:gdLst>
                  <a:gd name="T0" fmla="*/ 2147483647 w 732"/>
                  <a:gd name="T1" fmla="*/ 2147483647 h 398"/>
                  <a:gd name="T2" fmla="*/ 2147483647 w 732"/>
                  <a:gd name="T3" fmla="*/ 2147483647 h 398"/>
                  <a:gd name="T4" fmla="*/ 2147483647 w 732"/>
                  <a:gd name="T5" fmla="*/ 2147483647 h 398"/>
                  <a:gd name="T6" fmla="*/ 2147483647 w 732"/>
                  <a:gd name="T7" fmla="*/ 2147483647 h 398"/>
                  <a:gd name="T8" fmla="*/ 2147483647 w 732"/>
                  <a:gd name="T9" fmla="*/ 2147483647 h 398"/>
                  <a:gd name="T10" fmla="*/ 2147483647 w 732"/>
                  <a:gd name="T11" fmla="*/ 2147483647 h 398"/>
                  <a:gd name="T12" fmla="*/ 2147483647 w 732"/>
                  <a:gd name="T13" fmla="*/ 2147483647 h 398"/>
                  <a:gd name="T14" fmla="*/ 2147483647 w 732"/>
                  <a:gd name="T15" fmla="*/ 2147483647 h 398"/>
                  <a:gd name="T16" fmla="*/ 2147483647 w 732"/>
                  <a:gd name="T17" fmla="*/ 2147483647 h 398"/>
                  <a:gd name="T18" fmla="*/ 2147483647 w 732"/>
                  <a:gd name="T19" fmla="*/ 2147483647 h 398"/>
                  <a:gd name="T20" fmla="*/ 2147483647 w 732"/>
                  <a:gd name="T21" fmla="*/ 2147483647 h 398"/>
                  <a:gd name="T22" fmla="*/ 2147483647 w 732"/>
                  <a:gd name="T23" fmla="*/ 2147483647 h 398"/>
                  <a:gd name="T24" fmla="*/ 2147483647 w 732"/>
                  <a:gd name="T25" fmla="*/ 2147483647 h 398"/>
                  <a:gd name="T26" fmla="*/ 2147483647 w 732"/>
                  <a:gd name="T27" fmla="*/ 2147483647 h 398"/>
                  <a:gd name="T28" fmla="*/ 2147483647 w 732"/>
                  <a:gd name="T29" fmla="*/ 2147483647 h 398"/>
                  <a:gd name="T30" fmla="*/ 2147483647 w 732"/>
                  <a:gd name="T31" fmla="*/ 2147483647 h 398"/>
                  <a:gd name="T32" fmla="*/ 2147483647 w 732"/>
                  <a:gd name="T33" fmla="*/ 2147483647 h 398"/>
                  <a:gd name="T34" fmla="*/ 2147483647 w 732"/>
                  <a:gd name="T35" fmla="*/ 2147483647 h 398"/>
                  <a:gd name="T36" fmla="*/ 2147483647 w 732"/>
                  <a:gd name="T37" fmla="*/ 2147483647 h 398"/>
                  <a:gd name="T38" fmla="*/ 2147483647 w 732"/>
                  <a:gd name="T39" fmla="*/ 2147483647 h 398"/>
                  <a:gd name="T40" fmla="*/ 2147483647 w 732"/>
                  <a:gd name="T41" fmla="*/ 2147483647 h 398"/>
                  <a:gd name="T42" fmla="*/ 2147483647 w 732"/>
                  <a:gd name="T43" fmla="*/ 2147483647 h 398"/>
                  <a:gd name="T44" fmla="*/ 2147483647 w 732"/>
                  <a:gd name="T45" fmla="*/ 2147483647 h 398"/>
                  <a:gd name="T46" fmla="*/ 2147483647 w 732"/>
                  <a:gd name="T47" fmla="*/ 2147483647 h 398"/>
                  <a:gd name="T48" fmla="*/ 2147483647 w 732"/>
                  <a:gd name="T49" fmla="*/ 2147483647 h 398"/>
                  <a:gd name="T50" fmla="*/ 2147483647 w 732"/>
                  <a:gd name="T51" fmla="*/ 2147483647 h 398"/>
                  <a:gd name="T52" fmla="*/ 2147483647 w 732"/>
                  <a:gd name="T53" fmla="*/ 2147483647 h 398"/>
                  <a:gd name="T54" fmla="*/ 2147483647 w 732"/>
                  <a:gd name="T55" fmla="*/ 2147483647 h 398"/>
                  <a:gd name="T56" fmla="*/ 2147483647 w 732"/>
                  <a:gd name="T57" fmla="*/ 2147483647 h 398"/>
                  <a:gd name="T58" fmla="*/ 2147483647 w 732"/>
                  <a:gd name="T59" fmla="*/ 2147483647 h 398"/>
                  <a:gd name="T60" fmla="*/ 2147483647 w 732"/>
                  <a:gd name="T61" fmla="*/ 2147483647 h 398"/>
                  <a:gd name="T62" fmla="*/ 2147483647 w 732"/>
                  <a:gd name="T63" fmla="*/ 2147483647 h 398"/>
                  <a:gd name="T64" fmla="*/ 2147483647 w 732"/>
                  <a:gd name="T65" fmla="*/ 2147483647 h 398"/>
                  <a:gd name="T66" fmla="*/ 2147483647 w 732"/>
                  <a:gd name="T67" fmla="*/ 2147483647 h 398"/>
                  <a:gd name="T68" fmla="*/ 2147483647 w 732"/>
                  <a:gd name="T69" fmla="*/ 2147483647 h 398"/>
                  <a:gd name="T70" fmla="*/ 2147483647 w 732"/>
                  <a:gd name="T71" fmla="*/ 2147483647 h 398"/>
                  <a:gd name="T72" fmla="*/ 2147483647 w 732"/>
                  <a:gd name="T73" fmla="*/ 2147483647 h 398"/>
                  <a:gd name="T74" fmla="*/ 2147483647 w 732"/>
                  <a:gd name="T75" fmla="*/ 2147483647 h 398"/>
                  <a:gd name="T76" fmla="*/ 2147483647 w 732"/>
                  <a:gd name="T77" fmla="*/ 2147483647 h 398"/>
                  <a:gd name="T78" fmla="*/ 2147483647 w 732"/>
                  <a:gd name="T79" fmla="*/ 2147483647 h 398"/>
                  <a:gd name="T80" fmla="*/ 2147483647 w 732"/>
                  <a:gd name="T81" fmla="*/ 2147483647 h 398"/>
                  <a:gd name="T82" fmla="*/ 2147483647 w 732"/>
                  <a:gd name="T83" fmla="*/ 2147483647 h 398"/>
                  <a:gd name="T84" fmla="*/ 2147483647 w 732"/>
                  <a:gd name="T85" fmla="*/ 2147483647 h 398"/>
                  <a:gd name="T86" fmla="*/ 2147483647 w 732"/>
                  <a:gd name="T87" fmla="*/ 2147483647 h 398"/>
                  <a:gd name="T88" fmla="*/ 2147483647 w 732"/>
                  <a:gd name="T89" fmla="*/ 2147483647 h 398"/>
                  <a:gd name="T90" fmla="*/ 2147483647 w 732"/>
                  <a:gd name="T91" fmla="*/ 2147483647 h 398"/>
                  <a:gd name="T92" fmla="*/ 2147483647 w 732"/>
                  <a:gd name="T93" fmla="*/ 2147483647 h 398"/>
                  <a:gd name="T94" fmla="*/ 2147483647 w 732"/>
                  <a:gd name="T95" fmla="*/ 2147483647 h 398"/>
                  <a:gd name="T96" fmla="*/ 2147483647 w 732"/>
                  <a:gd name="T97" fmla="*/ 2147483647 h 398"/>
                  <a:gd name="T98" fmla="*/ 2147483647 w 732"/>
                  <a:gd name="T99" fmla="*/ 2147483647 h 398"/>
                  <a:gd name="T100" fmla="*/ 2147483647 w 732"/>
                  <a:gd name="T101" fmla="*/ 2147483647 h 398"/>
                  <a:gd name="T102" fmla="*/ 2147483647 w 732"/>
                  <a:gd name="T103" fmla="*/ 2147483647 h 398"/>
                  <a:gd name="T104" fmla="*/ 2147483647 w 732"/>
                  <a:gd name="T105" fmla="*/ 2147483647 h 398"/>
                  <a:gd name="T106" fmla="*/ 2147483647 w 732"/>
                  <a:gd name="T107" fmla="*/ 2147483647 h 398"/>
                  <a:gd name="T108" fmla="*/ 2147483647 w 732"/>
                  <a:gd name="T109" fmla="*/ 2147483647 h 398"/>
                  <a:gd name="T110" fmla="*/ 2147483647 w 732"/>
                  <a:gd name="T111" fmla="*/ 2147483647 h 398"/>
                  <a:gd name="T112" fmla="*/ 2147483647 w 732"/>
                  <a:gd name="T113" fmla="*/ 2147483647 h 398"/>
                  <a:gd name="T114" fmla="*/ 2147483647 w 732"/>
                  <a:gd name="T115" fmla="*/ 2147483647 h 398"/>
                  <a:gd name="T116" fmla="*/ 2147483647 w 732"/>
                  <a:gd name="T117" fmla="*/ 2147483647 h 398"/>
                  <a:gd name="T118" fmla="*/ 2147483647 w 732"/>
                  <a:gd name="T119" fmla="*/ 2147483647 h 398"/>
                  <a:gd name="T120" fmla="*/ 2147483647 w 732"/>
                  <a:gd name="T121" fmla="*/ 2147483647 h 398"/>
                  <a:gd name="T122" fmla="*/ 2147483647 w 732"/>
                  <a:gd name="T123" fmla="*/ 2147483647 h 3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2"/>
                  <a:gd name="T187" fmla="*/ 0 h 398"/>
                  <a:gd name="T188" fmla="*/ 732 w 732"/>
                  <a:gd name="T189" fmla="*/ 398 h 3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2" h="398">
                    <a:moveTo>
                      <a:pt x="730" y="24"/>
                    </a:moveTo>
                    <a:lnTo>
                      <a:pt x="728" y="24"/>
                    </a:lnTo>
                    <a:lnTo>
                      <a:pt x="723" y="24"/>
                    </a:lnTo>
                    <a:lnTo>
                      <a:pt x="718" y="22"/>
                    </a:lnTo>
                    <a:lnTo>
                      <a:pt x="678" y="22"/>
                    </a:lnTo>
                    <a:lnTo>
                      <a:pt x="678" y="24"/>
                    </a:lnTo>
                    <a:lnTo>
                      <a:pt x="670" y="26"/>
                    </a:lnTo>
                    <a:lnTo>
                      <a:pt x="659" y="26"/>
                    </a:lnTo>
                    <a:lnTo>
                      <a:pt x="651" y="24"/>
                    </a:lnTo>
                    <a:lnTo>
                      <a:pt x="637" y="24"/>
                    </a:lnTo>
                    <a:lnTo>
                      <a:pt x="623" y="29"/>
                    </a:lnTo>
                    <a:lnTo>
                      <a:pt x="616" y="34"/>
                    </a:lnTo>
                    <a:lnTo>
                      <a:pt x="611" y="34"/>
                    </a:lnTo>
                    <a:lnTo>
                      <a:pt x="606" y="34"/>
                    </a:lnTo>
                    <a:lnTo>
                      <a:pt x="604" y="36"/>
                    </a:lnTo>
                    <a:lnTo>
                      <a:pt x="602" y="36"/>
                    </a:lnTo>
                    <a:lnTo>
                      <a:pt x="597" y="38"/>
                    </a:lnTo>
                    <a:lnTo>
                      <a:pt x="592" y="38"/>
                    </a:lnTo>
                    <a:lnTo>
                      <a:pt x="599" y="34"/>
                    </a:lnTo>
                    <a:lnTo>
                      <a:pt x="609" y="31"/>
                    </a:lnTo>
                    <a:lnTo>
                      <a:pt x="621" y="26"/>
                    </a:lnTo>
                    <a:lnTo>
                      <a:pt x="623" y="24"/>
                    </a:lnTo>
                    <a:lnTo>
                      <a:pt x="618" y="19"/>
                    </a:lnTo>
                    <a:lnTo>
                      <a:pt x="606" y="19"/>
                    </a:lnTo>
                    <a:lnTo>
                      <a:pt x="604" y="22"/>
                    </a:lnTo>
                    <a:lnTo>
                      <a:pt x="602" y="22"/>
                    </a:lnTo>
                    <a:lnTo>
                      <a:pt x="597" y="24"/>
                    </a:lnTo>
                    <a:lnTo>
                      <a:pt x="594" y="24"/>
                    </a:lnTo>
                    <a:lnTo>
                      <a:pt x="566" y="26"/>
                    </a:lnTo>
                    <a:lnTo>
                      <a:pt x="566" y="29"/>
                    </a:lnTo>
                    <a:lnTo>
                      <a:pt x="563" y="29"/>
                    </a:lnTo>
                    <a:lnTo>
                      <a:pt x="566" y="26"/>
                    </a:lnTo>
                    <a:lnTo>
                      <a:pt x="568" y="26"/>
                    </a:lnTo>
                    <a:lnTo>
                      <a:pt x="573" y="26"/>
                    </a:lnTo>
                    <a:lnTo>
                      <a:pt x="578" y="24"/>
                    </a:lnTo>
                    <a:lnTo>
                      <a:pt x="580" y="24"/>
                    </a:lnTo>
                    <a:lnTo>
                      <a:pt x="582" y="24"/>
                    </a:lnTo>
                    <a:lnTo>
                      <a:pt x="585" y="22"/>
                    </a:lnTo>
                    <a:lnTo>
                      <a:pt x="578" y="19"/>
                    </a:lnTo>
                    <a:lnTo>
                      <a:pt x="552" y="19"/>
                    </a:lnTo>
                    <a:lnTo>
                      <a:pt x="542" y="22"/>
                    </a:lnTo>
                    <a:lnTo>
                      <a:pt x="525" y="19"/>
                    </a:lnTo>
                    <a:lnTo>
                      <a:pt x="523" y="19"/>
                    </a:lnTo>
                    <a:lnTo>
                      <a:pt x="523" y="22"/>
                    </a:lnTo>
                    <a:lnTo>
                      <a:pt x="518" y="22"/>
                    </a:lnTo>
                    <a:lnTo>
                      <a:pt x="514" y="24"/>
                    </a:lnTo>
                    <a:lnTo>
                      <a:pt x="511" y="24"/>
                    </a:lnTo>
                    <a:lnTo>
                      <a:pt x="509" y="24"/>
                    </a:lnTo>
                    <a:lnTo>
                      <a:pt x="506" y="24"/>
                    </a:lnTo>
                    <a:lnTo>
                      <a:pt x="509" y="22"/>
                    </a:lnTo>
                    <a:lnTo>
                      <a:pt x="518" y="19"/>
                    </a:lnTo>
                    <a:lnTo>
                      <a:pt x="530" y="19"/>
                    </a:lnTo>
                    <a:lnTo>
                      <a:pt x="563" y="19"/>
                    </a:lnTo>
                    <a:lnTo>
                      <a:pt x="580" y="17"/>
                    </a:lnTo>
                    <a:lnTo>
                      <a:pt x="625" y="17"/>
                    </a:lnTo>
                    <a:lnTo>
                      <a:pt x="632" y="14"/>
                    </a:lnTo>
                    <a:lnTo>
                      <a:pt x="628" y="12"/>
                    </a:lnTo>
                    <a:lnTo>
                      <a:pt x="618" y="10"/>
                    </a:lnTo>
                    <a:lnTo>
                      <a:pt x="592" y="10"/>
                    </a:lnTo>
                    <a:lnTo>
                      <a:pt x="594" y="10"/>
                    </a:lnTo>
                    <a:lnTo>
                      <a:pt x="597" y="7"/>
                    </a:lnTo>
                    <a:lnTo>
                      <a:pt x="594" y="5"/>
                    </a:lnTo>
                    <a:lnTo>
                      <a:pt x="585" y="5"/>
                    </a:lnTo>
                    <a:lnTo>
                      <a:pt x="582" y="7"/>
                    </a:lnTo>
                    <a:lnTo>
                      <a:pt x="568" y="7"/>
                    </a:lnTo>
                    <a:lnTo>
                      <a:pt x="566" y="5"/>
                    </a:lnTo>
                    <a:lnTo>
                      <a:pt x="571" y="5"/>
                    </a:lnTo>
                    <a:lnTo>
                      <a:pt x="573" y="5"/>
                    </a:lnTo>
                    <a:lnTo>
                      <a:pt x="578" y="5"/>
                    </a:lnTo>
                    <a:lnTo>
                      <a:pt x="578" y="2"/>
                    </a:lnTo>
                    <a:lnTo>
                      <a:pt x="575" y="2"/>
                    </a:lnTo>
                    <a:lnTo>
                      <a:pt x="571" y="0"/>
                    </a:lnTo>
                    <a:lnTo>
                      <a:pt x="537" y="0"/>
                    </a:lnTo>
                    <a:lnTo>
                      <a:pt x="528" y="2"/>
                    </a:lnTo>
                    <a:lnTo>
                      <a:pt x="518" y="2"/>
                    </a:lnTo>
                    <a:lnTo>
                      <a:pt x="509" y="0"/>
                    </a:lnTo>
                    <a:lnTo>
                      <a:pt x="483" y="0"/>
                    </a:lnTo>
                    <a:lnTo>
                      <a:pt x="478" y="2"/>
                    </a:lnTo>
                    <a:lnTo>
                      <a:pt x="454" y="2"/>
                    </a:lnTo>
                    <a:lnTo>
                      <a:pt x="452" y="0"/>
                    </a:lnTo>
                    <a:lnTo>
                      <a:pt x="447" y="0"/>
                    </a:lnTo>
                    <a:lnTo>
                      <a:pt x="445" y="2"/>
                    </a:lnTo>
                    <a:lnTo>
                      <a:pt x="442" y="2"/>
                    </a:lnTo>
                    <a:lnTo>
                      <a:pt x="442" y="5"/>
                    </a:lnTo>
                    <a:lnTo>
                      <a:pt x="445" y="5"/>
                    </a:lnTo>
                    <a:lnTo>
                      <a:pt x="447" y="5"/>
                    </a:lnTo>
                    <a:lnTo>
                      <a:pt x="442" y="7"/>
                    </a:lnTo>
                    <a:lnTo>
                      <a:pt x="428" y="7"/>
                    </a:lnTo>
                    <a:lnTo>
                      <a:pt x="409" y="5"/>
                    </a:lnTo>
                    <a:lnTo>
                      <a:pt x="378" y="5"/>
                    </a:lnTo>
                    <a:lnTo>
                      <a:pt x="373" y="5"/>
                    </a:lnTo>
                    <a:lnTo>
                      <a:pt x="371" y="5"/>
                    </a:lnTo>
                    <a:lnTo>
                      <a:pt x="368" y="7"/>
                    </a:lnTo>
                    <a:lnTo>
                      <a:pt x="366" y="7"/>
                    </a:lnTo>
                    <a:lnTo>
                      <a:pt x="366" y="10"/>
                    </a:lnTo>
                    <a:lnTo>
                      <a:pt x="368" y="10"/>
                    </a:lnTo>
                    <a:lnTo>
                      <a:pt x="378" y="10"/>
                    </a:lnTo>
                    <a:lnTo>
                      <a:pt x="387" y="10"/>
                    </a:lnTo>
                    <a:lnTo>
                      <a:pt x="399" y="12"/>
                    </a:lnTo>
                    <a:lnTo>
                      <a:pt x="404" y="12"/>
                    </a:lnTo>
                    <a:lnTo>
                      <a:pt x="426" y="14"/>
                    </a:lnTo>
                    <a:lnTo>
                      <a:pt x="399" y="14"/>
                    </a:lnTo>
                    <a:lnTo>
                      <a:pt x="395" y="14"/>
                    </a:lnTo>
                    <a:lnTo>
                      <a:pt x="392" y="14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80" y="14"/>
                    </a:lnTo>
                    <a:lnTo>
                      <a:pt x="383" y="14"/>
                    </a:lnTo>
                    <a:lnTo>
                      <a:pt x="385" y="14"/>
                    </a:lnTo>
                    <a:lnTo>
                      <a:pt x="376" y="14"/>
                    </a:lnTo>
                    <a:lnTo>
                      <a:pt x="373" y="17"/>
                    </a:lnTo>
                    <a:lnTo>
                      <a:pt x="373" y="19"/>
                    </a:lnTo>
                    <a:lnTo>
                      <a:pt x="371" y="22"/>
                    </a:lnTo>
                    <a:lnTo>
                      <a:pt x="371" y="24"/>
                    </a:lnTo>
                    <a:lnTo>
                      <a:pt x="368" y="24"/>
                    </a:lnTo>
                    <a:lnTo>
                      <a:pt x="366" y="24"/>
                    </a:lnTo>
                    <a:lnTo>
                      <a:pt x="364" y="24"/>
                    </a:lnTo>
                    <a:lnTo>
                      <a:pt x="359" y="24"/>
                    </a:lnTo>
                    <a:lnTo>
                      <a:pt x="357" y="22"/>
                    </a:lnTo>
                    <a:lnTo>
                      <a:pt x="345" y="19"/>
                    </a:lnTo>
                    <a:lnTo>
                      <a:pt x="330" y="14"/>
                    </a:lnTo>
                    <a:lnTo>
                      <a:pt x="309" y="14"/>
                    </a:lnTo>
                    <a:lnTo>
                      <a:pt x="309" y="24"/>
                    </a:lnTo>
                    <a:lnTo>
                      <a:pt x="297" y="24"/>
                    </a:lnTo>
                    <a:lnTo>
                      <a:pt x="292" y="22"/>
                    </a:lnTo>
                    <a:lnTo>
                      <a:pt x="288" y="22"/>
                    </a:lnTo>
                    <a:lnTo>
                      <a:pt x="285" y="19"/>
                    </a:lnTo>
                    <a:lnTo>
                      <a:pt x="278" y="19"/>
                    </a:lnTo>
                    <a:lnTo>
                      <a:pt x="273" y="22"/>
                    </a:lnTo>
                    <a:lnTo>
                      <a:pt x="273" y="24"/>
                    </a:lnTo>
                    <a:lnTo>
                      <a:pt x="269" y="24"/>
                    </a:lnTo>
                    <a:lnTo>
                      <a:pt x="271" y="19"/>
                    </a:lnTo>
                    <a:lnTo>
                      <a:pt x="269" y="17"/>
                    </a:lnTo>
                    <a:lnTo>
                      <a:pt x="238" y="17"/>
                    </a:lnTo>
                    <a:lnTo>
                      <a:pt x="228" y="19"/>
                    </a:lnTo>
                    <a:lnTo>
                      <a:pt x="209" y="19"/>
                    </a:lnTo>
                    <a:lnTo>
                      <a:pt x="214" y="22"/>
                    </a:lnTo>
                    <a:lnTo>
                      <a:pt x="223" y="26"/>
                    </a:lnTo>
                    <a:lnTo>
                      <a:pt x="226" y="29"/>
                    </a:lnTo>
                    <a:lnTo>
                      <a:pt x="223" y="29"/>
                    </a:lnTo>
                    <a:lnTo>
                      <a:pt x="223" y="26"/>
                    </a:lnTo>
                    <a:lnTo>
                      <a:pt x="214" y="24"/>
                    </a:lnTo>
                    <a:lnTo>
                      <a:pt x="207" y="24"/>
                    </a:lnTo>
                    <a:lnTo>
                      <a:pt x="202" y="22"/>
                    </a:lnTo>
                    <a:lnTo>
                      <a:pt x="197" y="22"/>
                    </a:lnTo>
                    <a:lnTo>
                      <a:pt x="192" y="19"/>
                    </a:lnTo>
                    <a:lnTo>
                      <a:pt x="190" y="19"/>
                    </a:lnTo>
                    <a:lnTo>
                      <a:pt x="188" y="22"/>
                    </a:lnTo>
                    <a:lnTo>
                      <a:pt x="185" y="24"/>
                    </a:lnTo>
                    <a:lnTo>
                      <a:pt x="183" y="26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1" y="31"/>
                    </a:lnTo>
                    <a:lnTo>
                      <a:pt x="150" y="31"/>
                    </a:lnTo>
                    <a:lnTo>
                      <a:pt x="143" y="34"/>
                    </a:lnTo>
                    <a:lnTo>
                      <a:pt x="133" y="36"/>
                    </a:lnTo>
                    <a:lnTo>
                      <a:pt x="124" y="38"/>
                    </a:lnTo>
                    <a:lnTo>
                      <a:pt x="119" y="38"/>
                    </a:lnTo>
                    <a:lnTo>
                      <a:pt x="102" y="41"/>
                    </a:lnTo>
                    <a:lnTo>
                      <a:pt x="97" y="43"/>
                    </a:lnTo>
                    <a:lnTo>
                      <a:pt x="100" y="46"/>
                    </a:lnTo>
                    <a:lnTo>
                      <a:pt x="105" y="48"/>
                    </a:lnTo>
                    <a:lnTo>
                      <a:pt x="126" y="48"/>
                    </a:lnTo>
                    <a:lnTo>
                      <a:pt x="116" y="50"/>
                    </a:lnTo>
                    <a:lnTo>
                      <a:pt x="112" y="55"/>
                    </a:lnTo>
                    <a:lnTo>
                      <a:pt x="109" y="55"/>
                    </a:lnTo>
                    <a:lnTo>
                      <a:pt x="93" y="60"/>
                    </a:lnTo>
                    <a:lnTo>
                      <a:pt x="88" y="60"/>
                    </a:lnTo>
                    <a:lnTo>
                      <a:pt x="66" y="60"/>
                    </a:lnTo>
                    <a:lnTo>
                      <a:pt x="57" y="62"/>
                    </a:lnTo>
                    <a:lnTo>
                      <a:pt x="47" y="65"/>
                    </a:lnTo>
                    <a:lnTo>
                      <a:pt x="45" y="67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1" y="70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9" y="79"/>
                    </a:lnTo>
                    <a:lnTo>
                      <a:pt x="12" y="82"/>
                    </a:lnTo>
                    <a:lnTo>
                      <a:pt x="14" y="84"/>
                    </a:lnTo>
                    <a:lnTo>
                      <a:pt x="24" y="79"/>
                    </a:lnTo>
                    <a:lnTo>
                      <a:pt x="24" y="84"/>
                    </a:lnTo>
                    <a:lnTo>
                      <a:pt x="28" y="86"/>
                    </a:lnTo>
                    <a:lnTo>
                      <a:pt x="33" y="86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3" y="86"/>
                    </a:lnTo>
                    <a:lnTo>
                      <a:pt x="45" y="86"/>
                    </a:lnTo>
                    <a:lnTo>
                      <a:pt x="47" y="84"/>
                    </a:lnTo>
                    <a:lnTo>
                      <a:pt x="52" y="84"/>
                    </a:lnTo>
                    <a:lnTo>
                      <a:pt x="57" y="84"/>
                    </a:lnTo>
                    <a:lnTo>
                      <a:pt x="59" y="82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4" y="86"/>
                    </a:lnTo>
                    <a:lnTo>
                      <a:pt x="62" y="86"/>
                    </a:lnTo>
                    <a:lnTo>
                      <a:pt x="57" y="91"/>
                    </a:lnTo>
                    <a:lnTo>
                      <a:pt x="55" y="91"/>
                    </a:lnTo>
                    <a:lnTo>
                      <a:pt x="52" y="89"/>
                    </a:lnTo>
                    <a:lnTo>
                      <a:pt x="40" y="89"/>
                    </a:lnTo>
                    <a:lnTo>
                      <a:pt x="36" y="91"/>
                    </a:lnTo>
                    <a:lnTo>
                      <a:pt x="33" y="91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4" y="86"/>
                    </a:lnTo>
                    <a:lnTo>
                      <a:pt x="7" y="86"/>
                    </a:lnTo>
                    <a:lnTo>
                      <a:pt x="2" y="89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7" y="98"/>
                    </a:lnTo>
                    <a:lnTo>
                      <a:pt x="19" y="98"/>
                    </a:lnTo>
                    <a:lnTo>
                      <a:pt x="17" y="101"/>
                    </a:lnTo>
                    <a:lnTo>
                      <a:pt x="14" y="101"/>
                    </a:lnTo>
                    <a:lnTo>
                      <a:pt x="9" y="101"/>
                    </a:lnTo>
                    <a:lnTo>
                      <a:pt x="12" y="103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4" y="108"/>
                    </a:lnTo>
                    <a:lnTo>
                      <a:pt x="33" y="108"/>
                    </a:lnTo>
                    <a:lnTo>
                      <a:pt x="33" y="105"/>
                    </a:lnTo>
                    <a:lnTo>
                      <a:pt x="36" y="105"/>
                    </a:lnTo>
                    <a:lnTo>
                      <a:pt x="38" y="105"/>
                    </a:lnTo>
                    <a:lnTo>
                      <a:pt x="43" y="108"/>
                    </a:lnTo>
                    <a:lnTo>
                      <a:pt x="52" y="105"/>
                    </a:lnTo>
                    <a:lnTo>
                      <a:pt x="52" y="108"/>
                    </a:lnTo>
                    <a:lnTo>
                      <a:pt x="57" y="108"/>
                    </a:lnTo>
                    <a:lnTo>
                      <a:pt x="62" y="105"/>
                    </a:lnTo>
                    <a:lnTo>
                      <a:pt x="64" y="105"/>
                    </a:lnTo>
                    <a:lnTo>
                      <a:pt x="69" y="103"/>
                    </a:lnTo>
                    <a:lnTo>
                      <a:pt x="76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5" y="103"/>
                    </a:lnTo>
                    <a:lnTo>
                      <a:pt x="88" y="103"/>
                    </a:lnTo>
                    <a:lnTo>
                      <a:pt x="93" y="105"/>
                    </a:lnTo>
                    <a:lnTo>
                      <a:pt x="97" y="105"/>
                    </a:lnTo>
                    <a:lnTo>
                      <a:pt x="112" y="105"/>
                    </a:lnTo>
                    <a:lnTo>
                      <a:pt x="121" y="110"/>
                    </a:lnTo>
                    <a:lnTo>
                      <a:pt x="124" y="110"/>
                    </a:lnTo>
                    <a:lnTo>
                      <a:pt x="128" y="115"/>
                    </a:lnTo>
                    <a:lnTo>
                      <a:pt x="135" y="115"/>
                    </a:lnTo>
                    <a:lnTo>
                      <a:pt x="133" y="117"/>
                    </a:lnTo>
                    <a:lnTo>
                      <a:pt x="133" y="120"/>
                    </a:lnTo>
                    <a:lnTo>
                      <a:pt x="133" y="125"/>
                    </a:lnTo>
                    <a:lnTo>
                      <a:pt x="138" y="125"/>
                    </a:lnTo>
                    <a:lnTo>
                      <a:pt x="140" y="125"/>
                    </a:lnTo>
                    <a:lnTo>
                      <a:pt x="145" y="127"/>
                    </a:lnTo>
                    <a:lnTo>
                      <a:pt x="147" y="129"/>
                    </a:lnTo>
                    <a:lnTo>
                      <a:pt x="143" y="134"/>
                    </a:lnTo>
                    <a:lnTo>
                      <a:pt x="145" y="141"/>
                    </a:lnTo>
                    <a:lnTo>
                      <a:pt x="152" y="144"/>
                    </a:lnTo>
                    <a:lnTo>
                      <a:pt x="145" y="149"/>
                    </a:lnTo>
                    <a:lnTo>
                      <a:pt x="150" y="151"/>
                    </a:lnTo>
                    <a:lnTo>
                      <a:pt x="147" y="151"/>
                    </a:lnTo>
                    <a:lnTo>
                      <a:pt x="145" y="153"/>
                    </a:lnTo>
                    <a:lnTo>
                      <a:pt x="145" y="156"/>
                    </a:lnTo>
                    <a:lnTo>
                      <a:pt x="150" y="161"/>
                    </a:lnTo>
                    <a:lnTo>
                      <a:pt x="152" y="161"/>
                    </a:lnTo>
                    <a:lnTo>
                      <a:pt x="152" y="163"/>
                    </a:lnTo>
                    <a:lnTo>
                      <a:pt x="147" y="165"/>
                    </a:lnTo>
                    <a:lnTo>
                      <a:pt x="145" y="168"/>
                    </a:lnTo>
                    <a:lnTo>
                      <a:pt x="143" y="168"/>
                    </a:lnTo>
                    <a:lnTo>
                      <a:pt x="147" y="170"/>
                    </a:lnTo>
                    <a:lnTo>
                      <a:pt x="143" y="170"/>
                    </a:lnTo>
                    <a:lnTo>
                      <a:pt x="140" y="170"/>
                    </a:lnTo>
                    <a:lnTo>
                      <a:pt x="138" y="170"/>
                    </a:lnTo>
                    <a:lnTo>
                      <a:pt x="133" y="173"/>
                    </a:lnTo>
                    <a:lnTo>
                      <a:pt x="131" y="173"/>
                    </a:lnTo>
                    <a:lnTo>
                      <a:pt x="131" y="175"/>
                    </a:lnTo>
                    <a:lnTo>
                      <a:pt x="143" y="175"/>
                    </a:lnTo>
                    <a:lnTo>
                      <a:pt x="138" y="180"/>
                    </a:lnTo>
                    <a:lnTo>
                      <a:pt x="126" y="180"/>
                    </a:lnTo>
                    <a:lnTo>
                      <a:pt x="124" y="180"/>
                    </a:lnTo>
                    <a:lnTo>
                      <a:pt x="124" y="182"/>
                    </a:lnTo>
                    <a:lnTo>
                      <a:pt x="133" y="189"/>
                    </a:lnTo>
                    <a:lnTo>
                      <a:pt x="138" y="189"/>
                    </a:lnTo>
                    <a:lnTo>
                      <a:pt x="145" y="184"/>
                    </a:lnTo>
                    <a:lnTo>
                      <a:pt x="147" y="184"/>
                    </a:lnTo>
                    <a:lnTo>
                      <a:pt x="152" y="184"/>
                    </a:lnTo>
                    <a:lnTo>
                      <a:pt x="154" y="182"/>
                    </a:lnTo>
                    <a:lnTo>
                      <a:pt x="157" y="182"/>
                    </a:lnTo>
                    <a:lnTo>
                      <a:pt x="157" y="180"/>
                    </a:lnTo>
                    <a:lnTo>
                      <a:pt x="157" y="175"/>
                    </a:lnTo>
                    <a:lnTo>
                      <a:pt x="159" y="173"/>
                    </a:lnTo>
                    <a:lnTo>
                      <a:pt x="159" y="180"/>
                    </a:lnTo>
                    <a:lnTo>
                      <a:pt x="166" y="175"/>
                    </a:lnTo>
                    <a:lnTo>
                      <a:pt x="164" y="177"/>
                    </a:lnTo>
                    <a:lnTo>
                      <a:pt x="164" y="180"/>
                    </a:lnTo>
                    <a:lnTo>
                      <a:pt x="166" y="180"/>
                    </a:lnTo>
                    <a:lnTo>
                      <a:pt x="169" y="182"/>
                    </a:lnTo>
                    <a:lnTo>
                      <a:pt x="176" y="182"/>
                    </a:lnTo>
                    <a:lnTo>
                      <a:pt x="171" y="187"/>
                    </a:lnTo>
                    <a:lnTo>
                      <a:pt x="171" y="189"/>
                    </a:lnTo>
                    <a:lnTo>
                      <a:pt x="173" y="192"/>
                    </a:lnTo>
                    <a:lnTo>
                      <a:pt x="176" y="194"/>
                    </a:lnTo>
                    <a:lnTo>
                      <a:pt x="178" y="196"/>
                    </a:lnTo>
                    <a:lnTo>
                      <a:pt x="181" y="199"/>
                    </a:lnTo>
                    <a:lnTo>
                      <a:pt x="178" y="201"/>
                    </a:lnTo>
                    <a:lnTo>
                      <a:pt x="173" y="201"/>
                    </a:lnTo>
                    <a:lnTo>
                      <a:pt x="173" y="204"/>
                    </a:lnTo>
                    <a:lnTo>
                      <a:pt x="166" y="204"/>
                    </a:lnTo>
                    <a:lnTo>
                      <a:pt x="164" y="201"/>
                    </a:lnTo>
                    <a:lnTo>
                      <a:pt x="162" y="201"/>
                    </a:lnTo>
                    <a:lnTo>
                      <a:pt x="159" y="201"/>
                    </a:lnTo>
                    <a:lnTo>
                      <a:pt x="157" y="199"/>
                    </a:lnTo>
                    <a:lnTo>
                      <a:pt x="143" y="199"/>
                    </a:lnTo>
                    <a:lnTo>
                      <a:pt x="140" y="196"/>
                    </a:lnTo>
                    <a:lnTo>
                      <a:pt x="138" y="194"/>
                    </a:lnTo>
                    <a:lnTo>
                      <a:pt x="131" y="194"/>
                    </a:lnTo>
                    <a:lnTo>
                      <a:pt x="128" y="199"/>
                    </a:lnTo>
                    <a:lnTo>
                      <a:pt x="128" y="201"/>
                    </a:lnTo>
                    <a:lnTo>
                      <a:pt x="133" y="201"/>
                    </a:lnTo>
                    <a:lnTo>
                      <a:pt x="133" y="204"/>
                    </a:lnTo>
                    <a:lnTo>
                      <a:pt x="140" y="204"/>
                    </a:lnTo>
                    <a:lnTo>
                      <a:pt x="143" y="206"/>
                    </a:lnTo>
                    <a:lnTo>
                      <a:pt x="145" y="206"/>
                    </a:lnTo>
                    <a:lnTo>
                      <a:pt x="147" y="206"/>
                    </a:lnTo>
                    <a:lnTo>
                      <a:pt x="152" y="211"/>
                    </a:lnTo>
                    <a:lnTo>
                      <a:pt x="162" y="211"/>
                    </a:lnTo>
                    <a:lnTo>
                      <a:pt x="164" y="211"/>
                    </a:lnTo>
                    <a:lnTo>
                      <a:pt x="166" y="211"/>
                    </a:lnTo>
                    <a:lnTo>
                      <a:pt x="173" y="213"/>
                    </a:lnTo>
                    <a:lnTo>
                      <a:pt x="178" y="208"/>
                    </a:lnTo>
                    <a:lnTo>
                      <a:pt x="178" y="216"/>
                    </a:lnTo>
                    <a:lnTo>
                      <a:pt x="176" y="213"/>
                    </a:lnTo>
                    <a:lnTo>
                      <a:pt x="173" y="213"/>
                    </a:lnTo>
                    <a:lnTo>
                      <a:pt x="171" y="213"/>
                    </a:lnTo>
                    <a:lnTo>
                      <a:pt x="171" y="216"/>
                    </a:lnTo>
                    <a:lnTo>
                      <a:pt x="173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4" y="220"/>
                    </a:lnTo>
                    <a:lnTo>
                      <a:pt x="164" y="223"/>
                    </a:lnTo>
                    <a:lnTo>
                      <a:pt x="164" y="225"/>
                    </a:lnTo>
                    <a:lnTo>
                      <a:pt x="173" y="225"/>
                    </a:lnTo>
                    <a:lnTo>
                      <a:pt x="171" y="225"/>
                    </a:lnTo>
                    <a:lnTo>
                      <a:pt x="171" y="228"/>
                    </a:lnTo>
                    <a:lnTo>
                      <a:pt x="169" y="230"/>
                    </a:lnTo>
                    <a:lnTo>
                      <a:pt x="162" y="225"/>
                    </a:lnTo>
                    <a:lnTo>
                      <a:pt x="159" y="225"/>
                    </a:lnTo>
                    <a:lnTo>
                      <a:pt x="159" y="228"/>
                    </a:lnTo>
                    <a:lnTo>
                      <a:pt x="159" y="230"/>
                    </a:lnTo>
                    <a:lnTo>
                      <a:pt x="162" y="232"/>
                    </a:lnTo>
                    <a:lnTo>
                      <a:pt x="157" y="232"/>
                    </a:lnTo>
                    <a:lnTo>
                      <a:pt x="157" y="237"/>
                    </a:lnTo>
                    <a:lnTo>
                      <a:pt x="154" y="237"/>
                    </a:lnTo>
                    <a:lnTo>
                      <a:pt x="152" y="240"/>
                    </a:lnTo>
                    <a:lnTo>
                      <a:pt x="152" y="242"/>
                    </a:lnTo>
                    <a:lnTo>
                      <a:pt x="157" y="247"/>
                    </a:lnTo>
                    <a:lnTo>
                      <a:pt x="159" y="247"/>
                    </a:lnTo>
                    <a:lnTo>
                      <a:pt x="159" y="252"/>
                    </a:lnTo>
                    <a:lnTo>
                      <a:pt x="157" y="252"/>
                    </a:lnTo>
                    <a:lnTo>
                      <a:pt x="154" y="252"/>
                    </a:lnTo>
                    <a:lnTo>
                      <a:pt x="152" y="249"/>
                    </a:lnTo>
                    <a:lnTo>
                      <a:pt x="150" y="244"/>
                    </a:lnTo>
                    <a:lnTo>
                      <a:pt x="147" y="242"/>
                    </a:lnTo>
                    <a:lnTo>
                      <a:pt x="147" y="240"/>
                    </a:lnTo>
                    <a:lnTo>
                      <a:pt x="145" y="237"/>
                    </a:lnTo>
                    <a:lnTo>
                      <a:pt x="143" y="235"/>
                    </a:lnTo>
                    <a:lnTo>
                      <a:pt x="140" y="235"/>
                    </a:lnTo>
                    <a:lnTo>
                      <a:pt x="135" y="235"/>
                    </a:lnTo>
                    <a:lnTo>
                      <a:pt x="133" y="235"/>
                    </a:lnTo>
                    <a:lnTo>
                      <a:pt x="128" y="240"/>
                    </a:lnTo>
                    <a:lnTo>
                      <a:pt x="128" y="242"/>
                    </a:lnTo>
                    <a:lnTo>
                      <a:pt x="133" y="244"/>
                    </a:lnTo>
                    <a:lnTo>
                      <a:pt x="138" y="244"/>
                    </a:lnTo>
                    <a:lnTo>
                      <a:pt x="140" y="247"/>
                    </a:lnTo>
                    <a:lnTo>
                      <a:pt x="135" y="249"/>
                    </a:lnTo>
                    <a:lnTo>
                      <a:pt x="131" y="249"/>
                    </a:lnTo>
                    <a:lnTo>
                      <a:pt x="128" y="247"/>
                    </a:lnTo>
                    <a:lnTo>
                      <a:pt x="121" y="247"/>
                    </a:lnTo>
                    <a:lnTo>
                      <a:pt x="119" y="249"/>
                    </a:lnTo>
                    <a:lnTo>
                      <a:pt x="116" y="249"/>
                    </a:lnTo>
                    <a:lnTo>
                      <a:pt x="114" y="249"/>
                    </a:lnTo>
                    <a:lnTo>
                      <a:pt x="112" y="252"/>
                    </a:lnTo>
                    <a:lnTo>
                      <a:pt x="109" y="252"/>
                    </a:lnTo>
                    <a:lnTo>
                      <a:pt x="121" y="252"/>
                    </a:lnTo>
                    <a:lnTo>
                      <a:pt x="126" y="252"/>
                    </a:lnTo>
                    <a:lnTo>
                      <a:pt x="140" y="252"/>
                    </a:lnTo>
                    <a:lnTo>
                      <a:pt x="143" y="252"/>
                    </a:lnTo>
                    <a:lnTo>
                      <a:pt x="131" y="252"/>
                    </a:lnTo>
                    <a:lnTo>
                      <a:pt x="112" y="256"/>
                    </a:lnTo>
                    <a:lnTo>
                      <a:pt x="107" y="256"/>
                    </a:lnTo>
                    <a:lnTo>
                      <a:pt x="105" y="259"/>
                    </a:lnTo>
                    <a:lnTo>
                      <a:pt x="107" y="259"/>
                    </a:lnTo>
                    <a:lnTo>
                      <a:pt x="107" y="261"/>
                    </a:lnTo>
                    <a:lnTo>
                      <a:pt x="114" y="261"/>
                    </a:lnTo>
                    <a:lnTo>
                      <a:pt x="119" y="259"/>
                    </a:lnTo>
                    <a:lnTo>
                      <a:pt x="124" y="259"/>
                    </a:lnTo>
                    <a:lnTo>
                      <a:pt x="128" y="256"/>
                    </a:lnTo>
                    <a:lnTo>
                      <a:pt x="138" y="256"/>
                    </a:lnTo>
                    <a:lnTo>
                      <a:pt x="140" y="259"/>
                    </a:lnTo>
                    <a:lnTo>
                      <a:pt x="138" y="261"/>
                    </a:lnTo>
                    <a:lnTo>
                      <a:pt x="114" y="261"/>
                    </a:lnTo>
                    <a:lnTo>
                      <a:pt x="112" y="261"/>
                    </a:lnTo>
                    <a:lnTo>
                      <a:pt x="102" y="261"/>
                    </a:lnTo>
                    <a:lnTo>
                      <a:pt x="102" y="264"/>
                    </a:lnTo>
                    <a:lnTo>
                      <a:pt x="107" y="264"/>
                    </a:lnTo>
                    <a:lnTo>
                      <a:pt x="107" y="266"/>
                    </a:lnTo>
                    <a:lnTo>
                      <a:pt x="112" y="266"/>
                    </a:lnTo>
                    <a:lnTo>
                      <a:pt x="114" y="266"/>
                    </a:lnTo>
                    <a:lnTo>
                      <a:pt x="109" y="266"/>
                    </a:lnTo>
                    <a:lnTo>
                      <a:pt x="107" y="268"/>
                    </a:lnTo>
                    <a:lnTo>
                      <a:pt x="107" y="271"/>
                    </a:lnTo>
                    <a:lnTo>
                      <a:pt x="105" y="273"/>
                    </a:lnTo>
                    <a:lnTo>
                      <a:pt x="102" y="273"/>
                    </a:lnTo>
                    <a:lnTo>
                      <a:pt x="100" y="275"/>
                    </a:lnTo>
                    <a:lnTo>
                      <a:pt x="97" y="275"/>
                    </a:lnTo>
                    <a:lnTo>
                      <a:pt x="107" y="278"/>
                    </a:lnTo>
                    <a:lnTo>
                      <a:pt x="97" y="280"/>
                    </a:lnTo>
                    <a:lnTo>
                      <a:pt x="97" y="283"/>
                    </a:lnTo>
                    <a:lnTo>
                      <a:pt x="100" y="285"/>
                    </a:lnTo>
                    <a:lnTo>
                      <a:pt x="105" y="285"/>
                    </a:lnTo>
                    <a:lnTo>
                      <a:pt x="107" y="285"/>
                    </a:lnTo>
                    <a:lnTo>
                      <a:pt x="114" y="285"/>
                    </a:lnTo>
                    <a:lnTo>
                      <a:pt x="112" y="285"/>
                    </a:lnTo>
                    <a:lnTo>
                      <a:pt x="109" y="285"/>
                    </a:lnTo>
                    <a:lnTo>
                      <a:pt x="107" y="287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5" y="295"/>
                    </a:lnTo>
                    <a:lnTo>
                      <a:pt x="107" y="295"/>
                    </a:lnTo>
                    <a:lnTo>
                      <a:pt x="109" y="292"/>
                    </a:lnTo>
                    <a:lnTo>
                      <a:pt x="114" y="290"/>
                    </a:lnTo>
                    <a:lnTo>
                      <a:pt x="112" y="295"/>
                    </a:lnTo>
                    <a:lnTo>
                      <a:pt x="109" y="295"/>
                    </a:lnTo>
                    <a:lnTo>
                      <a:pt x="107" y="299"/>
                    </a:lnTo>
                    <a:lnTo>
                      <a:pt x="107" y="304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14" y="302"/>
                    </a:lnTo>
                    <a:lnTo>
                      <a:pt x="109" y="307"/>
                    </a:lnTo>
                    <a:lnTo>
                      <a:pt x="107" y="307"/>
                    </a:lnTo>
                    <a:lnTo>
                      <a:pt x="105" y="309"/>
                    </a:lnTo>
                    <a:lnTo>
                      <a:pt x="102" y="311"/>
                    </a:lnTo>
                    <a:lnTo>
                      <a:pt x="102" y="316"/>
                    </a:lnTo>
                    <a:lnTo>
                      <a:pt x="105" y="316"/>
                    </a:lnTo>
                    <a:lnTo>
                      <a:pt x="107" y="314"/>
                    </a:lnTo>
                    <a:lnTo>
                      <a:pt x="114" y="307"/>
                    </a:lnTo>
                    <a:lnTo>
                      <a:pt x="124" y="307"/>
                    </a:lnTo>
                    <a:lnTo>
                      <a:pt x="126" y="304"/>
                    </a:lnTo>
                    <a:lnTo>
                      <a:pt x="128" y="304"/>
                    </a:lnTo>
                    <a:lnTo>
                      <a:pt x="128" y="307"/>
                    </a:lnTo>
                    <a:lnTo>
                      <a:pt x="133" y="304"/>
                    </a:lnTo>
                    <a:lnTo>
                      <a:pt x="128" y="311"/>
                    </a:lnTo>
                    <a:lnTo>
                      <a:pt x="135" y="311"/>
                    </a:lnTo>
                    <a:lnTo>
                      <a:pt x="128" y="311"/>
                    </a:lnTo>
                    <a:lnTo>
                      <a:pt x="124" y="314"/>
                    </a:lnTo>
                    <a:lnTo>
                      <a:pt x="124" y="316"/>
                    </a:lnTo>
                    <a:lnTo>
                      <a:pt x="119" y="316"/>
                    </a:lnTo>
                    <a:lnTo>
                      <a:pt x="116" y="316"/>
                    </a:lnTo>
                    <a:lnTo>
                      <a:pt x="114" y="319"/>
                    </a:lnTo>
                    <a:lnTo>
                      <a:pt x="114" y="321"/>
                    </a:lnTo>
                    <a:lnTo>
                      <a:pt x="112" y="321"/>
                    </a:lnTo>
                    <a:lnTo>
                      <a:pt x="107" y="323"/>
                    </a:lnTo>
                    <a:lnTo>
                      <a:pt x="105" y="326"/>
                    </a:lnTo>
                    <a:lnTo>
                      <a:pt x="109" y="326"/>
                    </a:lnTo>
                    <a:lnTo>
                      <a:pt x="107" y="326"/>
                    </a:lnTo>
                    <a:lnTo>
                      <a:pt x="107" y="328"/>
                    </a:lnTo>
                    <a:lnTo>
                      <a:pt x="107" y="331"/>
                    </a:lnTo>
                    <a:lnTo>
                      <a:pt x="109" y="331"/>
                    </a:lnTo>
                    <a:lnTo>
                      <a:pt x="107" y="333"/>
                    </a:lnTo>
                    <a:lnTo>
                      <a:pt x="107" y="335"/>
                    </a:lnTo>
                    <a:lnTo>
                      <a:pt x="116" y="335"/>
                    </a:lnTo>
                    <a:lnTo>
                      <a:pt x="112" y="343"/>
                    </a:lnTo>
                    <a:lnTo>
                      <a:pt x="116" y="340"/>
                    </a:lnTo>
                    <a:lnTo>
                      <a:pt x="119" y="340"/>
                    </a:lnTo>
                    <a:lnTo>
                      <a:pt x="116" y="340"/>
                    </a:lnTo>
                    <a:lnTo>
                      <a:pt x="114" y="343"/>
                    </a:lnTo>
                    <a:lnTo>
                      <a:pt x="114" y="345"/>
                    </a:lnTo>
                    <a:lnTo>
                      <a:pt x="112" y="347"/>
                    </a:lnTo>
                    <a:lnTo>
                      <a:pt x="112" y="352"/>
                    </a:lnTo>
                    <a:lnTo>
                      <a:pt x="114" y="352"/>
                    </a:lnTo>
                    <a:lnTo>
                      <a:pt x="121" y="352"/>
                    </a:lnTo>
                    <a:lnTo>
                      <a:pt x="116" y="359"/>
                    </a:lnTo>
                    <a:lnTo>
                      <a:pt x="126" y="357"/>
                    </a:lnTo>
                    <a:lnTo>
                      <a:pt x="121" y="362"/>
                    </a:lnTo>
                    <a:lnTo>
                      <a:pt x="124" y="366"/>
                    </a:lnTo>
                    <a:lnTo>
                      <a:pt x="128" y="366"/>
                    </a:lnTo>
                    <a:lnTo>
                      <a:pt x="126" y="366"/>
                    </a:lnTo>
                    <a:lnTo>
                      <a:pt x="126" y="369"/>
                    </a:lnTo>
                    <a:lnTo>
                      <a:pt x="128" y="371"/>
                    </a:lnTo>
                    <a:lnTo>
                      <a:pt x="133" y="371"/>
                    </a:lnTo>
                    <a:lnTo>
                      <a:pt x="128" y="376"/>
                    </a:lnTo>
                    <a:lnTo>
                      <a:pt x="135" y="376"/>
                    </a:lnTo>
                    <a:lnTo>
                      <a:pt x="133" y="381"/>
                    </a:lnTo>
                    <a:lnTo>
                      <a:pt x="145" y="378"/>
                    </a:lnTo>
                    <a:lnTo>
                      <a:pt x="147" y="381"/>
                    </a:lnTo>
                    <a:lnTo>
                      <a:pt x="150" y="381"/>
                    </a:lnTo>
                    <a:lnTo>
                      <a:pt x="152" y="378"/>
                    </a:lnTo>
                    <a:lnTo>
                      <a:pt x="162" y="374"/>
                    </a:lnTo>
                    <a:lnTo>
                      <a:pt x="164" y="371"/>
                    </a:lnTo>
                    <a:lnTo>
                      <a:pt x="164" y="374"/>
                    </a:lnTo>
                    <a:lnTo>
                      <a:pt x="162" y="376"/>
                    </a:lnTo>
                    <a:lnTo>
                      <a:pt x="169" y="378"/>
                    </a:lnTo>
                    <a:lnTo>
                      <a:pt x="171" y="376"/>
                    </a:lnTo>
                    <a:lnTo>
                      <a:pt x="173" y="376"/>
                    </a:lnTo>
                    <a:lnTo>
                      <a:pt x="169" y="378"/>
                    </a:lnTo>
                    <a:lnTo>
                      <a:pt x="164" y="381"/>
                    </a:lnTo>
                    <a:lnTo>
                      <a:pt x="162" y="383"/>
                    </a:lnTo>
                    <a:lnTo>
                      <a:pt x="162" y="386"/>
                    </a:lnTo>
                    <a:lnTo>
                      <a:pt x="169" y="386"/>
                    </a:lnTo>
                    <a:lnTo>
                      <a:pt x="173" y="386"/>
                    </a:lnTo>
                    <a:lnTo>
                      <a:pt x="176" y="386"/>
                    </a:lnTo>
                    <a:lnTo>
                      <a:pt x="173" y="386"/>
                    </a:lnTo>
                    <a:lnTo>
                      <a:pt x="171" y="388"/>
                    </a:lnTo>
                    <a:lnTo>
                      <a:pt x="169" y="390"/>
                    </a:lnTo>
                    <a:lnTo>
                      <a:pt x="169" y="393"/>
                    </a:lnTo>
                    <a:lnTo>
                      <a:pt x="169" y="395"/>
                    </a:lnTo>
                    <a:lnTo>
                      <a:pt x="176" y="395"/>
                    </a:lnTo>
                    <a:lnTo>
                      <a:pt x="178" y="393"/>
                    </a:lnTo>
                    <a:lnTo>
                      <a:pt x="178" y="395"/>
                    </a:lnTo>
                    <a:lnTo>
                      <a:pt x="183" y="398"/>
                    </a:lnTo>
                    <a:lnTo>
                      <a:pt x="188" y="398"/>
                    </a:lnTo>
                    <a:lnTo>
                      <a:pt x="192" y="395"/>
                    </a:lnTo>
                    <a:lnTo>
                      <a:pt x="195" y="393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7" y="388"/>
                    </a:lnTo>
                    <a:lnTo>
                      <a:pt x="200" y="386"/>
                    </a:lnTo>
                    <a:lnTo>
                      <a:pt x="200" y="378"/>
                    </a:lnTo>
                    <a:lnTo>
                      <a:pt x="202" y="381"/>
                    </a:lnTo>
                    <a:lnTo>
                      <a:pt x="207" y="381"/>
                    </a:lnTo>
                    <a:lnTo>
                      <a:pt x="207" y="376"/>
                    </a:lnTo>
                    <a:lnTo>
                      <a:pt x="207" y="374"/>
                    </a:lnTo>
                    <a:lnTo>
                      <a:pt x="207" y="371"/>
                    </a:lnTo>
                    <a:lnTo>
                      <a:pt x="207" y="374"/>
                    </a:lnTo>
                    <a:lnTo>
                      <a:pt x="209" y="376"/>
                    </a:lnTo>
                    <a:lnTo>
                      <a:pt x="212" y="376"/>
                    </a:lnTo>
                    <a:lnTo>
                      <a:pt x="214" y="374"/>
                    </a:lnTo>
                    <a:lnTo>
                      <a:pt x="214" y="371"/>
                    </a:lnTo>
                    <a:lnTo>
                      <a:pt x="209" y="366"/>
                    </a:lnTo>
                    <a:lnTo>
                      <a:pt x="216" y="366"/>
                    </a:lnTo>
                    <a:lnTo>
                      <a:pt x="216" y="364"/>
                    </a:lnTo>
                    <a:lnTo>
                      <a:pt x="214" y="362"/>
                    </a:lnTo>
                    <a:lnTo>
                      <a:pt x="223" y="362"/>
                    </a:lnTo>
                    <a:lnTo>
                      <a:pt x="219" y="357"/>
                    </a:lnTo>
                    <a:lnTo>
                      <a:pt x="223" y="355"/>
                    </a:lnTo>
                    <a:lnTo>
                      <a:pt x="219" y="352"/>
                    </a:lnTo>
                    <a:lnTo>
                      <a:pt x="216" y="350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16" y="343"/>
                    </a:lnTo>
                    <a:lnTo>
                      <a:pt x="221" y="347"/>
                    </a:lnTo>
                    <a:lnTo>
                      <a:pt x="223" y="347"/>
                    </a:lnTo>
                    <a:lnTo>
                      <a:pt x="228" y="343"/>
                    </a:lnTo>
                    <a:lnTo>
                      <a:pt x="235" y="343"/>
                    </a:lnTo>
                    <a:lnTo>
                      <a:pt x="235" y="340"/>
                    </a:lnTo>
                    <a:lnTo>
                      <a:pt x="233" y="338"/>
                    </a:lnTo>
                    <a:lnTo>
                      <a:pt x="238" y="338"/>
                    </a:lnTo>
                    <a:lnTo>
                      <a:pt x="242" y="331"/>
                    </a:lnTo>
                    <a:lnTo>
                      <a:pt x="245" y="331"/>
                    </a:lnTo>
                    <a:lnTo>
                      <a:pt x="252" y="331"/>
                    </a:lnTo>
                    <a:lnTo>
                      <a:pt x="252" y="326"/>
                    </a:lnTo>
                    <a:lnTo>
                      <a:pt x="257" y="331"/>
                    </a:lnTo>
                    <a:lnTo>
                      <a:pt x="259" y="326"/>
                    </a:lnTo>
                    <a:lnTo>
                      <a:pt x="259" y="319"/>
                    </a:lnTo>
                    <a:lnTo>
                      <a:pt x="252" y="316"/>
                    </a:lnTo>
                    <a:lnTo>
                      <a:pt x="257" y="316"/>
                    </a:lnTo>
                    <a:lnTo>
                      <a:pt x="264" y="311"/>
                    </a:lnTo>
                    <a:lnTo>
                      <a:pt x="266" y="307"/>
                    </a:lnTo>
                    <a:lnTo>
                      <a:pt x="259" y="304"/>
                    </a:lnTo>
                    <a:lnTo>
                      <a:pt x="264" y="299"/>
                    </a:lnTo>
                    <a:lnTo>
                      <a:pt x="278" y="299"/>
                    </a:lnTo>
                    <a:lnTo>
                      <a:pt x="280" y="297"/>
                    </a:lnTo>
                    <a:lnTo>
                      <a:pt x="280" y="292"/>
                    </a:lnTo>
                    <a:lnTo>
                      <a:pt x="288" y="290"/>
                    </a:lnTo>
                    <a:lnTo>
                      <a:pt x="292" y="290"/>
                    </a:lnTo>
                    <a:lnTo>
                      <a:pt x="295" y="292"/>
                    </a:lnTo>
                    <a:lnTo>
                      <a:pt x="302" y="292"/>
                    </a:lnTo>
                    <a:lnTo>
                      <a:pt x="311" y="283"/>
                    </a:lnTo>
                    <a:lnTo>
                      <a:pt x="311" y="280"/>
                    </a:lnTo>
                    <a:lnTo>
                      <a:pt x="314" y="280"/>
                    </a:lnTo>
                    <a:lnTo>
                      <a:pt x="316" y="278"/>
                    </a:lnTo>
                    <a:lnTo>
                      <a:pt x="319" y="278"/>
                    </a:lnTo>
                    <a:lnTo>
                      <a:pt x="319" y="280"/>
                    </a:lnTo>
                    <a:lnTo>
                      <a:pt x="316" y="283"/>
                    </a:lnTo>
                    <a:lnTo>
                      <a:pt x="314" y="285"/>
                    </a:lnTo>
                    <a:lnTo>
                      <a:pt x="311" y="290"/>
                    </a:lnTo>
                    <a:lnTo>
                      <a:pt x="319" y="290"/>
                    </a:lnTo>
                    <a:lnTo>
                      <a:pt x="319" y="285"/>
                    </a:lnTo>
                    <a:lnTo>
                      <a:pt x="323" y="285"/>
                    </a:lnTo>
                    <a:lnTo>
                      <a:pt x="326" y="283"/>
                    </a:lnTo>
                    <a:lnTo>
                      <a:pt x="328" y="283"/>
                    </a:lnTo>
                    <a:lnTo>
                      <a:pt x="328" y="285"/>
                    </a:lnTo>
                    <a:lnTo>
                      <a:pt x="333" y="285"/>
                    </a:lnTo>
                    <a:lnTo>
                      <a:pt x="335" y="285"/>
                    </a:lnTo>
                    <a:lnTo>
                      <a:pt x="342" y="283"/>
                    </a:lnTo>
                    <a:lnTo>
                      <a:pt x="347" y="278"/>
                    </a:lnTo>
                    <a:lnTo>
                      <a:pt x="349" y="275"/>
                    </a:lnTo>
                    <a:lnTo>
                      <a:pt x="359" y="275"/>
                    </a:lnTo>
                    <a:lnTo>
                      <a:pt x="366" y="275"/>
                    </a:lnTo>
                    <a:lnTo>
                      <a:pt x="371" y="271"/>
                    </a:lnTo>
                    <a:lnTo>
                      <a:pt x="373" y="268"/>
                    </a:lnTo>
                    <a:lnTo>
                      <a:pt x="376" y="266"/>
                    </a:lnTo>
                    <a:lnTo>
                      <a:pt x="383" y="259"/>
                    </a:lnTo>
                    <a:lnTo>
                      <a:pt x="385" y="256"/>
                    </a:lnTo>
                    <a:lnTo>
                      <a:pt x="390" y="254"/>
                    </a:lnTo>
                    <a:lnTo>
                      <a:pt x="399" y="252"/>
                    </a:lnTo>
                    <a:lnTo>
                      <a:pt x="402" y="252"/>
                    </a:lnTo>
                    <a:lnTo>
                      <a:pt x="404" y="249"/>
                    </a:lnTo>
                    <a:lnTo>
                      <a:pt x="407" y="249"/>
                    </a:lnTo>
                    <a:lnTo>
                      <a:pt x="407" y="247"/>
                    </a:lnTo>
                    <a:lnTo>
                      <a:pt x="407" y="244"/>
                    </a:lnTo>
                    <a:lnTo>
                      <a:pt x="407" y="240"/>
                    </a:lnTo>
                    <a:lnTo>
                      <a:pt x="407" y="235"/>
                    </a:lnTo>
                    <a:lnTo>
                      <a:pt x="414" y="242"/>
                    </a:lnTo>
                    <a:lnTo>
                      <a:pt x="416" y="244"/>
                    </a:lnTo>
                    <a:lnTo>
                      <a:pt x="418" y="244"/>
                    </a:lnTo>
                    <a:lnTo>
                      <a:pt x="437" y="244"/>
                    </a:lnTo>
                    <a:lnTo>
                      <a:pt x="447" y="242"/>
                    </a:lnTo>
                    <a:lnTo>
                      <a:pt x="454" y="240"/>
                    </a:lnTo>
                    <a:lnTo>
                      <a:pt x="459" y="240"/>
                    </a:lnTo>
                    <a:lnTo>
                      <a:pt x="468" y="237"/>
                    </a:lnTo>
                    <a:lnTo>
                      <a:pt x="480" y="235"/>
                    </a:lnTo>
                    <a:lnTo>
                      <a:pt x="487" y="235"/>
                    </a:lnTo>
                    <a:lnTo>
                      <a:pt x="492" y="230"/>
                    </a:lnTo>
                    <a:lnTo>
                      <a:pt x="499" y="230"/>
                    </a:lnTo>
                    <a:lnTo>
                      <a:pt x="502" y="228"/>
                    </a:lnTo>
                    <a:lnTo>
                      <a:pt x="509" y="228"/>
                    </a:lnTo>
                    <a:lnTo>
                      <a:pt x="516" y="220"/>
                    </a:lnTo>
                    <a:lnTo>
                      <a:pt x="518" y="220"/>
                    </a:lnTo>
                    <a:lnTo>
                      <a:pt x="518" y="218"/>
                    </a:lnTo>
                    <a:lnTo>
                      <a:pt x="523" y="218"/>
                    </a:lnTo>
                    <a:lnTo>
                      <a:pt x="525" y="216"/>
                    </a:lnTo>
                    <a:lnTo>
                      <a:pt x="528" y="216"/>
                    </a:lnTo>
                    <a:lnTo>
                      <a:pt x="542" y="213"/>
                    </a:lnTo>
                    <a:lnTo>
                      <a:pt x="552" y="211"/>
                    </a:lnTo>
                    <a:lnTo>
                      <a:pt x="552" y="206"/>
                    </a:lnTo>
                    <a:lnTo>
                      <a:pt x="549" y="206"/>
                    </a:lnTo>
                    <a:lnTo>
                      <a:pt x="547" y="208"/>
                    </a:lnTo>
                    <a:lnTo>
                      <a:pt x="537" y="208"/>
                    </a:lnTo>
                    <a:lnTo>
                      <a:pt x="530" y="206"/>
                    </a:lnTo>
                    <a:lnTo>
                      <a:pt x="525" y="206"/>
                    </a:lnTo>
                    <a:lnTo>
                      <a:pt x="521" y="204"/>
                    </a:lnTo>
                    <a:lnTo>
                      <a:pt x="509" y="204"/>
                    </a:lnTo>
                    <a:lnTo>
                      <a:pt x="499" y="206"/>
                    </a:lnTo>
                    <a:lnTo>
                      <a:pt x="490" y="206"/>
                    </a:lnTo>
                    <a:lnTo>
                      <a:pt x="487" y="211"/>
                    </a:lnTo>
                    <a:lnTo>
                      <a:pt x="471" y="211"/>
                    </a:lnTo>
                    <a:lnTo>
                      <a:pt x="485" y="206"/>
                    </a:lnTo>
                    <a:lnTo>
                      <a:pt x="494" y="204"/>
                    </a:lnTo>
                    <a:lnTo>
                      <a:pt x="499" y="204"/>
                    </a:lnTo>
                    <a:lnTo>
                      <a:pt x="502" y="201"/>
                    </a:lnTo>
                    <a:lnTo>
                      <a:pt x="506" y="201"/>
                    </a:lnTo>
                    <a:lnTo>
                      <a:pt x="511" y="199"/>
                    </a:lnTo>
                    <a:lnTo>
                      <a:pt x="514" y="199"/>
                    </a:lnTo>
                    <a:lnTo>
                      <a:pt x="516" y="199"/>
                    </a:lnTo>
                    <a:lnTo>
                      <a:pt x="514" y="196"/>
                    </a:lnTo>
                    <a:lnTo>
                      <a:pt x="509" y="194"/>
                    </a:lnTo>
                    <a:lnTo>
                      <a:pt x="506" y="194"/>
                    </a:lnTo>
                    <a:lnTo>
                      <a:pt x="504" y="194"/>
                    </a:lnTo>
                    <a:lnTo>
                      <a:pt x="497" y="196"/>
                    </a:lnTo>
                    <a:lnTo>
                      <a:pt x="483" y="201"/>
                    </a:lnTo>
                    <a:lnTo>
                      <a:pt x="468" y="201"/>
                    </a:lnTo>
                    <a:lnTo>
                      <a:pt x="478" y="196"/>
                    </a:lnTo>
                    <a:lnTo>
                      <a:pt x="485" y="192"/>
                    </a:lnTo>
                    <a:lnTo>
                      <a:pt x="487" y="192"/>
                    </a:lnTo>
                    <a:lnTo>
                      <a:pt x="492" y="194"/>
                    </a:lnTo>
                    <a:lnTo>
                      <a:pt x="497" y="194"/>
                    </a:lnTo>
                    <a:lnTo>
                      <a:pt x="499" y="192"/>
                    </a:lnTo>
                    <a:lnTo>
                      <a:pt x="504" y="192"/>
                    </a:lnTo>
                    <a:lnTo>
                      <a:pt x="506" y="189"/>
                    </a:lnTo>
                    <a:lnTo>
                      <a:pt x="516" y="189"/>
                    </a:lnTo>
                    <a:lnTo>
                      <a:pt x="518" y="189"/>
                    </a:lnTo>
                    <a:lnTo>
                      <a:pt x="516" y="187"/>
                    </a:lnTo>
                    <a:lnTo>
                      <a:pt x="514" y="187"/>
                    </a:lnTo>
                    <a:lnTo>
                      <a:pt x="509" y="184"/>
                    </a:lnTo>
                    <a:lnTo>
                      <a:pt x="485" y="184"/>
                    </a:lnTo>
                    <a:lnTo>
                      <a:pt x="492" y="182"/>
                    </a:lnTo>
                    <a:lnTo>
                      <a:pt x="485" y="180"/>
                    </a:lnTo>
                    <a:lnTo>
                      <a:pt x="485" y="175"/>
                    </a:lnTo>
                    <a:lnTo>
                      <a:pt x="487" y="175"/>
                    </a:lnTo>
                    <a:lnTo>
                      <a:pt x="490" y="177"/>
                    </a:lnTo>
                    <a:lnTo>
                      <a:pt x="492" y="180"/>
                    </a:lnTo>
                    <a:lnTo>
                      <a:pt x="497" y="182"/>
                    </a:lnTo>
                    <a:lnTo>
                      <a:pt x="504" y="182"/>
                    </a:lnTo>
                    <a:lnTo>
                      <a:pt x="506" y="184"/>
                    </a:lnTo>
                    <a:lnTo>
                      <a:pt x="509" y="184"/>
                    </a:lnTo>
                    <a:lnTo>
                      <a:pt x="514" y="184"/>
                    </a:lnTo>
                    <a:lnTo>
                      <a:pt x="518" y="184"/>
                    </a:lnTo>
                    <a:lnTo>
                      <a:pt x="518" y="187"/>
                    </a:lnTo>
                    <a:lnTo>
                      <a:pt x="523" y="187"/>
                    </a:lnTo>
                    <a:lnTo>
                      <a:pt x="523" y="184"/>
                    </a:lnTo>
                    <a:lnTo>
                      <a:pt x="528" y="184"/>
                    </a:lnTo>
                    <a:lnTo>
                      <a:pt x="528" y="187"/>
                    </a:lnTo>
                    <a:lnTo>
                      <a:pt x="528" y="189"/>
                    </a:lnTo>
                    <a:lnTo>
                      <a:pt x="528" y="192"/>
                    </a:lnTo>
                    <a:lnTo>
                      <a:pt x="528" y="196"/>
                    </a:lnTo>
                    <a:lnTo>
                      <a:pt x="528" y="199"/>
                    </a:lnTo>
                    <a:lnTo>
                      <a:pt x="533" y="199"/>
                    </a:lnTo>
                    <a:lnTo>
                      <a:pt x="537" y="201"/>
                    </a:lnTo>
                    <a:lnTo>
                      <a:pt x="542" y="201"/>
                    </a:lnTo>
                    <a:lnTo>
                      <a:pt x="547" y="201"/>
                    </a:lnTo>
                    <a:lnTo>
                      <a:pt x="549" y="201"/>
                    </a:lnTo>
                    <a:lnTo>
                      <a:pt x="552" y="199"/>
                    </a:lnTo>
                    <a:lnTo>
                      <a:pt x="554" y="199"/>
                    </a:lnTo>
                    <a:lnTo>
                      <a:pt x="554" y="204"/>
                    </a:lnTo>
                    <a:lnTo>
                      <a:pt x="559" y="204"/>
                    </a:lnTo>
                    <a:lnTo>
                      <a:pt x="561" y="201"/>
                    </a:lnTo>
                    <a:lnTo>
                      <a:pt x="563" y="201"/>
                    </a:lnTo>
                    <a:lnTo>
                      <a:pt x="563" y="194"/>
                    </a:lnTo>
                    <a:lnTo>
                      <a:pt x="561" y="194"/>
                    </a:lnTo>
                    <a:lnTo>
                      <a:pt x="563" y="189"/>
                    </a:lnTo>
                    <a:lnTo>
                      <a:pt x="563" y="187"/>
                    </a:lnTo>
                    <a:lnTo>
                      <a:pt x="559" y="187"/>
                    </a:lnTo>
                    <a:lnTo>
                      <a:pt x="556" y="182"/>
                    </a:lnTo>
                    <a:lnTo>
                      <a:pt x="552" y="180"/>
                    </a:lnTo>
                    <a:lnTo>
                      <a:pt x="552" y="175"/>
                    </a:lnTo>
                    <a:lnTo>
                      <a:pt x="533" y="170"/>
                    </a:lnTo>
                    <a:lnTo>
                      <a:pt x="523" y="170"/>
                    </a:lnTo>
                    <a:lnTo>
                      <a:pt x="521" y="170"/>
                    </a:lnTo>
                    <a:lnTo>
                      <a:pt x="528" y="168"/>
                    </a:lnTo>
                    <a:lnTo>
                      <a:pt x="530" y="165"/>
                    </a:lnTo>
                    <a:lnTo>
                      <a:pt x="528" y="165"/>
                    </a:lnTo>
                    <a:lnTo>
                      <a:pt x="525" y="163"/>
                    </a:lnTo>
                    <a:lnTo>
                      <a:pt x="514" y="163"/>
                    </a:lnTo>
                    <a:lnTo>
                      <a:pt x="509" y="161"/>
                    </a:lnTo>
                    <a:lnTo>
                      <a:pt x="504" y="161"/>
                    </a:lnTo>
                    <a:lnTo>
                      <a:pt x="509" y="156"/>
                    </a:lnTo>
                    <a:lnTo>
                      <a:pt x="523" y="156"/>
                    </a:lnTo>
                    <a:lnTo>
                      <a:pt x="528" y="153"/>
                    </a:lnTo>
                    <a:lnTo>
                      <a:pt x="533" y="153"/>
                    </a:lnTo>
                    <a:lnTo>
                      <a:pt x="547" y="156"/>
                    </a:lnTo>
                    <a:lnTo>
                      <a:pt x="552" y="156"/>
                    </a:lnTo>
                    <a:lnTo>
                      <a:pt x="554" y="156"/>
                    </a:lnTo>
                    <a:lnTo>
                      <a:pt x="556" y="158"/>
                    </a:lnTo>
                    <a:lnTo>
                      <a:pt x="559" y="161"/>
                    </a:lnTo>
                    <a:lnTo>
                      <a:pt x="563" y="165"/>
                    </a:lnTo>
                    <a:lnTo>
                      <a:pt x="568" y="165"/>
                    </a:lnTo>
                    <a:lnTo>
                      <a:pt x="568" y="163"/>
                    </a:lnTo>
                    <a:lnTo>
                      <a:pt x="568" y="158"/>
                    </a:lnTo>
                    <a:lnTo>
                      <a:pt x="559" y="156"/>
                    </a:lnTo>
                    <a:lnTo>
                      <a:pt x="552" y="153"/>
                    </a:lnTo>
                    <a:lnTo>
                      <a:pt x="540" y="151"/>
                    </a:lnTo>
                    <a:lnTo>
                      <a:pt x="544" y="149"/>
                    </a:lnTo>
                    <a:lnTo>
                      <a:pt x="547" y="149"/>
                    </a:lnTo>
                    <a:lnTo>
                      <a:pt x="552" y="151"/>
                    </a:lnTo>
                    <a:lnTo>
                      <a:pt x="556" y="151"/>
                    </a:lnTo>
                    <a:lnTo>
                      <a:pt x="559" y="153"/>
                    </a:lnTo>
                    <a:lnTo>
                      <a:pt x="578" y="153"/>
                    </a:lnTo>
                    <a:lnTo>
                      <a:pt x="594" y="151"/>
                    </a:lnTo>
                    <a:lnTo>
                      <a:pt x="594" y="144"/>
                    </a:lnTo>
                    <a:lnTo>
                      <a:pt x="582" y="141"/>
                    </a:lnTo>
                    <a:lnTo>
                      <a:pt x="578" y="146"/>
                    </a:lnTo>
                    <a:lnTo>
                      <a:pt x="573" y="141"/>
                    </a:lnTo>
                    <a:lnTo>
                      <a:pt x="573" y="139"/>
                    </a:lnTo>
                    <a:lnTo>
                      <a:pt x="587" y="139"/>
                    </a:lnTo>
                    <a:lnTo>
                      <a:pt x="599" y="137"/>
                    </a:lnTo>
                    <a:lnTo>
                      <a:pt x="602" y="139"/>
                    </a:lnTo>
                    <a:lnTo>
                      <a:pt x="609" y="139"/>
                    </a:lnTo>
                    <a:lnTo>
                      <a:pt x="616" y="134"/>
                    </a:lnTo>
                    <a:lnTo>
                      <a:pt x="618" y="134"/>
                    </a:lnTo>
                    <a:lnTo>
                      <a:pt x="618" y="132"/>
                    </a:lnTo>
                    <a:lnTo>
                      <a:pt x="599" y="132"/>
                    </a:lnTo>
                    <a:lnTo>
                      <a:pt x="599" y="129"/>
                    </a:lnTo>
                    <a:lnTo>
                      <a:pt x="597" y="129"/>
                    </a:lnTo>
                    <a:lnTo>
                      <a:pt x="597" y="127"/>
                    </a:lnTo>
                    <a:lnTo>
                      <a:pt x="592" y="127"/>
                    </a:lnTo>
                    <a:lnTo>
                      <a:pt x="587" y="125"/>
                    </a:lnTo>
                    <a:lnTo>
                      <a:pt x="592" y="125"/>
                    </a:lnTo>
                    <a:lnTo>
                      <a:pt x="594" y="125"/>
                    </a:lnTo>
                    <a:lnTo>
                      <a:pt x="594" y="122"/>
                    </a:lnTo>
                    <a:lnTo>
                      <a:pt x="592" y="120"/>
                    </a:lnTo>
                    <a:lnTo>
                      <a:pt x="590" y="120"/>
                    </a:lnTo>
                    <a:lnTo>
                      <a:pt x="582" y="117"/>
                    </a:lnTo>
                    <a:lnTo>
                      <a:pt x="592" y="117"/>
                    </a:lnTo>
                    <a:lnTo>
                      <a:pt x="594" y="120"/>
                    </a:lnTo>
                    <a:lnTo>
                      <a:pt x="597" y="120"/>
                    </a:lnTo>
                    <a:lnTo>
                      <a:pt x="602" y="120"/>
                    </a:lnTo>
                    <a:lnTo>
                      <a:pt x="606" y="120"/>
                    </a:lnTo>
                    <a:lnTo>
                      <a:pt x="609" y="125"/>
                    </a:lnTo>
                    <a:lnTo>
                      <a:pt x="613" y="125"/>
                    </a:lnTo>
                    <a:lnTo>
                      <a:pt x="618" y="120"/>
                    </a:lnTo>
                    <a:lnTo>
                      <a:pt x="618" y="113"/>
                    </a:lnTo>
                    <a:lnTo>
                      <a:pt x="616" y="110"/>
                    </a:lnTo>
                    <a:lnTo>
                      <a:pt x="613" y="110"/>
                    </a:lnTo>
                    <a:lnTo>
                      <a:pt x="611" y="108"/>
                    </a:lnTo>
                    <a:lnTo>
                      <a:pt x="609" y="105"/>
                    </a:lnTo>
                    <a:lnTo>
                      <a:pt x="592" y="103"/>
                    </a:lnTo>
                    <a:lnTo>
                      <a:pt x="587" y="101"/>
                    </a:lnTo>
                    <a:lnTo>
                      <a:pt x="587" y="98"/>
                    </a:lnTo>
                    <a:lnTo>
                      <a:pt x="590" y="98"/>
                    </a:lnTo>
                    <a:lnTo>
                      <a:pt x="599" y="98"/>
                    </a:lnTo>
                    <a:lnTo>
                      <a:pt x="611" y="96"/>
                    </a:lnTo>
                    <a:lnTo>
                      <a:pt x="618" y="96"/>
                    </a:lnTo>
                    <a:lnTo>
                      <a:pt x="623" y="98"/>
                    </a:lnTo>
                    <a:lnTo>
                      <a:pt x="632" y="98"/>
                    </a:lnTo>
                    <a:lnTo>
                      <a:pt x="637" y="96"/>
                    </a:lnTo>
                    <a:lnTo>
                      <a:pt x="642" y="93"/>
                    </a:lnTo>
                    <a:lnTo>
                      <a:pt x="642" y="91"/>
                    </a:lnTo>
                    <a:lnTo>
                      <a:pt x="642" y="89"/>
                    </a:lnTo>
                    <a:lnTo>
                      <a:pt x="632" y="89"/>
                    </a:lnTo>
                    <a:lnTo>
                      <a:pt x="625" y="86"/>
                    </a:lnTo>
                    <a:lnTo>
                      <a:pt x="616" y="86"/>
                    </a:lnTo>
                    <a:lnTo>
                      <a:pt x="613" y="84"/>
                    </a:lnTo>
                    <a:lnTo>
                      <a:pt x="623" y="84"/>
                    </a:lnTo>
                    <a:lnTo>
                      <a:pt x="621" y="82"/>
                    </a:lnTo>
                    <a:lnTo>
                      <a:pt x="618" y="79"/>
                    </a:lnTo>
                    <a:lnTo>
                      <a:pt x="618" y="77"/>
                    </a:lnTo>
                    <a:lnTo>
                      <a:pt x="613" y="77"/>
                    </a:lnTo>
                    <a:lnTo>
                      <a:pt x="611" y="79"/>
                    </a:lnTo>
                    <a:lnTo>
                      <a:pt x="611" y="84"/>
                    </a:lnTo>
                    <a:lnTo>
                      <a:pt x="606" y="84"/>
                    </a:lnTo>
                    <a:lnTo>
                      <a:pt x="604" y="84"/>
                    </a:lnTo>
                    <a:lnTo>
                      <a:pt x="602" y="82"/>
                    </a:lnTo>
                    <a:lnTo>
                      <a:pt x="599" y="79"/>
                    </a:lnTo>
                    <a:lnTo>
                      <a:pt x="602" y="79"/>
                    </a:lnTo>
                    <a:lnTo>
                      <a:pt x="606" y="77"/>
                    </a:lnTo>
                    <a:lnTo>
                      <a:pt x="609" y="74"/>
                    </a:lnTo>
                    <a:lnTo>
                      <a:pt x="613" y="70"/>
                    </a:lnTo>
                    <a:lnTo>
                      <a:pt x="616" y="67"/>
                    </a:lnTo>
                    <a:lnTo>
                      <a:pt x="618" y="65"/>
                    </a:lnTo>
                    <a:lnTo>
                      <a:pt x="621" y="65"/>
                    </a:lnTo>
                    <a:lnTo>
                      <a:pt x="623" y="65"/>
                    </a:lnTo>
                    <a:lnTo>
                      <a:pt x="628" y="65"/>
                    </a:lnTo>
                    <a:lnTo>
                      <a:pt x="630" y="65"/>
                    </a:lnTo>
                    <a:lnTo>
                      <a:pt x="632" y="62"/>
                    </a:lnTo>
                    <a:lnTo>
                      <a:pt x="637" y="60"/>
                    </a:lnTo>
                    <a:lnTo>
                      <a:pt x="635" y="55"/>
                    </a:lnTo>
                    <a:lnTo>
                      <a:pt x="637" y="53"/>
                    </a:lnTo>
                    <a:lnTo>
                      <a:pt x="640" y="50"/>
                    </a:lnTo>
                    <a:lnTo>
                      <a:pt x="642" y="50"/>
                    </a:lnTo>
                    <a:lnTo>
                      <a:pt x="647" y="50"/>
                    </a:lnTo>
                    <a:lnTo>
                      <a:pt x="649" y="50"/>
                    </a:lnTo>
                    <a:lnTo>
                      <a:pt x="651" y="53"/>
                    </a:lnTo>
                    <a:lnTo>
                      <a:pt x="656" y="53"/>
                    </a:lnTo>
                    <a:lnTo>
                      <a:pt x="659" y="50"/>
                    </a:lnTo>
                    <a:lnTo>
                      <a:pt x="661" y="50"/>
                    </a:lnTo>
                    <a:lnTo>
                      <a:pt x="663" y="48"/>
                    </a:lnTo>
                    <a:lnTo>
                      <a:pt x="644" y="48"/>
                    </a:lnTo>
                    <a:lnTo>
                      <a:pt x="642" y="48"/>
                    </a:lnTo>
                    <a:lnTo>
                      <a:pt x="637" y="48"/>
                    </a:lnTo>
                    <a:lnTo>
                      <a:pt x="635" y="50"/>
                    </a:lnTo>
                    <a:lnTo>
                      <a:pt x="630" y="50"/>
                    </a:lnTo>
                    <a:lnTo>
                      <a:pt x="630" y="48"/>
                    </a:lnTo>
                    <a:lnTo>
                      <a:pt x="640" y="43"/>
                    </a:lnTo>
                    <a:lnTo>
                      <a:pt x="670" y="43"/>
                    </a:lnTo>
                    <a:lnTo>
                      <a:pt x="675" y="43"/>
                    </a:lnTo>
                    <a:lnTo>
                      <a:pt x="678" y="43"/>
                    </a:lnTo>
                    <a:lnTo>
                      <a:pt x="682" y="41"/>
                    </a:lnTo>
                    <a:lnTo>
                      <a:pt x="678" y="41"/>
                    </a:lnTo>
                    <a:lnTo>
                      <a:pt x="673" y="38"/>
                    </a:lnTo>
                    <a:lnTo>
                      <a:pt x="656" y="38"/>
                    </a:lnTo>
                    <a:lnTo>
                      <a:pt x="651" y="41"/>
                    </a:lnTo>
                    <a:lnTo>
                      <a:pt x="635" y="41"/>
                    </a:lnTo>
                    <a:lnTo>
                      <a:pt x="635" y="38"/>
                    </a:lnTo>
                    <a:lnTo>
                      <a:pt x="637" y="38"/>
                    </a:lnTo>
                    <a:lnTo>
                      <a:pt x="642" y="38"/>
                    </a:lnTo>
                    <a:lnTo>
                      <a:pt x="687" y="38"/>
                    </a:lnTo>
                    <a:lnTo>
                      <a:pt x="692" y="36"/>
                    </a:lnTo>
                    <a:lnTo>
                      <a:pt x="699" y="34"/>
                    </a:lnTo>
                    <a:lnTo>
                      <a:pt x="701" y="31"/>
                    </a:lnTo>
                    <a:lnTo>
                      <a:pt x="718" y="31"/>
                    </a:lnTo>
                    <a:lnTo>
                      <a:pt x="723" y="29"/>
                    </a:lnTo>
                    <a:lnTo>
                      <a:pt x="725" y="29"/>
                    </a:lnTo>
                    <a:lnTo>
                      <a:pt x="730" y="29"/>
                    </a:lnTo>
                    <a:lnTo>
                      <a:pt x="732" y="26"/>
                    </a:lnTo>
                    <a:lnTo>
                      <a:pt x="730" y="24"/>
                    </a:lnTo>
                    <a:close/>
                    <a:moveTo>
                      <a:pt x="119" y="268"/>
                    </a:moveTo>
                    <a:lnTo>
                      <a:pt x="116" y="266"/>
                    </a:lnTo>
                    <a:lnTo>
                      <a:pt x="119" y="268"/>
                    </a:lnTo>
                    <a:close/>
                    <a:moveTo>
                      <a:pt x="128" y="223"/>
                    </a:moveTo>
                    <a:lnTo>
                      <a:pt x="135" y="223"/>
                    </a:lnTo>
                    <a:lnTo>
                      <a:pt x="138" y="220"/>
                    </a:lnTo>
                    <a:lnTo>
                      <a:pt x="145" y="220"/>
                    </a:lnTo>
                    <a:lnTo>
                      <a:pt x="147" y="220"/>
                    </a:lnTo>
                    <a:lnTo>
                      <a:pt x="147" y="216"/>
                    </a:lnTo>
                    <a:lnTo>
                      <a:pt x="150" y="216"/>
                    </a:lnTo>
                    <a:lnTo>
                      <a:pt x="147" y="213"/>
                    </a:lnTo>
                    <a:lnTo>
                      <a:pt x="145" y="211"/>
                    </a:lnTo>
                    <a:lnTo>
                      <a:pt x="143" y="211"/>
                    </a:lnTo>
                    <a:lnTo>
                      <a:pt x="138" y="211"/>
                    </a:lnTo>
                    <a:lnTo>
                      <a:pt x="135" y="206"/>
                    </a:lnTo>
                    <a:lnTo>
                      <a:pt x="119" y="206"/>
                    </a:lnTo>
                    <a:lnTo>
                      <a:pt x="119" y="213"/>
                    </a:lnTo>
                    <a:lnTo>
                      <a:pt x="116" y="216"/>
                    </a:lnTo>
                    <a:lnTo>
                      <a:pt x="114" y="216"/>
                    </a:lnTo>
                    <a:lnTo>
                      <a:pt x="114" y="218"/>
                    </a:lnTo>
                    <a:lnTo>
                      <a:pt x="116" y="220"/>
                    </a:lnTo>
                    <a:lnTo>
                      <a:pt x="119" y="220"/>
                    </a:lnTo>
                    <a:lnTo>
                      <a:pt x="119" y="225"/>
                    </a:lnTo>
                    <a:lnTo>
                      <a:pt x="128" y="223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3" name="Greece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008" y="1450"/>
                <a:ext cx="136" cy="141"/>
              </a:xfrm>
              <a:custGeom>
                <a:avLst/>
                <a:gdLst>
                  <a:gd name="T0" fmla="*/ 0 w 534"/>
                  <a:gd name="T1" fmla="*/ 2147483647 h 552"/>
                  <a:gd name="T2" fmla="*/ 2147483647 w 534"/>
                  <a:gd name="T3" fmla="*/ 2147483647 h 552"/>
                  <a:gd name="T4" fmla="*/ 2147483647 w 534"/>
                  <a:gd name="T5" fmla="*/ 2147483647 h 552"/>
                  <a:gd name="T6" fmla="*/ 2147483647 w 534"/>
                  <a:gd name="T7" fmla="*/ 2147483647 h 552"/>
                  <a:gd name="T8" fmla="*/ 2147483647 w 534"/>
                  <a:gd name="T9" fmla="*/ 2147483647 h 552"/>
                  <a:gd name="T10" fmla="*/ 2147483647 w 534"/>
                  <a:gd name="T11" fmla="*/ 2147483647 h 552"/>
                  <a:gd name="T12" fmla="*/ 2147483647 w 534"/>
                  <a:gd name="T13" fmla="*/ 2147483647 h 552"/>
                  <a:gd name="T14" fmla="*/ 2147483647 w 534"/>
                  <a:gd name="T15" fmla="*/ 2147483647 h 552"/>
                  <a:gd name="T16" fmla="*/ 2147483647 w 534"/>
                  <a:gd name="T17" fmla="*/ 2147483647 h 552"/>
                  <a:gd name="T18" fmla="*/ 2147483647 w 534"/>
                  <a:gd name="T19" fmla="*/ 2147483647 h 552"/>
                  <a:gd name="T20" fmla="*/ 2147483647 w 534"/>
                  <a:gd name="T21" fmla="*/ 2147483647 h 552"/>
                  <a:gd name="T22" fmla="*/ 2147483647 w 534"/>
                  <a:gd name="T23" fmla="*/ 2147483647 h 552"/>
                  <a:gd name="T24" fmla="*/ 2147483647 w 534"/>
                  <a:gd name="T25" fmla="*/ 2147483647 h 552"/>
                  <a:gd name="T26" fmla="*/ 2147483647 w 534"/>
                  <a:gd name="T27" fmla="*/ 2147483647 h 552"/>
                  <a:gd name="T28" fmla="*/ 2147483647 w 534"/>
                  <a:gd name="T29" fmla="*/ 2147483647 h 552"/>
                  <a:gd name="T30" fmla="*/ 2147483647 w 534"/>
                  <a:gd name="T31" fmla="*/ 2147483647 h 552"/>
                  <a:gd name="T32" fmla="*/ 2147483647 w 534"/>
                  <a:gd name="T33" fmla="*/ 2147483647 h 552"/>
                  <a:gd name="T34" fmla="*/ 2147483647 w 534"/>
                  <a:gd name="T35" fmla="*/ 2147483647 h 552"/>
                  <a:gd name="T36" fmla="*/ 2147483647 w 534"/>
                  <a:gd name="T37" fmla="*/ 2147483647 h 552"/>
                  <a:gd name="T38" fmla="*/ 2147483647 w 534"/>
                  <a:gd name="T39" fmla="*/ 2147483647 h 552"/>
                  <a:gd name="T40" fmla="*/ 2147483647 w 534"/>
                  <a:gd name="T41" fmla="*/ 2147483647 h 552"/>
                  <a:gd name="T42" fmla="*/ 2147483647 w 534"/>
                  <a:gd name="T43" fmla="*/ 2147483647 h 552"/>
                  <a:gd name="T44" fmla="*/ 2147483647 w 534"/>
                  <a:gd name="T45" fmla="*/ 2147483647 h 552"/>
                  <a:gd name="T46" fmla="*/ 2147483647 w 534"/>
                  <a:gd name="T47" fmla="*/ 2147483647 h 552"/>
                  <a:gd name="T48" fmla="*/ 2147483647 w 534"/>
                  <a:gd name="T49" fmla="*/ 2147483647 h 552"/>
                  <a:gd name="T50" fmla="*/ 2147483647 w 534"/>
                  <a:gd name="T51" fmla="*/ 2147483647 h 552"/>
                  <a:gd name="T52" fmla="*/ 2147483647 w 534"/>
                  <a:gd name="T53" fmla="*/ 2147483647 h 552"/>
                  <a:gd name="T54" fmla="*/ 2147483647 w 534"/>
                  <a:gd name="T55" fmla="*/ 2147483647 h 552"/>
                  <a:gd name="T56" fmla="*/ 2147483647 w 534"/>
                  <a:gd name="T57" fmla="*/ 2147483647 h 552"/>
                  <a:gd name="T58" fmla="*/ 2147483647 w 534"/>
                  <a:gd name="T59" fmla="*/ 2147483647 h 552"/>
                  <a:gd name="T60" fmla="*/ 2147483647 w 534"/>
                  <a:gd name="T61" fmla="*/ 2147483647 h 552"/>
                  <a:gd name="T62" fmla="*/ 2147483647 w 534"/>
                  <a:gd name="T63" fmla="*/ 2147483647 h 552"/>
                  <a:gd name="T64" fmla="*/ 2147483647 w 534"/>
                  <a:gd name="T65" fmla="*/ 2147483647 h 552"/>
                  <a:gd name="T66" fmla="*/ 2147483647 w 534"/>
                  <a:gd name="T67" fmla="*/ 2147483647 h 552"/>
                  <a:gd name="T68" fmla="*/ 2147483647 w 534"/>
                  <a:gd name="T69" fmla="*/ 2147483647 h 552"/>
                  <a:gd name="T70" fmla="*/ 2147483647 w 534"/>
                  <a:gd name="T71" fmla="*/ 2147483647 h 552"/>
                  <a:gd name="T72" fmla="*/ 2147483647 w 534"/>
                  <a:gd name="T73" fmla="*/ 2147483647 h 552"/>
                  <a:gd name="T74" fmla="*/ 2147483647 w 534"/>
                  <a:gd name="T75" fmla="*/ 2147483647 h 552"/>
                  <a:gd name="T76" fmla="*/ 2147483647 w 534"/>
                  <a:gd name="T77" fmla="*/ 2147483647 h 552"/>
                  <a:gd name="T78" fmla="*/ 2147483647 w 534"/>
                  <a:gd name="T79" fmla="*/ 2147483647 h 552"/>
                  <a:gd name="T80" fmla="*/ 2147483647 w 534"/>
                  <a:gd name="T81" fmla="*/ 2147483647 h 552"/>
                  <a:gd name="T82" fmla="*/ 2147483647 w 534"/>
                  <a:gd name="T83" fmla="*/ 2147483647 h 552"/>
                  <a:gd name="T84" fmla="*/ 2147483647 w 534"/>
                  <a:gd name="T85" fmla="*/ 2147483647 h 552"/>
                  <a:gd name="T86" fmla="*/ 2147483647 w 534"/>
                  <a:gd name="T87" fmla="*/ 2147483647 h 552"/>
                  <a:gd name="T88" fmla="*/ 2147483647 w 534"/>
                  <a:gd name="T89" fmla="*/ 2147483647 h 552"/>
                  <a:gd name="T90" fmla="*/ 2147483647 w 534"/>
                  <a:gd name="T91" fmla="*/ 2147483647 h 552"/>
                  <a:gd name="T92" fmla="*/ 2147483647 w 534"/>
                  <a:gd name="T93" fmla="*/ 2147483647 h 552"/>
                  <a:gd name="T94" fmla="*/ 2147483647 w 534"/>
                  <a:gd name="T95" fmla="*/ 2147483647 h 552"/>
                  <a:gd name="T96" fmla="*/ 2147483647 w 534"/>
                  <a:gd name="T97" fmla="*/ 2147483647 h 552"/>
                  <a:gd name="T98" fmla="*/ 2147483647 w 534"/>
                  <a:gd name="T99" fmla="*/ 2147483647 h 552"/>
                  <a:gd name="T100" fmla="*/ 2147483647 w 534"/>
                  <a:gd name="T101" fmla="*/ 2147483647 h 552"/>
                  <a:gd name="T102" fmla="*/ 2147483647 w 534"/>
                  <a:gd name="T103" fmla="*/ 2147483647 h 552"/>
                  <a:gd name="T104" fmla="*/ 2147483647 w 534"/>
                  <a:gd name="T105" fmla="*/ 2147483647 h 552"/>
                  <a:gd name="T106" fmla="*/ 2147483647 w 534"/>
                  <a:gd name="T107" fmla="*/ 2147483647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4" name="Ghan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592" y="2081"/>
                <a:ext cx="83" cy="132"/>
              </a:xfrm>
              <a:custGeom>
                <a:avLst/>
                <a:gdLst>
                  <a:gd name="T0" fmla="*/ 2147483647 w 324"/>
                  <a:gd name="T1" fmla="*/ 2147483647 h 516"/>
                  <a:gd name="T2" fmla="*/ 2147483647 w 324"/>
                  <a:gd name="T3" fmla="*/ 2147483647 h 516"/>
                  <a:gd name="T4" fmla="*/ 2147483647 w 324"/>
                  <a:gd name="T5" fmla="*/ 2147483647 h 516"/>
                  <a:gd name="T6" fmla="*/ 2147483647 w 324"/>
                  <a:gd name="T7" fmla="*/ 2147483647 h 516"/>
                  <a:gd name="T8" fmla="*/ 2147483647 w 324"/>
                  <a:gd name="T9" fmla="*/ 2147483647 h 516"/>
                  <a:gd name="T10" fmla="*/ 2147483647 w 324"/>
                  <a:gd name="T11" fmla="*/ 2147483647 h 516"/>
                  <a:gd name="T12" fmla="*/ 2147483647 w 324"/>
                  <a:gd name="T13" fmla="*/ 2147483647 h 516"/>
                  <a:gd name="T14" fmla="*/ 2147483647 w 324"/>
                  <a:gd name="T15" fmla="*/ 2147483647 h 516"/>
                  <a:gd name="T16" fmla="*/ 2147483647 w 324"/>
                  <a:gd name="T17" fmla="*/ 2147483647 h 516"/>
                  <a:gd name="T18" fmla="*/ 2147483647 w 324"/>
                  <a:gd name="T19" fmla="*/ 2147483647 h 516"/>
                  <a:gd name="T20" fmla="*/ 2147483647 w 324"/>
                  <a:gd name="T21" fmla="*/ 2147483647 h 516"/>
                  <a:gd name="T22" fmla="*/ 2147483647 w 324"/>
                  <a:gd name="T23" fmla="*/ 2147483647 h 516"/>
                  <a:gd name="T24" fmla="*/ 2147483647 w 324"/>
                  <a:gd name="T25" fmla="*/ 2147483647 h 516"/>
                  <a:gd name="T26" fmla="*/ 2147483647 w 324"/>
                  <a:gd name="T27" fmla="*/ 0 h 516"/>
                  <a:gd name="T28" fmla="*/ 2147483647 w 324"/>
                  <a:gd name="T29" fmla="*/ 2147483647 h 516"/>
                  <a:gd name="T30" fmla="*/ 2147483647 w 324"/>
                  <a:gd name="T31" fmla="*/ 2147483647 h 516"/>
                  <a:gd name="T32" fmla="*/ 2147483647 w 324"/>
                  <a:gd name="T33" fmla="*/ 2147483647 h 516"/>
                  <a:gd name="T34" fmla="*/ 2147483647 w 324"/>
                  <a:gd name="T35" fmla="*/ 2147483647 h 516"/>
                  <a:gd name="T36" fmla="*/ 2147483647 w 324"/>
                  <a:gd name="T37" fmla="*/ 2147483647 h 516"/>
                  <a:gd name="T38" fmla="*/ 2147483647 w 324"/>
                  <a:gd name="T39" fmla="*/ 2147483647 h 516"/>
                  <a:gd name="T40" fmla="*/ 2147483647 w 324"/>
                  <a:gd name="T41" fmla="*/ 2147483647 h 516"/>
                  <a:gd name="T42" fmla="*/ 2147483647 w 324"/>
                  <a:gd name="T43" fmla="*/ 2147483647 h 516"/>
                  <a:gd name="T44" fmla="*/ 2147483647 w 324"/>
                  <a:gd name="T45" fmla="*/ 2147483647 h 516"/>
                  <a:gd name="T46" fmla="*/ 2147483647 w 324"/>
                  <a:gd name="T47" fmla="*/ 2147483647 h 516"/>
                  <a:gd name="T48" fmla="*/ 2147483647 w 324"/>
                  <a:gd name="T49" fmla="*/ 2147483647 h 516"/>
                  <a:gd name="T50" fmla="*/ 2147483647 w 324"/>
                  <a:gd name="T51" fmla="*/ 2147483647 h 516"/>
                  <a:gd name="T52" fmla="*/ 2147483647 w 324"/>
                  <a:gd name="T53" fmla="*/ 2147483647 h 516"/>
                  <a:gd name="T54" fmla="*/ 0 w 324"/>
                  <a:gd name="T55" fmla="*/ 2147483647 h 516"/>
                  <a:gd name="T56" fmla="*/ 2147483647 w 324"/>
                  <a:gd name="T57" fmla="*/ 2147483647 h 516"/>
                  <a:gd name="T58" fmla="*/ 2147483647 w 324"/>
                  <a:gd name="T59" fmla="*/ 2147483647 h 516"/>
                  <a:gd name="T60" fmla="*/ 2147483647 w 324"/>
                  <a:gd name="T61" fmla="*/ 2147483647 h 516"/>
                  <a:gd name="T62" fmla="*/ 2147483647 w 324"/>
                  <a:gd name="T63" fmla="*/ 2147483647 h 516"/>
                  <a:gd name="T64" fmla="*/ 2147483647 w 324"/>
                  <a:gd name="T65" fmla="*/ 2147483647 h 516"/>
                  <a:gd name="T66" fmla="*/ 2147483647 w 324"/>
                  <a:gd name="T67" fmla="*/ 2147483647 h 516"/>
                  <a:gd name="T68" fmla="*/ 2147483647 w 324"/>
                  <a:gd name="T69" fmla="*/ 2147483647 h 516"/>
                  <a:gd name="T70" fmla="*/ 2147483647 w 324"/>
                  <a:gd name="T71" fmla="*/ 2147483647 h 516"/>
                  <a:gd name="T72" fmla="*/ 2147483647 w 324"/>
                  <a:gd name="T73" fmla="*/ 2147483647 h 516"/>
                  <a:gd name="T74" fmla="*/ 2147483647 w 324"/>
                  <a:gd name="T75" fmla="*/ 2147483647 h 516"/>
                  <a:gd name="T76" fmla="*/ 2147483647 w 324"/>
                  <a:gd name="T77" fmla="*/ 2147483647 h 516"/>
                  <a:gd name="T78" fmla="*/ 2147483647 w 324"/>
                  <a:gd name="T79" fmla="*/ 2147483647 h 516"/>
                  <a:gd name="T80" fmla="*/ 2147483647 w 324"/>
                  <a:gd name="T81" fmla="*/ 2147483647 h 516"/>
                  <a:gd name="T82" fmla="*/ 2147483647 w 324"/>
                  <a:gd name="T83" fmla="*/ 2147483647 h 516"/>
                  <a:gd name="T84" fmla="*/ 2147483647 w 324"/>
                  <a:gd name="T85" fmla="*/ 2147483647 h 516"/>
                  <a:gd name="T86" fmla="*/ 2147483647 w 324"/>
                  <a:gd name="T87" fmla="*/ 2147483647 h 5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4"/>
                  <a:gd name="T133" fmla="*/ 0 h 516"/>
                  <a:gd name="T134" fmla="*/ 324 w 324"/>
                  <a:gd name="T135" fmla="*/ 516 h 5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4" h="516">
                    <a:moveTo>
                      <a:pt x="282" y="342"/>
                    </a:moveTo>
                    <a:lnTo>
                      <a:pt x="282" y="330"/>
                    </a:lnTo>
                    <a:lnTo>
                      <a:pt x="288" y="318"/>
                    </a:lnTo>
                    <a:lnTo>
                      <a:pt x="288" y="306"/>
                    </a:lnTo>
                    <a:lnTo>
                      <a:pt x="282" y="300"/>
                    </a:lnTo>
                    <a:lnTo>
                      <a:pt x="276" y="300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82" y="234"/>
                    </a:lnTo>
                    <a:lnTo>
                      <a:pt x="288" y="228"/>
                    </a:lnTo>
                    <a:lnTo>
                      <a:pt x="288" y="216"/>
                    </a:lnTo>
                    <a:lnTo>
                      <a:pt x="282" y="210"/>
                    </a:lnTo>
                    <a:lnTo>
                      <a:pt x="270" y="204"/>
                    </a:lnTo>
                    <a:lnTo>
                      <a:pt x="264" y="198"/>
                    </a:lnTo>
                    <a:lnTo>
                      <a:pt x="276" y="186"/>
                    </a:lnTo>
                    <a:lnTo>
                      <a:pt x="282" y="186"/>
                    </a:lnTo>
                    <a:lnTo>
                      <a:pt x="282" y="180"/>
                    </a:lnTo>
                    <a:lnTo>
                      <a:pt x="270" y="168"/>
                    </a:lnTo>
                    <a:lnTo>
                      <a:pt x="276" y="156"/>
                    </a:lnTo>
                    <a:lnTo>
                      <a:pt x="276" y="132"/>
                    </a:lnTo>
                    <a:lnTo>
                      <a:pt x="270" y="126"/>
                    </a:lnTo>
                    <a:lnTo>
                      <a:pt x="264" y="126"/>
                    </a:lnTo>
                    <a:lnTo>
                      <a:pt x="252" y="138"/>
                    </a:lnTo>
                    <a:lnTo>
                      <a:pt x="264" y="60"/>
                    </a:lnTo>
                    <a:lnTo>
                      <a:pt x="228" y="36"/>
                    </a:lnTo>
                    <a:lnTo>
                      <a:pt x="240" y="24"/>
                    </a:lnTo>
                    <a:lnTo>
                      <a:pt x="240" y="6"/>
                    </a:lnTo>
                    <a:lnTo>
                      <a:pt x="222" y="0"/>
                    </a:lnTo>
                    <a:lnTo>
                      <a:pt x="198" y="12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30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78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56"/>
                    </a:lnTo>
                    <a:lnTo>
                      <a:pt x="42" y="156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48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60" y="216"/>
                    </a:lnTo>
                    <a:lnTo>
                      <a:pt x="60" y="228"/>
                    </a:lnTo>
                    <a:lnTo>
                      <a:pt x="48" y="252"/>
                    </a:lnTo>
                    <a:lnTo>
                      <a:pt x="42" y="258"/>
                    </a:lnTo>
                    <a:lnTo>
                      <a:pt x="36" y="270"/>
                    </a:lnTo>
                    <a:lnTo>
                      <a:pt x="36" y="288"/>
                    </a:lnTo>
                    <a:lnTo>
                      <a:pt x="30" y="300"/>
                    </a:lnTo>
                    <a:lnTo>
                      <a:pt x="30" y="312"/>
                    </a:lnTo>
                    <a:lnTo>
                      <a:pt x="12" y="330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72"/>
                    </a:lnTo>
                    <a:lnTo>
                      <a:pt x="6" y="384"/>
                    </a:lnTo>
                    <a:lnTo>
                      <a:pt x="12" y="402"/>
                    </a:lnTo>
                    <a:lnTo>
                      <a:pt x="12" y="414"/>
                    </a:lnTo>
                    <a:lnTo>
                      <a:pt x="18" y="426"/>
                    </a:lnTo>
                    <a:lnTo>
                      <a:pt x="24" y="432"/>
                    </a:lnTo>
                    <a:lnTo>
                      <a:pt x="24" y="438"/>
                    </a:lnTo>
                    <a:lnTo>
                      <a:pt x="48" y="444"/>
                    </a:lnTo>
                    <a:lnTo>
                      <a:pt x="48" y="498"/>
                    </a:lnTo>
                    <a:lnTo>
                      <a:pt x="72" y="498"/>
                    </a:lnTo>
                    <a:lnTo>
                      <a:pt x="78" y="504"/>
                    </a:lnTo>
                    <a:lnTo>
                      <a:pt x="78" y="510"/>
                    </a:lnTo>
                    <a:lnTo>
                      <a:pt x="84" y="516"/>
                    </a:lnTo>
                    <a:lnTo>
                      <a:pt x="96" y="516"/>
                    </a:lnTo>
                    <a:lnTo>
                      <a:pt x="108" y="510"/>
                    </a:lnTo>
                    <a:lnTo>
                      <a:pt x="114" y="504"/>
                    </a:lnTo>
                    <a:lnTo>
                      <a:pt x="132" y="492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80" y="480"/>
                    </a:lnTo>
                    <a:lnTo>
                      <a:pt x="186" y="474"/>
                    </a:lnTo>
                    <a:lnTo>
                      <a:pt x="198" y="468"/>
                    </a:lnTo>
                    <a:lnTo>
                      <a:pt x="216" y="450"/>
                    </a:lnTo>
                    <a:lnTo>
                      <a:pt x="228" y="450"/>
                    </a:lnTo>
                    <a:lnTo>
                      <a:pt x="234" y="444"/>
                    </a:lnTo>
                    <a:lnTo>
                      <a:pt x="240" y="444"/>
                    </a:lnTo>
                    <a:lnTo>
                      <a:pt x="258" y="426"/>
                    </a:lnTo>
                    <a:lnTo>
                      <a:pt x="270" y="426"/>
                    </a:lnTo>
                    <a:lnTo>
                      <a:pt x="276" y="432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24" y="408"/>
                    </a:lnTo>
                    <a:lnTo>
                      <a:pt x="294" y="384"/>
                    </a:lnTo>
                    <a:lnTo>
                      <a:pt x="282" y="34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5" name="Germany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770" y="1186"/>
                <a:ext cx="144" cy="151"/>
              </a:xfrm>
              <a:custGeom>
                <a:avLst/>
                <a:gdLst>
                  <a:gd name="T0" fmla="*/ 2147483647 w 564"/>
                  <a:gd name="T1" fmla="*/ 2147483647 h 588"/>
                  <a:gd name="T2" fmla="*/ 2147483647 w 564"/>
                  <a:gd name="T3" fmla="*/ 2147483647 h 588"/>
                  <a:gd name="T4" fmla="*/ 2147483647 w 564"/>
                  <a:gd name="T5" fmla="*/ 2147483647 h 588"/>
                  <a:gd name="T6" fmla="*/ 2147483647 w 564"/>
                  <a:gd name="T7" fmla="*/ 2147483647 h 588"/>
                  <a:gd name="T8" fmla="*/ 2147483647 w 564"/>
                  <a:gd name="T9" fmla="*/ 2147483647 h 588"/>
                  <a:gd name="T10" fmla="*/ 2147483647 w 564"/>
                  <a:gd name="T11" fmla="*/ 2147483647 h 588"/>
                  <a:gd name="T12" fmla="*/ 2147483647 w 564"/>
                  <a:gd name="T13" fmla="*/ 2147483647 h 588"/>
                  <a:gd name="T14" fmla="*/ 2147483647 w 564"/>
                  <a:gd name="T15" fmla="*/ 2147483647 h 588"/>
                  <a:gd name="T16" fmla="*/ 2147483647 w 564"/>
                  <a:gd name="T17" fmla="*/ 2147483647 h 588"/>
                  <a:gd name="T18" fmla="*/ 2147483647 w 564"/>
                  <a:gd name="T19" fmla="*/ 2147483647 h 588"/>
                  <a:gd name="T20" fmla="*/ 2147483647 w 564"/>
                  <a:gd name="T21" fmla="*/ 2147483647 h 588"/>
                  <a:gd name="T22" fmla="*/ 2147483647 w 564"/>
                  <a:gd name="T23" fmla="*/ 2147483647 h 588"/>
                  <a:gd name="T24" fmla="*/ 2147483647 w 564"/>
                  <a:gd name="T25" fmla="*/ 2147483647 h 588"/>
                  <a:gd name="T26" fmla="*/ 2147483647 w 564"/>
                  <a:gd name="T27" fmla="*/ 2147483647 h 588"/>
                  <a:gd name="T28" fmla="*/ 2147483647 w 564"/>
                  <a:gd name="T29" fmla="*/ 2147483647 h 588"/>
                  <a:gd name="T30" fmla="*/ 2147483647 w 564"/>
                  <a:gd name="T31" fmla="*/ 2147483647 h 588"/>
                  <a:gd name="T32" fmla="*/ 2147483647 w 564"/>
                  <a:gd name="T33" fmla="*/ 2147483647 h 588"/>
                  <a:gd name="T34" fmla="*/ 2147483647 w 564"/>
                  <a:gd name="T35" fmla="*/ 2147483647 h 588"/>
                  <a:gd name="T36" fmla="*/ 2147483647 w 564"/>
                  <a:gd name="T37" fmla="*/ 2147483647 h 588"/>
                  <a:gd name="T38" fmla="*/ 2147483647 w 564"/>
                  <a:gd name="T39" fmla="*/ 2147483647 h 588"/>
                  <a:gd name="T40" fmla="*/ 2147483647 w 564"/>
                  <a:gd name="T41" fmla="*/ 2147483647 h 588"/>
                  <a:gd name="T42" fmla="*/ 2147483647 w 564"/>
                  <a:gd name="T43" fmla="*/ 2147483647 h 588"/>
                  <a:gd name="T44" fmla="*/ 2147483647 w 564"/>
                  <a:gd name="T45" fmla="*/ 2147483647 h 588"/>
                  <a:gd name="T46" fmla="*/ 2147483647 w 564"/>
                  <a:gd name="T47" fmla="*/ 2147483647 h 588"/>
                  <a:gd name="T48" fmla="*/ 2147483647 w 564"/>
                  <a:gd name="T49" fmla="*/ 2147483647 h 588"/>
                  <a:gd name="T50" fmla="*/ 2147483647 w 564"/>
                  <a:gd name="T51" fmla="*/ 2147483647 h 588"/>
                  <a:gd name="T52" fmla="*/ 2147483647 w 564"/>
                  <a:gd name="T53" fmla="*/ 2147483647 h 588"/>
                  <a:gd name="T54" fmla="*/ 2147483647 w 564"/>
                  <a:gd name="T55" fmla="*/ 2147483647 h 588"/>
                  <a:gd name="T56" fmla="*/ 2147483647 w 564"/>
                  <a:gd name="T57" fmla="*/ 2147483647 h 588"/>
                  <a:gd name="T58" fmla="*/ 2147483647 w 564"/>
                  <a:gd name="T59" fmla="*/ 2147483647 h 588"/>
                  <a:gd name="T60" fmla="*/ 2147483647 w 564"/>
                  <a:gd name="T61" fmla="*/ 2147483647 h 588"/>
                  <a:gd name="T62" fmla="*/ 2147483647 w 564"/>
                  <a:gd name="T63" fmla="*/ 2147483647 h 588"/>
                  <a:gd name="T64" fmla="*/ 2147483647 w 564"/>
                  <a:gd name="T65" fmla="*/ 2147483647 h 588"/>
                  <a:gd name="T66" fmla="*/ 2147483647 w 564"/>
                  <a:gd name="T67" fmla="*/ 2147483647 h 588"/>
                  <a:gd name="T68" fmla="*/ 2147483647 w 564"/>
                  <a:gd name="T69" fmla="*/ 2147483647 h 588"/>
                  <a:gd name="T70" fmla="*/ 2147483647 w 564"/>
                  <a:gd name="T71" fmla="*/ 2147483647 h 588"/>
                  <a:gd name="T72" fmla="*/ 2147483647 w 564"/>
                  <a:gd name="T73" fmla="*/ 2147483647 h 588"/>
                  <a:gd name="T74" fmla="*/ 2147483647 w 564"/>
                  <a:gd name="T75" fmla="*/ 2147483647 h 588"/>
                  <a:gd name="T76" fmla="*/ 2147483647 w 564"/>
                  <a:gd name="T77" fmla="*/ 2147483647 h 588"/>
                  <a:gd name="T78" fmla="*/ 2147483647 w 564"/>
                  <a:gd name="T79" fmla="*/ 2147483647 h 588"/>
                  <a:gd name="T80" fmla="*/ 2147483647 w 564"/>
                  <a:gd name="T81" fmla="*/ 2147483647 h 588"/>
                  <a:gd name="T82" fmla="*/ 2147483647 w 564"/>
                  <a:gd name="T83" fmla="*/ 0 h 588"/>
                  <a:gd name="T84" fmla="*/ 2147483647 w 564"/>
                  <a:gd name="T85" fmla="*/ 2147483647 h 588"/>
                  <a:gd name="T86" fmla="*/ 2147483647 w 564"/>
                  <a:gd name="T87" fmla="*/ 2147483647 h 588"/>
                  <a:gd name="T88" fmla="*/ 2147483647 w 564"/>
                  <a:gd name="T89" fmla="*/ 2147483647 h 588"/>
                  <a:gd name="T90" fmla="*/ 2147483647 w 564"/>
                  <a:gd name="T91" fmla="*/ 2147483647 h 588"/>
                  <a:gd name="T92" fmla="*/ 2147483647 w 564"/>
                  <a:gd name="T93" fmla="*/ 2147483647 h 588"/>
                  <a:gd name="T94" fmla="*/ 2147483647 w 564"/>
                  <a:gd name="T95" fmla="*/ 2147483647 h 588"/>
                  <a:gd name="T96" fmla="*/ 2147483647 w 564"/>
                  <a:gd name="T97" fmla="*/ 2147483647 h 588"/>
                  <a:gd name="T98" fmla="*/ 2147483647 w 564"/>
                  <a:gd name="T99" fmla="*/ 2147483647 h 588"/>
                  <a:gd name="T100" fmla="*/ 2147483647 w 564"/>
                  <a:gd name="T101" fmla="*/ 2147483647 h 588"/>
                  <a:gd name="T102" fmla="*/ 2147483647 w 564"/>
                  <a:gd name="T103" fmla="*/ 2147483647 h 588"/>
                  <a:gd name="T104" fmla="*/ 0 w 564"/>
                  <a:gd name="T105" fmla="*/ 2147483647 h 588"/>
                  <a:gd name="T106" fmla="*/ 2147483647 w 564"/>
                  <a:gd name="T107" fmla="*/ 2147483647 h 588"/>
                  <a:gd name="T108" fmla="*/ 2147483647 w 564"/>
                  <a:gd name="T109" fmla="*/ 2147483647 h 588"/>
                  <a:gd name="T110" fmla="*/ 2147483647 w 564"/>
                  <a:gd name="T111" fmla="*/ 2147483647 h 5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4"/>
                  <a:gd name="T169" fmla="*/ 0 h 588"/>
                  <a:gd name="T170" fmla="*/ 564 w 564"/>
                  <a:gd name="T171" fmla="*/ 588 h 5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4" h="588">
                    <a:moveTo>
                      <a:pt x="30" y="414"/>
                    </a:moveTo>
                    <a:lnTo>
                      <a:pt x="30" y="420"/>
                    </a:lnTo>
                    <a:lnTo>
                      <a:pt x="36" y="420"/>
                    </a:lnTo>
                    <a:lnTo>
                      <a:pt x="36" y="444"/>
                    </a:lnTo>
                    <a:lnTo>
                      <a:pt x="60" y="444"/>
                    </a:lnTo>
                    <a:lnTo>
                      <a:pt x="60" y="450"/>
                    </a:lnTo>
                    <a:lnTo>
                      <a:pt x="72" y="450"/>
                    </a:lnTo>
                    <a:lnTo>
                      <a:pt x="84" y="444"/>
                    </a:lnTo>
                    <a:lnTo>
                      <a:pt x="96" y="444"/>
                    </a:lnTo>
                    <a:lnTo>
                      <a:pt x="96" y="450"/>
                    </a:lnTo>
                    <a:lnTo>
                      <a:pt x="120" y="450"/>
                    </a:lnTo>
                    <a:lnTo>
                      <a:pt x="138" y="456"/>
                    </a:lnTo>
                    <a:lnTo>
                      <a:pt x="132" y="468"/>
                    </a:lnTo>
                    <a:lnTo>
                      <a:pt x="114" y="486"/>
                    </a:lnTo>
                    <a:lnTo>
                      <a:pt x="114" y="498"/>
                    </a:lnTo>
                    <a:lnTo>
                      <a:pt x="108" y="510"/>
                    </a:lnTo>
                    <a:lnTo>
                      <a:pt x="102" y="516"/>
                    </a:lnTo>
                    <a:lnTo>
                      <a:pt x="96" y="528"/>
                    </a:lnTo>
                    <a:lnTo>
                      <a:pt x="96" y="570"/>
                    </a:lnTo>
                    <a:lnTo>
                      <a:pt x="132" y="570"/>
                    </a:lnTo>
                    <a:lnTo>
                      <a:pt x="150" y="564"/>
                    </a:lnTo>
                    <a:lnTo>
                      <a:pt x="156" y="570"/>
                    </a:lnTo>
                    <a:lnTo>
                      <a:pt x="150" y="564"/>
                    </a:lnTo>
                    <a:lnTo>
                      <a:pt x="150" y="552"/>
                    </a:lnTo>
                    <a:lnTo>
                      <a:pt x="156" y="546"/>
                    </a:lnTo>
                    <a:lnTo>
                      <a:pt x="162" y="546"/>
                    </a:lnTo>
                    <a:lnTo>
                      <a:pt x="174" y="552"/>
                    </a:lnTo>
                    <a:lnTo>
                      <a:pt x="180" y="558"/>
                    </a:lnTo>
                    <a:lnTo>
                      <a:pt x="192" y="558"/>
                    </a:lnTo>
                    <a:lnTo>
                      <a:pt x="210" y="564"/>
                    </a:lnTo>
                    <a:lnTo>
                      <a:pt x="216" y="576"/>
                    </a:lnTo>
                    <a:lnTo>
                      <a:pt x="252" y="576"/>
                    </a:lnTo>
                    <a:lnTo>
                      <a:pt x="258" y="582"/>
                    </a:lnTo>
                    <a:lnTo>
                      <a:pt x="258" y="588"/>
                    </a:lnTo>
                    <a:lnTo>
                      <a:pt x="270" y="588"/>
                    </a:lnTo>
                    <a:lnTo>
                      <a:pt x="276" y="582"/>
                    </a:lnTo>
                    <a:lnTo>
                      <a:pt x="276" y="570"/>
                    </a:lnTo>
                    <a:lnTo>
                      <a:pt x="294" y="570"/>
                    </a:lnTo>
                    <a:lnTo>
                      <a:pt x="312" y="588"/>
                    </a:lnTo>
                    <a:lnTo>
                      <a:pt x="330" y="588"/>
                    </a:lnTo>
                    <a:lnTo>
                      <a:pt x="336" y="582"/>
                    </a:lnTo>
                    <a:lnTo>
                      <a:pt x="354" y="570"/>
                    </a:lnTo>
                    <a:lnTo>
                      <a:pt x="372" y="570"/>
                    </a:lnTo>
                    <a:lnTo>
                      <a:pt x="390" y="558"/>
                    </a:lnTo>
                    <a:lnTo>
                      <a:pt x="402" y="564"/>
                    </a:lnTo>
                    <a:lnTo>
                      <a:pt x="420" y="570"/>
                    </a:lnTo>
                    <a:lnTo>
                      <a:pt x="432" y="582"/>
                    </a:lnTo>
                    <a:lnTo>
                      <a:pt x="438" y="582"/>
                    </a:lnTo>
                    <a:lnTo>
                      <a:pt x="438" y="540"/>
                    </a:lnTo>
                    <a:lnTo>
                      <a:pt x="426" y="540"/>
                    </a:lnTo>
                    <a:lnTo>
                      <a:pt x="426" y="534"/>
                    </a:lnTo>
                    <a:lnTo>
                      <a:pt x="432" y="528"/>
                    </a:lnTo>
                    <a:lnTo>
                      <a:pt x="432" y="522"/>
                    </a:lnTo>
                    <a:lnTo>
                      <a:pt x="438" y="516"/>
                    </a:lnTo>
                    <a:lnTo>
                      <a:pt x="456" y="516"/>
                    </a:lnTo>
                    <a:lnTo>
                      <a:pt x="462" y="522"/>
                    </a:lnTo>
                    <a:lnTo>
                      <a:pt x="468" y="522"/>
                    </a:lnTo>
                    <a:lnTo>
                      <a:pt x="468" y="504"/>
                    </a:lnTo>
                    <a:lnTo>
                      <a:pt x="462" y="492"/>
                    </a:lnTo>
                    <a:lnTo>
                      <a:pt x="480" y="492"/>
                    </a:lnTo>
                    <a:lnTo>
                      <a:pt x="486" y="474"/>
                    </a:lnTo>
                    <a:lnTo>
                      <a:pt x="486" y="462"/>
                    </a:lnTo>
                    <a:lnTo>
                      <a:pt x="480" y="462"/>
                    </a:lnTo>
                    <a:lnTo>
                      <a:pt x="474" y="456"/>
                    </a:lnTo>
                    <a:lnTo>
                      <a:pt x="462" y="456"/>
                    </a:lnTo>
                    <a:lnTo>
                      <a:pt x="456" y="444"/>
                    </a:lnTo>
                    <a:lnTo>
                      <a:pt x="450" y="444"/>
                    </a:lnTo>
                    <a:lnTo>
                      <a:pt x="444" y="432"/>
                    </a:lnTo>
                    <a:lnTo>
                      <a:pt x="432" y="432"/>
                    </a:lnTo>
                    <a:lnTo>
                      <a:pt x="420" y="426"/>
                    </a:lnTo>
                    <a:lnTo>
                      <a:pt x="420" y="420"/>
                    </a:lnTo>
                    <a:lnTo>
                      <a:pt x="414" y="420"/>
                    </a:lnTo>
                    <a:lnTo>
                      <a:pt x="408" y="408"/>
                    </a:lnTo>
                    <a:lnTo>
                      <a:pt x="396" y="396"/>
                    </a:lnTo>
                    <a:lnTo>
                      <a:pt x="396" y="390"/>
                    </a:lnTo>
                    <a:lnTo>
                      <a:pt x="402" y="390"/>
                    </a:lnTo>
                    <a:lnTo>
                      <a:pt x="408" y="384"/>
                    </a:lnTo>
                    <a:lnTo>
                      <a:pt x="396" y="372"/>
                    </a:lnTo>
                    <a:lnTo>
                      <a:pt x="390" y="372"/>
                    </a:lnTo>
                    <a:lnTo>
                      <a:pt x="384" y="366"/>
                    </a:lnTo>
                    <a:lnTo>
                      <a:pt x="384" y="354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402" y="360"/>
                    </a:lnTo>
                    <a:lnTo>
                      <a:pt x="402" y="354"/>
                    </a:lnTo>
                    <a:lnTo>
                      <a:pt x="414" y="354"/>
                    </a:lnTo>
                    <a:lnTo>
                      <a:pt x="414" y="348"/>
                    </a:lnTo>
                    <a:lnTo>
                      <a:pt x="420" y="342"/>
                    </a:lnTo>
                    <a:lnTo>
                      <a:pt x="426" y="342"/>
                    </a:lnTo>
                    <a:lnTo>
                      <a:pt x="438" y="348"/>
                    </a:lnTo>
                    <a:lnTo>
                      <a:pt x="450" y="336"/>
                    </a:lnTo>
                    <a:lnTo>
                      <a:pt x="468" y="330"/>
                    </a:lnTo>
                    <a:lnTo>
                      <a:pt x="468" y="324"/>
                    </a:lnTo>
                    <a:lnTo>
                      <a:pt x="492" y="324"/>
                    </a:lnTo>
                    <a:lnTo>
                      <a:pt x="492" y="318"/>
                    </a:lnTo>
                    <a:lnTo>
                      <a:pt x="510" y="318"/>
                    </a:lnTo>
                    <a:lnTo>
                      <a:pt x="510" y="312"/>
                    </a:lnTo>
                    <a:lnTo>
                      <a:pt x="516" y="306"/>
                    </a:lnTo>
                    <a:lnTo>
                      <a:pt x="522" y="306"/>
                    </a:lnTo>
                    <a:lnTo>
                      <a:pt x="528" y="300"/>
                    </a:lnTo>
                    <a:lnTo>
                      <a:pt x="540" y="312"/>
                    </a:lnTo>
                    <a:lnTo>
                      <a:pt x="552" y="312"/>
                    </a:lnTo>
                    <a:lnTo>
                      <a:pt x="558" y="300"/>
                    </a:lnTo>
                    <a:lnTo>
                      <a:pt x="558" y="294"/>
                    </a:lnTo>
                    <a:lnTo>
                      <a:pt x="564" y="288"/>
                    </a:lnTo>
                    <a:lnTo>
                      <a:pt x="564" y="282"/>
                    </a:lnTo>
                    <a:lnTo>
                      <a:pt x="552" y="282"/>
                    </a:lnTo>
                    <a:lnTo>
                      <a:pt x="558" y="276"/>
                    </a:lnTo>
                    <a:lnTo>
                      <a:pt x="558" y="264"/>
                    </a:lnTo>
                    <a:lnTo>
                      <a:pt x="552" y="264"/>
                    </a:lnTo>
                    <a:lnTo>
                      <a:pt x="546" y="270"/>
                    </a:lnTo>
                    <a:lnTo>
                      <a:pt x="546" y="252"/>
                    </a:lnTo>
                    <a:lnTo>
                      <a:pt x="540" y="246"/>
                    </a:lnTo>
                    <a:lnTo>
                      <a:pt x="534" y="246"/>
                    </a:lnTo>
                    <a:lnTo>
                      <a:pt x="528" y="240"/>
                    </a:lnTo>
                    <a:lnTo>
                      <a:pt x="528" y="234"/>
                    </a:lnTo>
                    <a:lnTo>
                      <a:pt x="540" y="228"/>
                    </a:lnTo>
                    <a:lnTo>
                      <a:pt x="546" y="222"/>
                    </a:lnTo>
                    <a:lnTo>
                      <a:pt x="540" y="216"/>
                    </a:lnTo>
                    <a:lnTo>
                      <a:pt x="534" y="216"/>
                    </a:lnTo>
                    <a:lnTo>
                      <a:pt x="540" y="210"/>
                    </a:lnTo>
                    <a:lnTo>
                      <a:pt x="540" y="204"/>
                    </a:lnTo>
                    <a:lnTo>
                      <a:pt x="528" y="204"/>
                    </a:lnTo>
                    <a:lnTo>
                      <a:pt x="528" y="192"/>
                    </a:lnTo>
                    <a:lnTo>
                      <a:pt x="534" y="192"/>
                    </a:lnTo>
                    <a:lnTo>
                      <a:pt x="534" y="174"/>
                    </a:lnTo>
                    <a:lnTo>
                      <a:pt x="522" y="174"/>
                    </a:lnTo>
                    <a:lnTo>
                      <a:pt x="516" y="168"/>
                    </a:lnTo>
                    <a:lnTo>
                      <a:pt x="510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50"/>
                    </a:lnTo>
                    <a:lnTo>
                      <a:pt x="522" y="138"/>
                    </a:lnTo>
                    <a:lnTo>
                      <a:pt x="522" y="120"/>
                    </a:lnTo>
                    <a:lnTo>
                      <a:pt x="516" y="114"/>
                    </a:lnTo>
                    <a:lnTo>
                      <a:pt x="510" y="114"/>
                    </a:lnTo>
                    <a:lnTo>
                      <a:pt x="510" y="96"/>
                    </a:lnTo>
                    <a:lnTo>
                      <a:pt x="504" y="90"/>
                    </a:lnTo>
                    <a:lnTo>
                      <a:pt x="486" y="84"/>
                    </a:lnTo>
                    <a:lnTo>
                      <a:pt x="486" y="78"/>
                    </a:lnTo>
                    <a:lnTo>
                      <a:pt x="480" y="66"/>
                    </a:lnTo>
                    <a:lnTo>
                      <a:pt x="474" y="60"/>
                    </a:lnTo>
                    <a:lnTo>
                      <a:pt x="456" y="60"/>
                    </a:lnTo>
                    <a:lnTo>
                      <a:pt x="450" y="54"/>
                    </a:lnTo>
                    <a:lnTo>
                      <a:pt x="444" y="54"/>
                    </a:lnTo>
                    <a:lnTo>
                      <a:pt x="438" y="48"/>
                    </a:lnTo>
                    <a:lnTo>
                      <a:pt x="426" y="48"/>
                    </a:lnTo>
                    <a:lnTo>
                      <a:pt x="420" y="42"/>
                    </a:lnTo>
                    <a:lnTo>
                      <a:pt x="396" y="42"/>
                    </a:lnTo>
                    <a:lnTo>
                      <a:pt x="384" y="54"/>
                    </a:lnTo>
                    <a:lnTo>
                      <a:pt x="342" y="54"/>
                    </a:lnTo>
                    <a:lnTo>
                      <a:pt x="342" y="72"/>
                    </a:lnTo>
                    <a:lnTo>
                      <a:pt x="300" y="72"/>
                    </a:lnTo>
                    <a:lnTo>
                      <a:pt x="300" y="60"/>
                    </a:lnTo>
                    <a:lnTo>
                      <a:pt x="312" y="48"/>
                    </a:lnTo>
                    <a:lnTo>
                      <a:pt x="312" y="42"/>
                    </a:lnTo>
                    <a:lnTo>
                      <a:pt x="318" y="30"/>
                    </a:lnTo>
                    <a:lnTo>
                      <a:pt x="294" y="42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18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6"/>
                    </a:lnTo>
                    <a:lnTo>
                      <a:pt x="204" y="6"/>
                    </a:lnTo>
                    <a:lnTo>
                      <a:pt x="198" y="0"/>
                    </a:lnTo>
                    <a:lnTo>
                      <a:pt x="168" y="0"/>
                    </a:lnTo>
                    <a:lnTo>
                      <a:pt x="192" y="36"/>
                    </a:lnTo>
                    <a:lnTo>
                      <a:pt x="180" y="48"/>
                    </a:lnTo>
                    <a:lnTo>
                      <a:pt x="198" y="72"/>
                    </a:lnTo>
                    <a:lnTo>
                      <a:pt x="216" y="90"/>
                    </a:lnTo>
                    <a:lnTo>
                      <a:pt x="186" y="78"/>
                    </a:lnTo>
                    <a:lnTo>
                      <a:pt x="162" y="84"/>
                    </a:lnTo>
                    <a:lnTo>
                      <a:pt x="162" y="108"/>
                    </a:lnTo>
                    <a:lnTo>
                      <a:pt x="132" y="108"/>
                    </a:lnTo>
                    <a:lnTo>
                      <a:pt x="126" y="96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90" y="144"/>
                    </a:lnTo>
                    <a:lnTo>
                      <a:pt x="78" y="150"/>
                    </a:lnTo>
                    <a:lnTo>
                      <a:pt x="72" y="150"/>
                    </a:lnTo>
                    <a:lnTo>
                      <a:pt x="72" y="168"/>
                    </a:lnTo>
                    <a:lnTo>
                      <a:pt x="78" y="174"/>
                    </a:lnTo>
                    <a:lnTo>
                      <a:pt x="66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48" y="186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66" y="210"/>
                    </a:lnTo>
                    <a:lnTo>
                      <a:pt x="60" y="216"/>
                    </a:lnTo>
                    <a:lnTo>
                      <a:pt x="54" y="228"/>
                    </a:lnTo>
                    <a:lnTo>
                      <a:pt x="48" y="228"/>
                    </a:lnTo>
                    <a:lnTo>
                      <a:pt x="42" y="234"/>
                    </a:lnTo>
                    <a:lnTo>
                      <a:pt x="42" y="240"/>
                    </a:lnTo>
                    <a:lnTo>
                      <a:pt x="18" y="240"/>
                    </a:lnTo>
                    <a:lnTo>
                      <a:pt x="12" y="234"/>
                    </a:lnTo>
                    <a:lnTo>
                      <a:pt x="6" y="234"/>
                    </a:lnTo>
                    <a:lnTo>
                      <a:pt x="12" y="258"/>
                    </a:lnTo>
                    <a:lnTo>
                      <a:pt x="12" y="264"/>
                    </a:lnTo>
                    <a:lnTo>
                      <a:pt x="18" y="270"/>
                    </a:lnTo>
                    <a:lnTo>
                      <a:pt x="18" y="276"/>
                    </a:lnTo>
                    <a:lnTo>
                      <a:pt x="6" y="282"/>
                    </a:lnTo>
                    <a:lnTo>
                      <a:pt x="0" y="288"/>
                    </a:lnTo>
                    <a:lnTo>
                      <a:pt x="6" y="294"/>
                    </a:lnTo>
                    <a:lnTo>
                      <a:pt x="6" y="306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12" y="324"/>
                    </a:lnTo>
                    <a:lnTo>
                      <a:pt x="24" y="336"/>
                    </a:lnTo>
                    <a:lnTo>
                      <a:pt x="24" y="354"/>
                    </a:lnTo>
                    <a:lnTo>
                      <a:pt x="30" y="360"/>
                    </a:lnTo>
                    <a:lnTo>
                      <a:pt x="18" y="360"/>
                    </a:lnTo>
                    <a:lnTo>
                      <a:pt x="12" y="366"/>
                    </a:lnTo>
                    <a:lnTo>
                      <a:pt x="12" y="384"/>
                    </a:lnTo>
                    <a:lnTo>
                      <a:pt x="18" y="390"/>
                    </a:lnTo>
                    <a:lnTo>
                      <a:pt x="24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30" y="41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6" name="Georg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329" y="1412"/>
                <a:ext cx="118" cy="54"/>
              </a:xfrm>
              <a:custGeom>
                <a:avLst/>
                <a:gdLst>
                  <a:gd name="T0" fmla="*/ 2147483647 w 462"/>
                  <a:gd name="T1" fmla="*/ 2147483647 h 210"/>
                  <a:gd name="T2" fmla="*/ 2147483647 w 462"/>
                  <a:gd name="T3" fmla="*/ 2147483647 h 210"/>
                  <a:gd name="T4" fmla="*/ 2147483647 w 462"/>
                  <a:gd name="T5" fmla="*/ 2147483647 h 210"/>
                  <a:gd name="T6" fmla="*/ 2147483647 w 462"/>
                  <a:gd name="T7" fmla="*/ 2147483647 h 210"/>
                  <a:gd name="T8" fmla="*/ 2147483647 w 462"/>
                  <a:gd name="T9" fmla="*/ 2147483647 h 210"/>
                  <a:gd name="T10" fmla="*/ 2147483647 w 462"/>
                  <a:gd name="T11" fmla="*/ 2147483647 h 210"/>
                  <a:gd name="T12" fmla="*/ 2147483647 w 462"/>
                  <a:gd name="T13" fmla="*/ 2147483647 h 210"/>
                  <a:gd name="T14" fmla="*/ 2147483647 w 462"/>
                  <a:gd name="T15" fmla="*/ 2147483647 h 210"/>
                  <a:gd name="T16" fmla="*/ 2147483647 w 462"/>
                  <a:gd name="T17" fmla="*/ 2147483647 h 210"/>
                  <a:gd name="T18" fmla="*/ 2147483647 w 462"/>
                  <a:gd name="T19" fmla="*/ 2147483647 h 210"/>
                  <a:gd name="T20" fmla="*/ 2147483647 w 462"/>
                  <a:gd name="T21" fmla="*/ 2147483647 h 210"/>
                  <a:gd name="T22" fmla="*/ 2147483647 w 462"/>
                  <a:gd name="T23" fmla="*/ 2147483647 h 210"/>
                  <a:gd name="T24" fmla="*/ 2147483647 w 462"/>
                  <a:gd name="T25" fmla="*/ 2147483647 h 210"/>
                  <a:gd name="T26" fmla="*/ 2147483647 w 462"/>
                  <a:gd name="T27" fmla="*/ 2147483647 h 210"/>
                  <a:gd name="T28" fmla="*/ 2147483647 w 462"/>
                  <a:gd name="T29" fmla="*/ 2147483647 h 210"/>
                  <a:gd name="T30" fmla="*/ 2147483647 w 462"/>
                  <a:gd name="T31" fmla="*/ 2147483647 h 210"/>
                  <a:gd name="T32" fmla="*/ 2147483647 w 462"/>
                  <a:gd name="T33" fmla="*/ 2147483647 h 210"/>
                  <a:gd name="T34" fmla="*/ 2147483647 w 462"/>
                  <a:gd name="T35" fmla="*/ 2147483647 h 210"/>
                  <a:gd name="T36" fmla="*/ 2147483647 w 462"/>
                  <a:gd name="T37" fmla="*/ 2147483647 h 210"/>
                  <a:gd name="T38" fmla="*/ 2147483647 w 462"/>
                  <a:gd name="T39" fmla="*/ 2147483647 h 210"/>
                  <a:gd name="T40" fmla="*/ 2147483647 w 462"/>
                  <a:gd name="T41" fmla="*/ 2147483647 h 210"/>
                  <a:gd name="T42" fmla="*/ 2147483647 w 462"/>
                  <a:gd name="T43" fmla="*/ 2147483647 h 210"/>
                  <a:gd name="T44" fmla="*/ 2147483647 w 462"/>
                  <a:gd name="T45" fmla="*/ 2147483647 h 210"/>
                  <a:gd name="T46" fmla="*/ 2147483647 w 462"/>
                  <a:gd name="T47" fmla="*/ 2147483647 h 210"/>
                  <a:gd name="T48" fmla="*/ 2147483647 w 462"/>
                  <a:gd name="T49" fmla="*/ 2147483647 h 210"/>
                  <a:gd name="T50" fmla="*/ 2147483647 w 462"/>
                  <a:gd name="T51" fmla="*/ 2147483647 h 210"/>
                  <a:gd name="T52" fmla="*/ 2147483647 w 462"/>
                  <a:gd name="T53" fmla="*/ 2147483647 h 210"/>
                  <a:gd name="T54" fmla="*/ 2147483647 w 462"/>
                  <a:gd name="T55" fmla="*/ 2147483647 h 210"/>
                  <a:gd name="T56" fmla="*/ 2147483647 w 462"/>
                  <a:gd name="T57" fmla="*/ 2147483647 h 210"/>
                  <a:gd name="T58" fmla="*/ 2147483647 w 462"/>
                  <a:gd name="T59" fmla="*/ 2147483647 h 210"/>
                  <a:gd name="T60" fmla="*/ 2147483647 w 462"/>
                  <a:gd name="T61" fmla="*/ 2147483647 h 210"/>
                  <a:gd name="T62" fmla="*/ 2147483647 w 462"/>
                  <a:gd name="T63" fmla="*/ 2147483647 h 210"/>
                  <a:gd name="T64" fmla="*/ 2147483647 w 462"/>
                  <a:gd name="T65" fmla="*/ 2147483647 h 210"/>
                  <a:gd name="T66" fmla="*/ 2147483647 w 462"/>
                  <a:gd name="T67" fmla="*/ 2147483647 h 210"/>
                  <a:gd name="T68" fmla="*/ 2147483647 w 462"/>
                  <a:gd name="T69" fmla="*/ 2147483647 h 210"/>
                  <a:gd name="T70" fmla="*/ 2147483647 w 462"/>
                  <a:gd name="T71" fmla="*/ 2147483647 h 210"/>
                  <a:gd name="T72" fmla="*/ 2147483647 w 462"/>
                  <a:gd name="T73" fmla="*/ 2147483647 h 210"/>
                  <a:gd name="T74" fmla="*/ 2147483647 w 462"/>
                  <a:gd name="T75" fmla="*/ 2147483647 h 210"/>
                  <a:gd name="T76" fmla="*/ 2147483647 w 462"/>
                  <a:gd name="T77" fmla="*/ 2147483647 h 210"/>
                  <a:gd name="T78" fmla="*/ 2147483647 w 462"/>
                  <a:gd name="T79" fmla="*/ 2147483647 h 210"/>
                  <a:gd name="T80" fmla="*/ 2147483647 w 462"/>
                  <a:gd name="T81" fmla="*/ 0 h 210"/>
                  <a:gd name="T82" fmla="*/ 0 w 462"/>
                  <a:gd name="T83" fmla="*/ 2147483647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10"/>
                  <a:gd name="T128" fmla="*/ 462 w 46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10">
                    <a:moveTo>
                      <a:pt x="6" y="18"/>
                    </a:moveTo>
                    <a:lnTo>
                      <a:pt x="12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2" y="42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14"/>
                    </a:lnTo>
                    <a:lnTo>
                      <a:pt x="120" y="132"/>
                    </a:lnTo>
                    <a:lnTo>
                      <a:pt x="126" y="138"/>
                    </a:lnTo>
                    <a:lnTo>
                      <a:pt x="132" y="150"/>
                    </a:lnTo>
                    <a:lnTo>
                      <a:pt x="138" y="156"/>
                    </a:lnTo>
                    <a:lnTo>
                      <a:pt x="138" y="162"/>
                    </a:lnTo>
                    <a:lnTo>
                      <a:pt x="132" y="168"/>
                    </a:lnTo>
                    <a:lnTo>
                      <a:pt x="168" y="174"/>
                    </a:lnTo>
                    <a:lnTo>
                      <a:pt x="174" y="168"/>
                    </a:lnTo>
                    <a:lnTo>
                      <a:pt x="186" y="162"/>
                    </a:lnTo>
                    <a:lnTo>
                      <a:pt x="198" y="162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46" y="192"/>
                    </a:lnTo>
                    <a:lnTo>
                      <a:pt x="246" y="198"/>
                    </a:lnTo>
                    <a:lnTo>
                      <a:pt x="252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336" y="198"/>
                    </a:lnTo>
                    <a:lnTo>
                      <a:pt x="336" y="180"/>
                    </a:lnTo>
                    <a:lnTo>
                      <a:pt x="342" y="180"/>
                    </a:lnTo>
                    <a:lnTo>
                      <a:pt x="348" y="186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6" y="168"/>
                    </a:lnTo>
                    <a:lnTo>
                      <a:pt x="390" y="168"/>
                    </a:lnTo>
                    <a:lnTo>
                      <a:pt x="396" y="174"/>
                    </a:lnTo>
                    <a:lnTo>
                      <a:pt x="396" y="180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38" y="192"/>
                    </a:lnTo>
                    <a:lnTo>
                      <a:pt x="456" y="210"/>
                    </a:lnTo>
                    <a:lnTo>
                      <a:pt x="462" y="204"/>
                    </a:lnTo>
                    <a:lnTo>
                      <a:pt x="456" y="192"/>
                    </a:lnTo>
                    <a:lnTo>
                      <a:pt x="450" y="186"/>
                    </a:lnTo>
                    <a:lnTo>
                      <a:pt x="444" y="174"/>
                    </a:lnTo>
                    <a:lnTo>
                      <a:pt x="438" y="168"/>
                    </a:lnTo>
                    <a:lnTo>
                      <a:pt x="432" y="168"/>
                    </a:lnTo>
                    <a:lnTo>
                      <a:pt x="414" y="150"/>
                    </a:lnTo>
                    <a:lnTo>
                      <a:pt x="420" y="144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08" y="126"/>
                    </a:lnTo>
                    <a:lnTo>
                      <a:pt x="396" y="114"/>
                    </a:lnTo>
                    <a:lnTo>
                      <a:pt x="378" y="114"/>
                    </a:lnTo>
                    <a:lnTo>
                      <a:pt x="378" y="108"/>
                    </a:lnTo>
                    <a:lnTo>
                      <a:pt x="384" y="102"/>
                    </a:lnTo>
                    <a:lnTo>
                      <a:pt x="384" y="90"/>
                    </a:lnTo>
                    <a:lnTo>
                      <a:pt x="354" y="84"/>
                    </a:lnTo>
                    <a:lnTo>
                      <a:pt x="342" y="72"/>
                    </a:lnTo>
                    <a:lnTo>
                      <a:pt x="330" y="66"/>
                    </a:lnTo>
                    <a:lnTo>
                      <a:pt x="300" y="66"/>
                    </a:lnTo>
                    <a:lnTo>
                      <a:pt x="300" y="72"/>
                    </a:lnTo>
                    <a:lnTo>
                      <a:pt x="288" y="72"/>
                    </a:lnTo>
                    <a:lnTo>
                      <a:pt x="282" y="78"/>
                    </a:lnTo>
                    <a:lnTo>
                      <a:pt x="258" y="78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44" y="30"/>
                    </a:lnTo>
                    <a:lnTo>
                      <a:pt x="84" y="18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7" name="The Gam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350" y="2026"/>
                <a:ext cx="55" cy="13"/>
              </a:xfrm>
              <a:custGeom>
                <a:avLst/>
                <a:gdLst>
                  <a:gd name="T0" fmla="*/ 2147483647 w 216"/>
                  <a:gd name="T1" fmla="*/ 2147483647 h 54"/>
                  <a:gd name="T2" fmla="*/ 2147483647 w 216"/>
                  <a:gd name="T3" fmla="*/ 2147483647 h 54"/>
                  <a:gd name="T4" fmla="*/ 2147483647 w 216"/>
                  <a:gd name="T5" fmla="*/ 2147483647 h 54"/>
                  <a:gd name="T6" fmla="*/ 2147483647 w 216"/>
                  <a:gd name="T7" fmla="*/ 2147483647 h 54"/>
                  <a:gd name="T8" fmla="*/ 0 w 216"/>
                  <a:gd name="T9" fmla="*/ 2147483647 h 54"/>
                  <a:gd name="T10" fmla="*/ 0 w 216"/>
                  <a:gd name="T11" fmla="*/ 2147483647 h 54"/>
                  <a:gd name="T12" fmla="*/ 2147483647 w 216"/>
                  <a:gd name="T13" fmla="*/ 2147483647 h 54"/>
                  <a:gd name="T14" fmla="*/ 2147483647 w 216"/>
                  <a:gd name="T15" fmla="*/ 2147483647 h 54"/>
                  <a:gd name="T16" fmla="*/ 2147483647 w 216"/>
                  <a:gd name="T17" fmla="*/ 2147483647 h 54"/>
                  <a:gd name="T18" fmla="*/ 2147483647 w 216"/>
                  <a:gd name="T19" fmla="*/ 2147483647 h 54"/>
                  <a:gd name="T20" fmla="*/ 2147483647 w 216"/>
                  <a:gd name="T21" fmla="*/ 2147483647 h 54"/>
                  <a:gd name="T22" fmla="*/ 2147483647 w 216"/>
                  <a:gd name="T23" fmla="*/ 2147483647 h 54"/>
                  <a:gd name="T24" fmla="*/ 2147483647 w 216"/>
                  <a:gd name="T25" fmla="*/ 2147483647 h 54"/>
                  <a:gd name="T26" fmla="*/ 2147483647 w 216"/>
                  <a:gd name="T27" fmla="*/ 2147483647 h 54"/>
                  <a:gd name="T28" fmla="*/ 2147483647 w 216"/>
                  <a:gd name="T29" fmla="*/ 2147483647 h 54"/>
                  <a:gd name="T30" fmla="*/ 2147483647 w 216"/>
                  <a:gd name="T31" fmla="*/ 2147483647 h 54"/>
                  <a:gd name="T32" fmla="*/ 2147483647 w 216"/>
                  <a:gd name="T33" fmla="*/ 2147483647 h 54"/>
                  <a:gd name="T34" fmla="*/ 2147483647 w 216"/>
                  <a:gd name="T35" fmla="*/ 2147483647 h 54"/>
                  <a:gd name="T36" fmla="*/ 2147483647 w 216"/>
                  <a:gd name="T37" fmla="*/ 2147483647 h 54"/>
                  <a:gd name="T38" fmla="*/ 2147483647 w 216"/>
                  <a:gd name="T39" fmla="*/ 2147483647 h 54"/>
                  <a:gd name="T40" fmla="*/ 2147483647 w 216"/>
                  <a:gd name="T41" fmla="*/ 2147483647 h 54"/>
                  <a:gd name="T42" fmla="*/ 2147483647 w 216"/>
                  <a:gd name="T43" fmla="*/ 2147483647 h 54"/>
                  <a:gd name="T44" fmla="*/ 2147483647 w 216"/>
                  <a:gd name="T45" fmla="*/ 2147483647 h 54"/>
                  <a:gd name="T46" fmla="*/ 2147483647 w 216"/>
                  <a:gd name="T47" fmla="*/ 2147483647 h 54"/>
                  <a:gd name="T48" fmla="*/ 2147483647 w 216"/>
                  <a:gd name="T49" fmla="*/ 2147483647 h 54"/>
                  <a:gd name="T50" fmla="*/ 2147483647 w 216"/>
                  <a:gd name="T51" fmla="*/ 2147483647 h 54"/>
                  <a:gd name="T52" fmla="*/ 2147483647 w 216"/>
                  <a:gd name="T53" fmla="*/ 2147483647 h 54"/>
                  <a:gd name="T54" fmla="*/ 2147483647 w 216"/>
                  <a:gd name="T55" fmla="*/ 2147483647 h 54"/>
                  <a:gd name="T56" fmla="*/ 2147483647 w 216"/>
                  <a:gd name="T57" fmla="*/ 2147483647 h 54"/>
                  <a:gd name="T58" fmla="*/ 2147483647 w 216"/>
                  <a:gd name="T59" fmla="*/ 0 h 54"/>
                  <a:gd name="T60" fmla="*/ 2147483647 w 216"/>
                  <a:gd name="T61" fmla="*/ 0 h 54"/>
                  <a:gd name="T62" fmla="*/ 2147483647 w 216"/>
                  <a:gd name="T63" fmla="*/ 2147483647 h 54"/>
                  <a:gd name="T64" fmla="*/ 2147483647 w 216"/>
                  <a:gd name="T65" fmla="*/ 2147483647 h 54"/>
                  <a:gd name="T66" fmla="*/ 2147483647 w 216"/>
                  <a:gd name="T67" fmla="*/ 2147483647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54"/>
                  <a:gd name="T104" fmla="*/ 216 w 216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54">
                    <a:moveTo>
                      <a:pt x="18" y="18"/>
                    </a:moveTo>
                    <a:lnTo>
                      <a:pt x="12" y="24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72" y="54"/>
                    </a:lnTo>
                    <a:lnTo>
                      <a:pt x="72" y="42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14" y="36"/>
                    </a:lnTo>
                    <a:lnTo>
                      <a:pt x="120" y="24"/>
                    </a:lnTo>
                    <a:lnTo>
                      <a:pt x="126" y="18"/>
                    </a:lnTo>
                    <a:lnTo>
                      <a:pt x="132" y="24"/>
                    </a:lnTo>
                    <a:lnTo>
                      <a:pt x="144" y="30"/>
                    </a:lnTo>
                    <a:lnTo>
                      <a:pt x="150" y="42"/>
                    </a:lnTo>
                    <a:lnTo>
                      <a:pt x="168" y="48"/>
                    </a:lnTo>
                    <a:lnTo>
                      <a:pt x="192" y="48"/>
                    </a:lnTo>
                    <a:lnTo>
                      <a:pt x="198" y="42"/>
                    </a:lnTo>
                    <a:lnTo>
                      <a:pt x="210" y="36"/>
                    </a:lnTo>
                    <a:lnTo>
                      <a:pt x="216" y="30"/>
                    </a:lnTo>
                    <a:lnTo>
                      <a:pt x="216" y="24"/>
                    </a:lnTo>
                    <a:lnTo>
                      <a:pt x="210" y="18"/>
                    </a:lnTo>
                    <a:lnTo>
                      <a:pt x="186" y="18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6" y="6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90" y="0"/>
                    </a:lnTo>
                    <a:lnTo>
                      <a:pt x="90" y="12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8" name="Gabo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10" y="2260"/>
                <a:ext cx="107" cy="131"/>
              </a:xfrm>
              <a:custGeom>
                <a:avLst/>
                <a:gdLst>
                  <a:gd name="T0" fmla="*/ 2147483647 w 420"/>
                  <a:gd name="T1" fmla="*/ 2147483647 h 510"/>
                  <a:gd name="T2" fmla="*/ 2147483647 w 420"/>
                  <a:gd name="T3" fmla="*/ 2147483647 h 510"/>
                  <a:gd name="T4" fmla="*/ 2147483647 w 420"/>
                  <a:gd name="T5" fmla="*/ 2147483647 h 510"/>
                  <a:gd name="T6" fmla="*/ 2147483647 w 420"/>
                  <a:gd name="T7" fmla="*/ 2147483647 h 510"/>
                  <a:gd name="T8" fmla="*/ 2147483647 w 420"/>
                  <a:gd name="T9" fmla="*/ 2147483647 h 510"/>
                  <a:gd name="T10" fmla="*/ 2147483647 w 420"/>
                  <a:gd name="T11" fmla="*/ 2147483647 h 510"/>
                  <a:gd name="T12" fmla="*/ 2147483647 w 420"/>
                  <a:gd name="T13" fmla="*/ 2147483647 h 510"/>
                  <a:gd name="T14" fmla="*/ 2147483647 w 420"/>
                  <a:gd name="T15" fmla="*/ 2147483647 h 510"/>
                  <a:gd name="T16" fmla="*/ 2147483647 w 420"/>
                  <a:gd name="T17" fmla="*/ 2147483647 h 510"/>
                  <a:gd name="T18" fmla="*/ 2147483647 w 420"/>
                  <a:gd name="T19" fmla="*/ 2147483647 h 510"/>
                  <a:gd name="T20" fmla="*/ 2147483647 w 420"/>
                  <a:gd name="T21" fmla="*/ 2147483647 h 510"/>
                  <a:gd name="T22" fmla="*/ 2147483647 w 420"/>
                  <a:gd name="T23" fmla="*/ 2147483647 h 510"/>
                  <a:gd name="T24" fmla="*/ 2147483647 w 420"/>
                  <a:gd name="T25" fmla="*/ 2147483647 h 510"/>
                  <a:gd name="T26" fmla="*/ 2147483647 w 420"/>
                  <a:gd name="T27" fmla="*/ 2147483647 h 510"/>
                  <a:gd name="T28" fmla="*/ 2147483647 w 420"/>
                  <a:gd name="T29" fmla="*/ 2147483647 h 510"/>
                  <a:gd name="T30" fmla="*/ 2147483647 w 420"/>
                  <a:gd name="T31" fmla="*/ 2147483647 h 510"/>
                  <a:gd name="T32" fmla="*/ 2147483647 w 420"/>
                  <a:gd name="T33" fmla="*/ 2147483647 h 510"/>
                  <a:gd name="T34" fmla="*/ 2147483647 w 420"/>
                  <a:gd name="T35" fmla="*/ 2147483647 h 510"/>
                  <a:gd name="T36" fmla="*/ 2147483647 w 420"/>
                  <a:gd name="T37" fmla="*/ 2147483647 h 510"/>
                  <a:gd name="T38" fmla="*/ 2147483647 w 420"/>
                  <a:gd name="T39" fmla="*/ 2147483647 h 510"/>
                  <a:gd name="T40" fmla="*/ 2147483647 w 420"/>
                  <a:gd name="T41" fmla="*/ 2147483647 h 510"/>
                  <a:gd name="T42" fmla="*/ 2147483647 w 420"/>
                  <a:gd name="T43" fmla="*/ 2147483647 h 510"/>
                  <a:gd name="T44" fmla="*/ 2147483647 w 420"/>
                  <a:gd name="T45" fmla="*/ 2147483647 h 510"/>
                  <a:gd name="T46" fmla="*/ 2147483647 w 420"/>
                  <a:gd name="T47" fmla="*/ 2147483647 h 510"/>
                  <a:gd name="T48" fmla="*/ 2147483647 w 420"/>
                  <a:gd name="T49" fmla="*/ 2147483647 h 510"/>
                  <a:gd name="T50" fmla="*/ 2147483647 w 420"/>
                  <a:gd name="T51" fmla="*/ 2147483647 h 510"/>
                  <a:gd name="T52" fmla="*/ 2147483647 w 420"/>
                  <a:gd name="T53" fmla="*/ 2147483647 h 510"/>
                  <a:gd name="T54" fmla="*/ 2147483647 w 420"/>
                  <a:gd name="T55" fmla="*/ 2147483647 h 510"/>
                  <a:gd name="T56" fmla="*/ 2147483647 w 420"/>
                  <a:gd name="T57" fmla="*/ 2147483647 h 510"/>
                  <a:gd name="T58" fmla="*/ 2147483647 w 420"/>
                  <a:gd name="T59" fmla="*/ 2147483647 h 510"/>
                  <a:gd name="T60" fmla="*/ 2147483647 w 420"/>
                  <a:gd name="T61" fmla="*/ 2147483647 h 510"/>
                  <a:gd name="T62" fmla="*/ 2147483647 w 420"/>
                  <a:gd name="T63" fmla="*/ 2147483647 h 510"/>
                  <a:gd name="T64" fmla="*/ 2147483647 w 420"/>
                  <a:gd name="T65" fmla="*/ 2147483647 h 510"/>
                  <a:gd name="T66" fmla="*/ 2147483647 w 420"/>
                  <a:gd name="T67" fmla="*/ 2147483647 h 510"/>
                  <a:gd name="T68" fmla="*/ 2147483647 w 420"/>
                  <a:gd name="T69" fmla="*/ 2147483647 h 510"/>
                  <a:gd name="T70" fmla="*/ 2147483647 w 420"/>
                  <a:gd name="T71" fmla="*/ 2147483647 h 510"/>
                  <a:gd name="T72" fmla="*/ 2147483647 w 420"/>
                  <a:gd name="T73" fmla="*/ 2147483647 h 510"/>
                  <a:gd name="T74" fmla="*/ 2147483647 w 420"/>
                  <a:gd name="T75" fmla="*/ 2147483647 h 510"/>
                  <a:gd name="T76" fmla="*/ 2147483647 w 420"/>
                  <a:gd name="T77" fmla="*/ 2147483647 h 510"/>
                  <a:gd name="T78" fmla="*/ 2147483647 w 420"/>
                  <a:gd name="T79" fmla="*/ 2147483647 h 510"/>
                  <a:gd name="T80" fmla="*/ 2147483647 w 420"/>
                  <a:gd name="T81" fmla="*/ 2147483647 h 510"/>
                  <a:gd name="T82" fmla="*/ 2147483647 w 420"/>
                  <a:gd name="T83" fmla="*/ 2147483647 h 510"/>
                  <a:gd name="T84" fmla="*/ 2147483647 w 420"/>
                  <a:gd name="T85" fmla="*/ 2147483647 h 510"/>
                  <a:gd name="T86" fmla="*/ 2147483647 w 420"/>
                  <a:gd name="T87" fmla="*/ 2147483647 h 510"/>
                  <a:gd name="T88" fmla="*/ 2147483647 w 420"/>
                  <a:gd name="T89" fmla="*/ 2147483647 h 510"/>
                  <a:gd name="T90" fmla="*/ 2147483647 w 420"/>
                  <a:gd name="T91" fmla="*/ 2147483647 h 510"/>
                  <a:gd name="T92" fmla="*/ 2147483647 w 420"/>
                  <a:gd name="T93" fmla="*/ 2147483647 h 510"/>
                  <a:gd name="T94" fmla="*/ 2147483647 w 420"/>
                  <a:gd name="T95" fmla="*/ 2147483647 h 510"/>
                  <a:gd name="T96" fmla="*/ 2147483647 w 420"/>
                  <a:gd name="T97" fmla="*/ 2147483647 h 510"/>
                  <a:gd name="T98" fmla="*/ 2147483647 w 420"/>
                  <a:gd name="T99" fmla="*/ 2147483647 h 510"/>
                  <a:gd name="T100" fmla="*/ 2147483647 w 420"/>
                  <a:gd name="T101" fmla="*/ 2147483647 h 510"/>
                  <a:gd name="T102" fmla="*/ 2147483647 w 420"/>
                  <a:gd name="T103" fmla="*/ 2147483647 h 510"/>
                  <a:gd name="T104" fmla="*/ 2147483647 w 420"/>
                  <a:gd name="T105" fmla="*/ 2147483647 h 510"/>
                  <a:gd name="T106" fmla="*/ 2147483647 w 420"/>
                  <a:gd name="T107" fmla="*/ 2147483647 h 510"/>
                  <a:gd name="T108" fmla="*/ 2147483647 w 420"/>
                  <a:gd name="T109" fmla="*/ 2147483647 h 510"/>
                  <a:gd name="T110" fmla="*/ 2147483647 w 420"/>
                  <a:gd name="T111" fmla="*/ 2147483647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0"/>
                  <a:gd name="T169" fmla="*/ 0 h 510"/>
                  <a:gd name="T170" fmla="*/ 420 w 420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0" h="510">
                    <a:moveTo>
                      <a:pt x="420" y="240"/>
                    </a:moveTo>
                    <a:lnTo>
                      <a:pt x="414" y="234"/>
                    </a:lnTo>
                    <a:lnTo>
                      <a:pt x="396" y="234"/>
                    </a:lnTo>
                    <a:lnTo>
                      <a:pt x="390" y="216"/>
                    </a:lnTo>
                    <a:lnTo>
                      <a:pt x="372" y="210"/>
                    </a:lnTo>
                    <a:lnTo>
                      <a:pt x="372" y="174"/>
                    </a:lnTo>
                    <a:lnTo>
                      <a:pt x="384" y="150"/>
                    </a:lnTo>
                    <a:lnTo>
                      <a:pt x="396" y="150"/>
                    </a:lnTo>
                    <a:lnTo>
                      <a:pt x="402" y="144"/>
                    </a:lnTo>
                    <a:lnTo>
                      <a:pt x="408" y="132"/>
                    </a:lnTo>
                    <a:lnTo>
                      <a:pt x="414" y="126"/>
                    </a:lnTo>
                    <a:lnTo>
                      <a:pt x="414" y="114"/>
                    </a:lnTo>
                    <a:lnTo>
                      <a:pt x="402" y="108"/>
                    </a:lnTo>
                    <a:lnTo>
                      <a:pt x="402" y="90"/>
                    </a:lnTo>
                    <a:lnTo>
                      <a:pt x="396" y="84"/>
                    </a:lnTo>
                    <a:lnTo>
                      <a:pt x="396" y="7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60" y="72"/>
                    </a:lnTo>
                    <a:lnTo>
                      <a:pt x="360" y="90"/>
                    </a:lnTo>
                    <a:lnTo>
                      <a:pt x="354" y="96"/>
                    </a:lnTo>
                    <a:lnTo>
                      <a:pt x="330" y="96"/>
                    </a:lnTo>
                    <a:lnTo>
                      <a:pt x="324" y="90"/>
                    </a:lnTo>
                    <a:lnTo>
                      <a:pt x="318" y="54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288" y="12"/>
                    </a:lnTo>
                    <a:lnTo>
                      <a:pt x="282" y="12"/>
                    </a:lnTo>
                    <a:lnTo>
                      <a:pt x="270" y="6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22" y="18"/>
                    </a:lnTo>
                    <a:lnTo>
                      <a:pt x="210" y="0"/>
                    </a:lnTo>
                    <a:lnTo>
                      <a:pt x="192" y="18"/>
                    </a:lnTo>
                    <a:lnTo>
                      <a:pt x="186" y="54"/>
                    </a:lnTo>
                    <a:lnTo>
                      <a:pt x="192" y="60"/>
                    </a:lnTo>
                    <a:lnTo>
                      <a:pt x="192" y="90"/>
                    </a:lnTo>
                    <a:lnTo>
                      <a:pt x="186" y="108"/>
                    </a:lnTo>
                    <a:lnTo>
                      <a:pt x="186" y="114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72" y="108"/>
                    </a:lnTo>
                    <a:lnTo>
                      <a:pt x="60" y="120"/>
                    </a:lnTo>
                    <a:lnTo>
                      <a:pt x="60" y="126"/>
                    </a:lnTo>
                    <a:lnTo>
                      <a:pt x="66" y="132"/>
                    </a:lnTo>
                    <a:lnTo>
                      <a:pt x="66" y="144"/>
                    </a:lnTo>
                    <a:lnTo>
                      <a:pt x="72" y="150"/>
                    </a:lnTo>
                    <a:lnTo>
                      <a:pt x="72" y="162"/>
                    </a:lnTo>
                    <a:lnTo>
                      <a:pt x="48" y="162"/>
                    </a:lnTo>
                    <a:lnTo>
                      <a:pt x="48" y="210"/>
                    </a:lnTo>
                    <a:lnTo>
                      <a:pt x="42" y="228"/>
                    </a:lnTo>
                    <a:lnTo>
                      <a:pt x="36" y="240"/>
                    </a:lnTo>
                    <a:lnTo>
                      <a:pt x="30" y="246"/>
                    </a:lnTo>
                    <a:lnTo>
                      <a:pt x="18" y="252"/>
                    </a:lnTo>
                    <a:lnTo>
                      <a:pt x="0" y="252"/>
                    </a:lnTo>
                    <a:lnTo>
                      <a:pt x="30" y="306"/>
                    </a:lnTo>
                    <a:lnTo>
                      <a:pt x="42" y="294"/>
                    </a:lnTo>
                    <a:lnTo>
                      <a:pt x="54" y="312"/>
                    </a:lnTo>
                    <a:lnTo>
                      <a:pt x="48" y="318"/>
                    </a:lnTo>
                    <a:lnTo>
                      <a:pt x="48" y="330"/>
                    </a:lnTo>
                    <a:lnTo>
                      <a:pt x="42" y="336"/>
                    </a:lnTo>
                    <a:lnTo>
                      <a:pt x="42" y="342"/>
                    </a:lnTo>
                    <a:lnTo>
                      <a:pt x="48" y="348"/>
                    </a:lnTo>
                    <a:lnTo>
                      <a:pt x="66" y="348"/>
                    </a:lnTo>
                    <a:lnTo>
                      <a:pt x="72" y="390"/>
                    </a:lnTo>
                    <a:lnTo>
                      <a:pt x="102" y="396"/>
                    </a:lnTo>
                    <a:lnTo>
                      <a:pt x="96" y="408"/>
                    </a:lnTo>
                    <a:lnTo>
                      <a:pt x="144" y="462"/>
                    </a:lnTo>
                    <a:lnTo>
                      <a:pt x="138" y="468"/>
                    </a:lnTo>
                    <a:lnTo>
                      <a:pt x="174" y="510"/>
                    </a:lnTo>
                    <a:lnTo>
                      <a:pt x="180" y="492"/>
                    </a:lnTo>
                    <a:lnTo>
                      <a:pt x="204" y="480"/>
                    </a:lnTo>
                    <a:lnTo>
                      <a:pt x="222" y="498"/>
                    </a:lnTo>
                    <a:lnTo>
                      <a:pt x="228" y="492"/>
                    </a:lnTo>
                    <a:lnTo>
                      <a:pt x="228" y="456"/>
                    </a:lnTo>
                    <a:lnTo>
                      <a:pt x="210" y="444"/>
                    </a:lnTo>
                    <a:lnTo>
                      <a:pt x="228" y="432"/>
                    </a:lnTo>
                    <a:lnTo>
                      <a:pt x="198" y="414"/>
                    </a:lnTo>
                    <a:lnTo>
                      <a:pt x="210" y="414"/>
                    </a:lnTo>
                    <a:lnTo>
                      <a:pt x="210" y="402"/>
                    </a:lnTo>
                    <a:lnTo>
                      <a:pt x="204" y="396"/>
                    </a:lnTo>
                    <a:lnTo>
                      <a:pt x="204" y="378"/>
                    </a:lnTo>
                    <a:lnTo>
                      <a:pt x="210" y="378"/>
                    </a:lnTo>
                    <a:lnTo>
                      <a:pt x="216" y="384"/>
                    </a:lnTo>
                    <a:lnTo>
                      <a:pt x="228" y="384"/>
                    </a:lnTo>
                    <a:lnTo>
                      <a:pt x="240" y="390"/>
                    </a:lnTo>
                    <a:lnTo>
                      <a:pt x="258" y="390"/>
                    </a:lnTo>
                    <a:lnTo>
                      <a:pt x="264" y="384"/>
                    </a:lnTo>
                    <a:lnTo>
                      <a:pt x="270" y="372"/>
                    </a:lnTo>
                    <a:lnTo>
                      <a:pt x="282" y="366"/>
                    </a:lnTo>
                    <a:lnTo>
                      <a:pt x="264" y="348"/>
                    </a:lnTo>
                    <a:lnTo>
                      <a:pt x="264" y="342"/>
                    </a:lnTo>
                    <a:lnTo>
                      <a:pt x="294" y="342"/>
                    </a:lnTo>
                    <a:lnTo>
                      <a:pt x="312" y="384"/>
                    </a:lnTo>
                    <a:lnTo>
                      <a:pt x="342" y="384"/>
                    </a:lnTo>
                    <a:lnTo>
                      <a:pt x="348" y="378"/>
                    </a:lnTo>
                    <a:lnTo>
                      <a:pt x="354" y="366"/>
                    </a:lnTo>
                    <a:lnTo>
                      <a:pt x="360" y="360"/>
                    </a:lnTo>
                    <a:lnTo>
                      <a:pt x="366" y="360"/>
                    </a:lnTo>
                    <a:lnTo>
                      <a:pt x="366" y="390"/>
                    </a:lnTo>
                    <a:lnTo>
                      <a:pt x="372" y="396"/>
                    </a:lnTo>
                    <a:lnTo>
                      <a:pt x="384" y="396"/>
                    </a:lnTo>
                    <a:lnTo>
                      <a:pt x="390" y="390"/>
                    </a:lnTo>
                    <a:lnTo>
                      <a:pt x="396" y="378"/>
                    </a:lnTo>
                    <a:lnTo>
                      <a:pt x="396" y="354"/>
                    </a:lnTo>
                    <a:lnTo>
                      <a:pt x="408" y="348"/>
                    </a:lnTo>
                    <a:lnTo>
                      <a:pt x="414" y="342"/>
                    </a:lnTo>
                    <a:lnTo>
                      <a:pt x="408" y="318"/>
                    </a:lnTo>
                    <a:lnTo>
                      <a:pt x="414" y="306"/>
                    </a:lnTo>
                    <a:lnTo>
                      <a:pt x="414" y="258"/>
                    </a:lnTo>
                    <a:lnTo>
                      <a:pt x="420" y="252"/>
                    </a:lnTo>
                    <a:lnTo>
                      <a:pt x="420" y="24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9" name="France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595" y="1259"/>
                <a:ext cx="233" cy="201"/>
              </a:xfrm>
              <a:custGeom>
                <a:avLst/>
                <a:gdLst>
                  <a:gd name="T0" fmla="*/ 2147483647 w 230"/>
                  <a:gd name="T1" fmla="*/ 2147483647 h 198"/>
                  <a:gd name="T2" fmla="*/ 2147483647 w 230"/>
                  <a:gd name="T3" fmla="*/ 2147483647 h 198"/>
                  <a:gd name="T4" fmla="*/ 2147483647 w 230"/>
                  <a:gd name="T5" fmla="*/ 2147483647 h 198"/>
                  <a:gd name="T6" fmla="*/ 2147483647 w 230"/>
                  <a:gd name="T7" fmla="*/ 2147483647 h 198"/>
                  <a:gd name="T8" fmla="*/ 2147483647 w 230"/>
                  <a:gd name="T9" fmla="*/ 2147483647 h 198"/>
                  <a:gd name="T10" fmla="*/ 2147483647 w 230"/>
                  <a:gd name="T11" fmla="*/ 2147483647 h 198"/>
                  <a:gd name="T12" fmla="*/ 2147483647 w 230"/>
                  <a:gd name="T13" fmla="*/ 2147483647 h 198"/>
                  <a:gd name="T14" fmla="*/ 2147483647 w 230"/>
                  <a:gd name="T15" fmla="*/ 2147483647 h 198"/>
                  <a:gd name="T16" fmla="*/ 2147483647 w 230"/>
                  <a:gd name="T17" fmla="*/ 2147483647 h 198"/>
                  <a:gd name="T18" fmla="*/ 2147483647 w 230"/>
                  <a:gd name="T19" fmla="*/ 2147483647 h 198"/>
                  <a:gd name="T20" fmla="*/ 2147483647 w 230"/>
                  <a:gd name="T21" fmla="*/ 2147483647 h 198"/>
                  <a:gd name="T22" fmla="*/ 2147483647 w 230"/>
                  <a:gd name="T23" fmla="*/ 2147483647 h 198"/>
                  <a:gd name="T24" fmla="*/ 2147483647 w 230"/>
                  <a:gd name="T25" fmla="*/ 2147483647 h 198"/>
                  <a:gd name="T26" fmla="*/ 2147483647 w 230"/>
                  <a:gd name="T27" fmla="*/ 2147483647 h 198"/>
                  <a:gd name="T28" fmla="*/ 2147483647 w 230"/>
                  <a:gd name="T29" fmla="*/ 2147483647 h 198"/>
                  <a:gd name="T30" fmla="*/ 2147483647 w 230"/>
                  <a:gd name="T31" fmla="*/ 2147483647 h 198"/>
                  <a:gd name="T32" fmla="*/ 2147483647 w 230"/>
                  <a:gd name="T33" fmla="*/ 2147483647 h 198"/>
                  <a:gd name="T34" fmla="*/ 2147483647 w 230"/>
                  <a:gd name="T35" fmla="*/ 2147483647 h 198"/>
                  <a:gd name="T36" fmla="*/ 2147483647 w 230"/>
                  <a:gd name="T37" fmla="*/ 2147483647 h 198"/>
                  <a:gd name="T38" fmla="*/ 2147483647 w 230"/>
                  <a:gd name="T39" fmla="*/ 2147483647 h 198"/>
                  <a:gd name="T40" fmla="*/ 2147483647 w 230"/>
                  <a:gd name="T41" fmla="*/ 2147483647 h 198"/>
                  <a:gd name="T42" fmla="*/ 2147483647 w 230"/>
                  <a:gd name="T43" fmla="*/ 2147483647 h 198"/>
                  <a:gd name="T44" fmla="*/ 2147483647 w 230"/>
                  <a:gd name="T45" fmla="*/ 2147483647 h 198"/>
                  <a:gd name="T46" fmla="*/ 2147483647 w 230"/>
                  <a:gd name="T47" fmla="*/ 2147483647 h 198"/>
                  <a:gd name="T48" fmla="*/ 2147483647 w 230"/>
                  <a:gd name="T49" fmla="*/ 2147483647 h 198"/>
                  <a:gd name="T50" fmla="*/ 2147483647 w 230"/>
                  <a:gd name="T51" fmla="*/ 2147483647 h 198"/>
                  <a:gd name="T52" fmla="*/ 2147483647 w 230"/>
                  <a:gd name="T53" fmla="*/ 2147483647 h 198"/>
                  <a:gd name="T54" fmla="*/ 2147483647 w 230"/>
                  <a:gd name="T55" fmla="*/ 2147483647 h 198"/>
                  <a:gd name="T56" fmla="*/ 2147483647 w 230"/>
                  <a:gd name="T57" fmla="*/ 2147483647 h 198"/>
                  <a:gd name="T58" fmla="*/ 2147483647 w 230"/>
                  <a:gd name="T59" fmla="*/ 2147483647 h 198"/>
                  <a:gd name="T60" fmla="*/ 2147483647 w 230"/>
                  <a:gd name="T61" fmla="*/ 2147483647 h 198"/>
                  <a:gd name="T62" fmla="*/ 2147483647 w 230"/>
                  <a:gd name="T63" fmla="*/ 2147483647 h 198"/>
                  <a:gd name="T64" fmla="*/ 2147483647 w 230"/>
                  <a:gd name="T65" fmla="*/ 2147483647 h 198"/>
                  <a:gd name="T66" fmla="*/ 2147483647 w 230"/>
                  <a:gd name="T67" fmla="*/ 2147483647 h 198"/>
                  <a:gd name="T68" fmla="*/ 2147483647 w 230"/>
                  <a:gd name="T69" fmla="*/ 2147483647 h 198"/>
                  <a:gd name="T70" fmla="*/ 2147483647 w 230"/>
                  <a:gd name="T71" fmla="*/ 2147483647 h 198"/>
                  <a:gd name="T72" fmla="*/ 2147483647 w 230"/>
                  <a:gd name="T73" fmla="*/ 2147483647 h 198"/>
                  <a:gd name="T74" fmla="*/ 2147483647 w 230"/>
                  <a:gd name="T75" fmla="*/ 2147483647 h 198"/>
                  <a:gd name="T76" fmla="*/ 2147483647 w 230"/>
                  <a:gd name="T77" fmla="*/ 2147483647 h 198"/>
                  <a:gd name="T78" fmla="*/ 2147483647 w 230"/>
                  <a:gd name="T79" fmla="*/ 2147483647 h 198"/>
                  <a:gd name="T80" fmla="*/ 2147483647 w 230"/>
                  <a:gd name="T81" fmla="*/ 2147483647 h 198"/>
                  <a:gd name="T82" fmla="*/ 2147483647 w 230"/>
                  <a:gd name="T83" fmla="*/ 2147483647 h 198"/>
                  <a:gd name="T84" fmla="*/ 2147483647 w 230"/>
                  <a:gd name="T85" fmla="*/ 2147483647 h 198"/>
                  <a:gd name="T86" fmla="*/ 2147483647 w 230"/>
                  <a:gd name="T87" fmla="*/ 2147483647 h 198"/>
                  <a:gd name="T88" fmla="*/ 2147483647 w 230"/>
                  <a:gd name="T89" fmla="*/ 2147483647 h 198"/>
                  <a:gd name="T90" fmla="*/ 2147483647 w 230"/>
                  <a:gd name="T91" fmla="*/ 2147483647 h 198"/>
                  <a:gd name="T92" fmla="*/ 2147483647 w 230"/>
                  <a:gd name="T93" fmla="*/ 2147483647 h 198"/>
                  <a:gd name="T94" fmla="*/ 2147483647 w 230"/>
                  <a:gd name="T95" fmla="*/ 2147483647 h 198"/>
                  <a:gd name="T96" fmla="*/ 2147483647 w 230"/>
                  <a:gd name="T97" fmla="*/ 2147483647 h 198"/>
                  <a:gd name="T98" fmla="*/ 2147483647 w 230"/>
                  <a:gd name="T99" fmla="*/ 2147483647 h 198"/>
                  <a:gd name="T100" fmla="*/ 2147483647 w 230"/>
                  <a:gd name="T101" fmla="*/ 2147483647 h 198"/>
                  <a:gd name="T102" fmla="*/ 2147483647 w 230"/>
                  <a:gd name="T103" fmla="*/ 2147483647 h 198"/>
                  <a:gd name="T104" fmla="*/ 2147483647 w 230"/>
                  <a:gd name="T105" fmla="*/ 2147483647 h 198"/>
                  <a:gd name="T106" fmla="*/ 2147483647 w 230"/>
                  <a:gd name="T107" fmla="*/ 2147483647 h 198"/>
                  <a:gd name="T108" fmla="*/ 2147483647 w 230"/>
                  <a:gd name="T109" fmla="*/ 2147483647 h 198"/>
                  <a:gd name="T110" fmla="*/ 2147483647 w 230"/>
                  <a:gd name="T111" fmla="*/ 2147483647 h 198"/>
                  <a:gd name="T112" fmla="*/ 2147483647 w 230"/>
                  <a:gd name="T113" fmla="*/ 2147483647 h 198"/>
                  <a:gd name="T114" fmla="*/ 2147483647 w 230"/>
                  <a:gd name="T115" fmla="*/ 2147483647 h 198"/>
                  <a:gd name="T116" fmla="*/ 2147483647 w 230"/>
                  <a:gd name="T117" fmla="*/ 2147483647 h 198"/>
                  <a:gd name="T118" fmla="*/ 2147483647 w 230"/>
                  <a:gd name="T119" fmla="*/ 2147483647 h 198"/>
                  <a:gd name="T120" fmla="*/ 2147483647 w 230"/>
                  <a:gd name="T121" fmla="*/ 2147483647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198"/>
                  <a:gd name="T185" fmla="*/ 230 w 230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198"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66"/>
                    </a:lnTo>
                    <a:lnTo>
                      <a:pt x="228" y="166"/>
                    </a:lnTo>
                    <a:lnTo>
                      <a:pt x="224" y="168"/>
                    </a:lnTo>
                    <a:lnTo>
                      <a:pt x="224" y="170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6" y="178"/>
                    </a:lnTo>
                    <a:lnTo>
                      <a:pt x="216" y="182"/>
                    </a:lnTo>
                    <a:lnTo>
                      <a:pt x="218" y="186"/>
                    </a:lnTo>
                    <a:lnTo>
                      <a:pt x="218" y="190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22" y="196"/>
                    </a:lnTo>
                    <a:lnTo>
                      <a:pt x="224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30" y="184"/>
                    </a:lnTo>
                    <a:lnTo>
                      <a:pt x="230" y="172"/>
                    </a:lnTo>
                    <a:close/>
                    <a:moveTo>
                      <a:pt x="198" y="40"/>
                    </a:moveTo>
                    <a:lnTo>
                      <a:pt x="198" y="40"/>
                    </a:lnTo>
                    <a:lnTo>
                      <a:pt x="196" y="40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4" y="40"/>
                    </a:lnTo>
                    <a:lnTo>
                      <a:pt x="184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78" y="30"/>
                    </a:lnTo>
                    <a:lnTo>
                      <a:pt x="174" y="34"/>
                    </a:lnTo>
                    <a:lnTo>
                      <a:pt x="172" y="32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2"/>
                    </a:lnTo>
                    <a:lnTo>
                      <a:pt x="152" y="24"/>
                    </a:lnTo>
                    <a:lnTo>
                      <a:pt x="146" y="24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2" y="14"/>
                    </a:lnTo>
                    <a:lnTo>
                      <a:pt x="136" y="14"/>
                    </a:lnTo>
                    <a:lnTo>
                      <a:pt x="132" y="12"/>
                    </a:lnTo>
                    <a:lnTo>
                      <a:pt x="126" y="1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98" y="24"/>
                    </a:lnTo>
                    <a:lnTo>
                      <a:pt x="92" y="24"/>
                    </a:lnTo>
                    <a:lnTo>
                      <a:pt x="82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6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8" y="76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92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58" y="106"/>
                    </a:lnTo>
                    <a:lnTo>
                      <a:pt x="62" y="114"/>
                    </a:lnTo>
                    <a:lnTo>
                      <a:pt x="66" y="124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32"/>
                    </a:lnTo>
                    <a:lnTo>
                      <a:pt x="54" y="134"/>
                    </a:lnTo>
                    <a:lnTo>
                      <a:pt x="52" y="144"/>
                    </a:lnTo>
                    <a:lnTo>
                      <a:pt x="52" y="146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0" y="164"/>
                    </a:lnTo>
                    <a:lnTo>
                      <a:pt x="60" y="164"/>
                    </a:lnTo>
                    <a:lnTo>
                      <a:pt x="64" y="168"/>
                    </a:lnTo>
                    <a:lnTo>
                      <a:pt x="66" y="166"/>
                    </a:lnTo>
                    <a:lnTo>
                      <a:pt x="68" y="166"/>
                    </a:lnTo>
                    <a:lnTo>
                      <a:pt x="72" y="170"/>
                    </a:lnTo>
                    <a:lnTo>
                      <a:pt x="78" y="170"/>
                    </a:lnTo>
                    <a:lnTo>
                      <a:pt x="78" y="172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6" y="172"/>
                    </a:lnTo>
                    <a:lnTo>
                      <a:pt x="104" y="172"/>
                    </a:lnTo>
                    <a:lnTo>
                      <a:pt x="104" y="174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2" y="174"/>
                    </a:lnTo>
                    <a:lnTo>
                      <a:pt x="122" y="170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2" y="158"/>
                    </a:lnTo>
                    <a:lnTo>
                      <a:pt x="134" y="156"/>
                    </a:lnTo>
                    <a:lnTo>
                      <a:pt x="138" y="154"/>
                    </a:lnTo>
                    <a:lnTo>
                      <a:pt x="140" y="152"/>
                    </a:lnTo>
                    <a:lnTo>
                      <a:pt x="144" y="152"/>
                    </a:lnTo>
                    <a:lnTo>
                      <a:pt x="146" y="154"/>
                    </a:lnTo>
                    <a:lnTo>
                      <a:pt x="150" y="154"/>
                    </a:lnTo>
                    <a:lnTo>
                      <a:pt x="152" y="156"/>
                    </a:lnTo>
                    <a:lnTo>
                      <a:pt x="162" y="156"/>
                    </a:lnTo>
                    <a:lnTo>
                      <a:pt x="166" y="160"/>
                    </a:lnTo>
                    <a:lnTo>
                      <a:pt x="166" y="162"/>
                    </a:lnTo>
                    <a:lnTo>
                      <a:pt x="170" y="162"/>
                    </a:lnTo>
                    <a:lnTo>
                      <a:pt x="172" y="164"/>
                    </a:lnTo>
                    <a:lnTo>
                      <a:pt x="178" y="164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54"/>
                    </a:lnTo>
                    <a:lnTo>
                      <a:pt x="192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0"/>
                    </a:lnTo>
                    <a:lnTo>
                      <a:pt x="192" y="140"/>
                    </a:lnTo>
                    <a:lnTo>
                      <a:pt x="188" y="138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8" y="132"/>
                    </a:lnTo>
                    <a:lnTo>
                      <a:pt x="190" y="130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0"/>
                    </a:lnTo>
                    <a:lnTo>
                      <a:pt x="188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86" y="108"/>
                    </a:lnTo>
                    <a:lnTo>
                      <a:pt x="188" y="106"/>
                    </a:lnTo>
                    <a:lnTo>
                      <a:pt x="190" y="106"/>
                    </a:lnTo>
                    <a:lnTo>
                      <a:pt x="190" y="104"/>
                    </a:lnTo>
                    <a:lnTo>
                      <a:pt x="186" y="100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4"/>
                    </a:lnTo>
                    <a:lnTo>
                      <a:pt x="176" y="100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6" y="96"/>
                    </a:lnTo>
                    <a:lnTo>
                      <a:pt x="174" y="94"/>
                    </a:lnTo>
                    <a:lnTo>
                      <a:pt x="178" y="92"/>
                    </a:lnTo>
                    <a:lnTo>
                      <a:pt x="178" y="88"/>
                    </a:lnTo>
                    <a:lnTo>
                      <a:pt x="182" y="86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88" y="80"/>
                    </a:lnTo>
                    <a:lnTo>
                      <a:pt x="190" y="78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8" y="76"/>
                    </a:lnTo>
                    <a:lnTo>
                      <a:pt x="198" y="7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8" y="46"/>
                    </a:lnTo>
                    <a:lnTo>
                      <a:pt x="210" y="42"/>
                    </a:lnTo>
                    <a:lnTo>
                      <a:pt x="204" y="40"/>
                    </a:lnTo>
                    <a:lnTo>
                      <a:pt x="198" y="4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0" name="Fin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77" y="907"/>
                <a:ext cx="161" cy="183"/>
              </a:xfrm>
              <a:custGeom>
                <a:avLst/>
                <a:gdLst>
                  <a:gd name="T0" fmla="*/ 2147483647 w 630"/>
                  <a:gd name="T1" fmla="*/ 2147483647 h 714"/>
                  <a:gd name="T2" fmla="*/ 2147483647 w 630"/>
                  <a:gd name="T3" fmla="*/ 2147483647 h 714"/>
                  <a:gd name="T4" fmla="*/ 2147483647 w 630"/>
                  <a:gd name="T5" fmla="*/ 2147483647 h 714"/>
                  <a:gd name="T6" fmla="*/ 2147483647 w 630"/>
                  <a:gd name="T7" fmla="*/ 2147483647 h 714"/>
                  <a:gd name="T8" fmla="*/ 2147483647 w 630"/>
                  <a:gd name="T9" fmla="*/ 2147483647 h 714"/>
                  <a:gd name="T10" fmla="*/ 2147483647 w 630"/>
                  <a:gd name="T11" fmla="*/ 2147483647 h 714"/>
                  <a:gd name="T12" fmla="*/ 2147483647 w 630"/>
                  <a:gd name="T13" fmla="*/ 2147483647 h 714"/>
                  <a:gd name="T14" fmla="*/ 2147483647 w 630"/>
                  <a:gd name="T15" fmla="*/ 2147483647 h 714"/>
                  <a:gd name="T16" fmla="*/ 2147483647 w 630"/>
                  <a:gd name="T17" fmla="*/ 2147483647 h 714"/>
                  <a:gd name="T18" fmla="*/ 2147483647 w 630"/>
                  <a:gd name="T19" fmla="*/ 2147483647 h 714"/>
                  <a:gd name="T20" fmla="*/ 2147483647 w 630"/>
                  <a:gd name="T21" fmla="*/ 2147483647 h 714"/>
                  <a:gd name="T22" fmla="*/ 2147483647 w 630"/>
                  <a:gd name="T23" fmla="*/ 2147483647 h 714"/>
                  <a:gd name="T24" fmla="*/ 2147483647 w 630"/>
                  <a:gd name="T25" fmla="*/ 2147483647 h 714"/>
                  <a:gd name="T26" fmla="*/ 2147483647 w 630"/>
                  <a:gd name="T27" fmla="*/ 2147483647 h 714"/>
                  <a:gd name="T28" fmla="*/ 2147483647 w 630"/>
                  <a:gd name="T29" fmla="*/ 2147483647 h 714"/>
                  <a:gd name="T30" fmla="*/ 2147483647 w 630"/>
                  <a:gd name="T31" fmla="*/ 2147483647 h 714"/>
                  <a:gd name="T32" fmla="*/ 2147483647 w 630"/>
                  <a:gd name="T33" fmla="*/ 2147483647 h 714"/>
                  <a:gd name="T34" fmla="*/ 2147483647 w 630"/>
                  <a:gd name="T35" fmla="*/ 2147483647 h 714"/>
                  <a:gd name="T36" fmla="*/ 2147483647 w 630"/>
                  <a:gd name="T37" fmla="*/ 2147483647 h 714"/>
                  <a:gd name="T38" fmla="*/ 2147483647 w 630"/>
                  <a:gd name="T39" fmla="*/ 2147483647 h 714"/>
                  <a:gd name="T40" fmla="*/ 2147483647 w 630"/>
                  <a:gd name="T41" fmla="*/ 2147483647 h 714"/>
                  <a:gd name="T42" fmla="*/ 2147483647 w 630"/>
                  <a:gd name="T43" fmla="*/ 2147483647 h 714"/>
                  <a:gd name="T44" fmla="*/ 2147483647 w 630"/>
                  <a:gd name="T45" fmla="*/ 2147483647 h 714"/>
                  <a:gd name="T46" fmla="*/ 2147483647 w 630"/>
                  <a:gd name="T47" fmla="*/ 2147483647 h 714"/>
                  <a:gd name="T48" fmla="*/ 2147483647 w 630"/>
                  <a:gd name="T49" fmla="*/ 2147483647 h 714"/>
                  <a:gd name="T50" fmla="*/ 2147483647 w 630"/>
                  <a:gd name="T51" fmla="*/ 2147483647 h 714"/>
                  <a:gd name="T52" fmla="*/ 2147483647 w 630"/>
                  <a:gd name="T53" fmla="*/ 2147483647 h 714"/>
                  <a:gd name="T54" fmla="*/ 2147483647 w 630"/>
                  <a:gd name="T55" fmla="*/ 2147483647 h 714"/>
                  <a:gd name="T56" fmla="*/ 2147483647 w 630"/>
                  <a:gd name="T57" fmla="*/ 2147483647 h 714"/>
                  <a:gd name="T58" fmla="*/ 2147483647 w 630"/>
                  <a:gd name="T59" fmla="*/ 2147483647 h 714"/>
                  <a:gd name="T60" fmla="*/ 2147483647 w 630"/>
                  <a:gd name="T61" fmla="*/ 2147483647 h 714"/>
                  <a:gd name="T62" fmla="*/ 2147483647 w 630"/>
                  <a:gd name="T63" fmla="*/ 2147483647 h 714"/>
                  <a:gd name="T64" fmla="*/ 2147483647 w 630"/>
                  <a:gd name="T65" fmla="*/ 2147483647 h 714"/>
                  <a:gd name="T66" fmla="*/ 2147483647 w 630"/>
                  <a:gd name="T67" fmla="*/ 2147483647 h 714"/>
                  <a:gd name="T68" fmla="*/ 2147483647 w 630"/>
                  <a:gd name="T69" fmla="*/ 2147483647 h 714"/>
                  <a:gd name="T70" fmla="*/ 2147483647 w 630"/>
                  <a:gd name="T71" fmla="*/ 2147483647 h 714"/>
                  <a:gd name="T72" fmla="*/ 2147483647 w 630"/>
                  <a:gd name="T73" fmla="*/ 2147483647 h 714"/>
                  <a:gd name="T74" fmla="*/ 2147483647 w 630"/>
                  <a:gd name="T75" fmla="*/ 2147483647 h 714"/>
                  <a:gd name="T76" fmla="*/ 2147483647 w 630"/>
                  <a:gd name="T77" fmla="*/ 2147483647 h 714"/>
                  <a:gd name="T78" fmla="*/ 2147483647 w 630"/>
                  <a:gd name="T79" fmla="*/ 2147483647 h 714"/>
                  <a:gd name="T80" fmla="*/ 2147483647 w 630"/>
                  <a:gd name="T81" fmla="*/ 2147483647 h 714"/>
                  <a:gd name="T82" fmla="*/ 2147483647 w 630"/>
                  <a:gd name="T83" fmla="*/ 2147483647 h 714"/>
                  <a:gd name="T84" fmla="*/ 2147483647 w 630"/>
                  <a:gd name="T85" fmla="*/ 2147483647 h 714"/>
                  <a:gd name="T86" fmla="*/ 2147483647 w 630"/>
                  <a:gd name="T87" fmla="*/ 2147483647 h 714"/>
                  <a:gd name="T88" fmla="*/ 2147483647 w 630"/>
                  <a:gd name="T89" fmla="*/ 2147483647 h 714"/>
                  <a:gd name="T90" fmla="*/ 2147483647 w 630"/>
                  <a:gd name="T91" fmla="*/ 2147483647 h 714"/>
                  <a:gd name="T92" fmla="*/ 2147483647 w 630"/>
                  <a:gd name="T93" fmla="*/ 2147483647 h 714"/>
                  <a:gd name="T94" fmla="*/ 2147483647 w 630"/>
                  <a:gd name="T95" fmla="*/ 2147483647 h 714"/>
                  <a:gd name="T96" fmla="*/ 2147483647 w 630"/>
                  <a:gd name="T97" fmla="*/ 2147483647 h 714"/>
                  <a:gd name="T98" fmla="*/ 2147483647 w 630"/>
                  <a:gd name="T99" fmla="*/ 2147483647 h 714"/>
                  <a:gd name="T100" fmla="*/ 2147483647 w 630"/>
                  <a:gd name="T101" fmla="*/ 2147483647 h 714"/>
                  <a:gd name="T102" fmla="*/ 2147483647 w 630"/>
                  <a:gd name="T103" fmla="*/ 2147483647 h 714"/>
                  <a:gd name="T104" fmla="*/ 2147483647 w 630"/>
                  <a:gd name="T105" fmla="*/ 2147483647 h 714"/>
                  <a:gd name="T106" fmla="*/ 2147483647 w 630"/>
                  <a:gd name="T107" fmla="*/ 0 h 714"/>
                  <a:gd name="T108" fmla="*/ 2147483647 w 630"/>
                  <a:gd name="T109" fmla="*/ 2147483647 h 714"/>
                  <a:gd name="T110" fmla="*/ 2147483647 w 630"/>
                  <a:gd name="T111" fmla="*/ 2147483647 h 714"/>
                  <a:gd name="T112" fmla="*/ 2147483647 w 630"/>
                  <a:gd name="T113" fmla="*/ 2147483647 h 714"/>
                  <a:gd name="T114" fmla="*/ 2147483647 w 630"/>
                  <a:gd name="T115" fmla="*/ 2147483647 h 714"/>
                  <a:gd name="T116" fmla="*/ 2147483647 w 630"/>
                  <a:gd name="T117" fmla="*/ 2147483647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1" name="Ethiop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53" y="2003"/>
                <a:ext cx="270" cy="236"/>
              </a:xfrm>
              <a:custGeom>
                <a:avLst/>
                <a:gdLst>
                  <a:gd name="T0" fmla="*/ 2147483647 w 1056"/>
                  <a:gd name="T1" fmla="*/ 2147483647 h 924"/>
                  <a:gd name="T2" fmla="*/ 2147483647 w 1056"/>
                  <a:gd name="T3" fmla="*/ 2147483647 h 924"/>
                  <a:gd name="T4" fmla="*/ 2147483647 w 1056"/>
                  <a:gd name="T5" fmla="*/ 2147483647 h 924"/>
                  <a:gd name="T6" fmla="*/ 2147483647 w 1056"/>
                  <a:gd name="T7" fmla="*/ 2147483647 h 924"/>
                  <a:gd name="T8" fmla="*/ 2147483647 w 1056"/>
                  <a:gd name="T9" fmla="*/ 2147483647 h 924"/>
                  <a:gd name="T10" fmla="*/ 2147483647 w 1056"/>
                  <a:gd name="T11" fmla="*/ 2147483647 h 924"/>
                  <a:gd name="T12" fmla="*/ 2147483647 w 1056"/>
                  <a:gd name="T13" fmla="*/ 2147483647 h 924"/>
                  <a:gd name="T14" fmla="*/ 2147483647 w 1056"/>
                  <a:gd name="T15" fmla="*/ 2147483647 h 924"/>
                  <a:gd name="T16" fmla="*/ 2147483647 w 1056"/>
                  <a:gd name="T17" fmla="*/ 2147483647 h 924"/>
                  <a:gd name="T18" fmla="*/ 2147483647 w 1056"/>
                  <a:gd name="T19" fmla="*/ 2147483647 h 924"/>
                  <a:gd name="T20" fmla="*/ 2147483647 w 1056"/>
                  <a:gd name="T21" fmla="*/ 2147483647 h 924"/>
                  <a:gd name="T22" fmla="*/ 2147483647 w 1056"/>
                  <a:gd name="T23" fmla="*/ 2147483647 h 924"/>
                  <a:gd name="T24" fmla="*/ 2147483647 w 1056"/>
                  <a:gd name="T25" fmla="*/ 2147483647 h 924"/>
                  <a:gd name="T26" fmla="*/ 2147483647 w 1056"/>
                  <a:gd name="T27" fmla="*/ 2147483647 h 924"/>
                  <a:gd name="T28" fmla="*/ 2147483647 w 1056"/>
                  <a:gd name="T29" fmla="*/ 2147483647 h 924"/>
                  <a:gd name="T30" fmla="*/ 2147483647 w 1056"/>
                  <a:gd name="T31" fmla="*/ 2147483647 h 924"/>
                  <a:gd name="T32" fmla="*/ 2147483647 w 1056"/>
                  <a:gd name="T33" fmla="*/ 2147483647 h 924"/>
                  <a:gd name="T34" fmla="*/ 2147483647 w 1056"/>
                  <a:gd name="T35" fmla="*/ 2147483647 h 924"/>
                  <a:gd name="T36" fmla="*/ 2147483647 w 1056"/>
                  <a:gd name="T37" fmla="*/ 2147483647 h 924"/>
                  <a:gd name="T38" fmla="*/ 2147483647 w 1056"/>
                  <a:gd name="T39" fmla="*/ 2147483647 h 924"/>
                  <a:gd name="T40" fmla="*/ 2147483647 w 1056"/>
                  <a:gd name="T41" fmla="*/ 2147483647 h 924"/>
                  <a:gd name="T42" fmla="*/ 2147483647 w 1056"/>
                  <a:gd name="T43" fmla="*/ 2147483647 h 924"/>
                  <a:gd name="T44" fmla="*/ 2147483647 w 1056"/>
                  <a:gd name="T45" fmla="*/ 2147483647 h 924"/>
                  <a:gd name="T46" fmla="*/ 2147483647 w 1056"/>
                  <a:gd name="T47" fmla="*/ 2147483647 h 924"/>
                  <a:gd name="T48" fmla="*/ 2147483647 w 1056"/>
                  <a:gd name="T49" fmla="*/ 2147483647 h 924"/>
                  <a:gd name="T50" fmla="*/ 2147483647 w 1056"/>
                  <a:gd name="T51" fmla="*/ 2147483647 h 924"/>
                  <a:gd name="T52" fmla="*/ 2147483647 w 1056"/>
                  <a:gd name="T53" fmla="*/ 2147483647 h 924"/>
                  <a:gd name="T54" fmla="*/ 2147483647 w 1056"/>
                  <a:gd name="T55" fmla="*/ 2147483647 h 924"/>
                  <a:gd name="T56" fmla="*/ 2147483647 w 1056"/>
                  <a:gd name="T57" fmla="*/ 2147483647 h 924"/>
                  <a:gd name="T58" fmla="*/ 2147483647 w 1056"/>
                  <a:gd name="T59" fmla="*/ 2147483647 h 924"/>
                  <a:gd name="T60" fmla="*/ 2147483647 w 1056"/>
                  <a:gd name="T61" fmla="*/ 2147483647 h 924"/>
                  <a:gd name="T62" fmla="*/ 2147483647 w 1056"/>
                  <a:gd name="T63" fmla="*/ 2147483647 h 924"/>
                  <a:gd name="T64" fmla="*/ 2147483647 w 1056"/>
                  <a:gd name="T65" fmla="*/ 2147483647 h 924"/>
                  <a:gd name="T66" fmla="*/ 2147483647 w 1056"/>
                  <a:gd name="T67" fmla="*/ 2147483647 h 924"/>
                  <a:gd name="T68" fmla="*/ 2147483647 w 1056"/>
                  <a:gd name="T69" fmla="*/ 2147483647 h 924"/>
                  <a:gd name="T70" fmla="*/ 2147483647 w 1056"/>
                  <a:gd name="T71" fmla="*/ 2147483647 h 924"/>
                  <a:gd name="T72" fmla="*/ 2147483647 w 1056"/>
                  <a:gd name="T73" fmla="*/ 0 h 924"/>
                  <a:gd name="T74" fmla="*/ 2147483647 w 1056"/>
                  <a:gd name="T75" fmla="*/ 2147483647 h 924"/>
                  <a:gd name="T76" fmla="*/ 2147483647 w 1056"/>
                  <a:gd name="T77" fmla="*/ 2147483647 h 924"/>
                  <a:gd name="T78" fmla="*/ 2147483647 w 1056"/>
                  <a:gd name="T79" fmla="*/ 2147483647 h 924"/>
                  <a:gd name="T80" fmla="*/ 2147483647 w 1056"/>
                  <a:gd name="T81" fmla="*/ 2147483647 h 924"/>
                  <a:gd name="T82" fmla="*/ 2147483647 w 1056"/>
                  <a:gd name="T83" fmla="*/ 2147483647 h 924"/>
                  <a:gd name="T84" fmla="*/ 2147483647 w 1056"/>
                  <a:gd name="T85" fmla="*/ 2147483647 h 924"/>
                  <a:gd name="T86" fmla="*/ 2147483647 w 1056"/>
                  <a:gd name="T87" fmla="*/ 2147483647 h 924"/>
                  <a:gd name="T88" fmla="*/ 2147483647 w 1056"/>
                  <a:gd name="T89" fmla="*/ 2147483647 h 924"/>
                  <a:gd name="T90" fmla="*/ 2147483647 w 1056"/>
                  <a:gd name="T91" fmla="*/ 2147483647 h 924"/>
                  <a:gd name="T92" fmla="*/ 2147483647 w 1056"/>
                  <a:gd name="T93" fmla="*/ 2147483647 h 924"/>
                  <a:gd name="T94" fmla="*/ 2147483647 w 1056"/>
                  <a:gd name="T95" fmla="*/ 2147483647 h 924"/>
                  <a:gd name="T96" fmla="*/ 2147483647 w 1056"/>
                  <a:gd name="T97" fmla="*/ 2147483647 h 924"/>
                  <a:gd name="T98" fmla="*/ 2147483647 w 1056"/>
                  <a:gd name="T99" fmla="*/ 2147483647 h 924"/>
                  <a:gd name="T100" fmla="*/ 2147483647 w 1056"/>
                  <a:gd name="T101" fmla="*/ 2147483647 h 924"/>
                  <a:gd name="T102" fmla="*/ 2147483647 w 1056"/>
                  <a:gd name="T103" fmla="*/ 2147483647 h 924"/>
                  <a:gd name="T104" fmla="*/ 2147483647 w 1056"/>
                  <a:gd name="T105" fmla="*/ 2147483647 h 924"/>
                  <a:gd name="T106" fmla="*/ 2147483647 w 1056"/>
                  <a:gd name="T107" fmla="*/ 2147483647 h 924"/>
                  <a:gd name="T108" fmla="*/ 2147483647 w 1056"/>
                  <a:gd name="T109" fmla="*/ 2147483647 h 924"/>
                  <a:gd name="T110" fmla="*/ 2147483647 w 1056"/>
                  <a:gd name="T111" fmla="*/ 2147483647 h 924"/>
                  <a:gd name="T112" fmla="*/ 2147483647 w 1056"/>
                  <a:gd name="T113" fmla="*/ 2147483647 h 924"/>
                  <a:gd name="T114" fmla="*/ 2147483647 w 1056"/>
                  <a:gd name="T115" fmla="*/ 2147483647 h 924"/>
                  <a:gd name="T116" fmla="*/ 2147483647 w 1056"/>
                  <a:gd name="T117" fmla="*/ 2147483647 h 9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6"/>
                  <a:gd name="T178" fmla="*/ 0 h 924"/>
                  <a:gd name="T179" fmla="*/ 1056 w 1056"/>
                  <a:gd name="T180" fmla="*/ 924 h 9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6" h="924">
                    <a:moveTo>
                      <a:pt x="84" y="642"/>
                    </a:moveTo>
                    <a:lnTo>
                      <a:pt x="108" y="642"/>
                    </a:lnTo>
                    <a:lnTo>
                      <a:pt x="114" y="666"/>
                    </a:lnTo>
                    <a:lnTo>
                      <a:pt x="126" y="666"/>
                    </a:lnTo>
                    <a:lnTo>
                      <a:pt x="126" y="702"/>
                    </a:lnTo>
                    <a:lnTo>
                      <a:pt x="138" y="708"/>
                    </a:lnTo>
                    <a:lnTo>
                      <a:pt x="138" y="726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86" y="768"/>
                    </a:lnTo>
                    <a:lnTo>
                      <a:pt x="192" y="774"/>
                    </a:lnTo>
                    <a:lnTo>
                      <a:pt x="198" y="786"/>
                    </a:lnTo>
                    <a:lnTo>
                      <a:pt x="198" y="804"/>
                    </a:lnTo>
                    <a:lnTo>
                      <a:pt x="210" y="840"/>
                    </a:lnTo>
                    <a:lnTo>
                      <a:pt x="282" y="846"/>
                    </a:lnTo>
                    <a:lnTo>
                      <a:pt x="360" y="906"/>
                    </a:lnTo>
                    <a:lnTo>
                      <a:pt x="390" y="906"/>
                    </a:lnTo>
                    <a:lnTo>
                      <a:pt x="402" y="912"/>
                    </a:lnTo>
                    <a:lnTo>
                      <a:pt x="432" y="912"/>
                    </a:lnTo>
                    <a:lnTo>
                      <a:pt x="444" y="918"/>
                    </a:lnTo>
                    <a:lnTo>
                      <a:pt x="450" y="918"/>
                    </a:lnTo>
                    <a:lnTo>
                      <a:pt x="462" y="924"/>
                    </a:lnTo>
                    <a:lnTo>
                      <a:pt x="486" y="906"/>
                    </a:lnTo>
                    <a:lnTo>
                      <a:pt x="486" y="894"/>
                    </a:lnTo>
                    <a:lnTo>
                      <a:pt x="498" y="882"/>
                    </a:lnTo>
                    <a:lnTo>
                      <a:pt x="510" y="882"/>
                    </a:lnTo>
                    <a:lnTo>
                      <a:pt x="522" y="876"/>
                    </a:lnTo>
                    <a:lnTo>
                      <a:pt x="528" y="870"/>
                    </a:lnTo>
                    <a:lnTo>
                      <a:pt x="534" y="870"/>
                    </a:lnTo>
                    <a:lnTo>
                      <a:pt x="552" y="852"/>
                    </a:lnTo>
                    <a:lnTo>
                      <a:pt x="576" y="882"/>
                    </a:lnTo>
                    <a:lnTo>
                      <a:pt x="606" y="882"/>
                    </a:lnTo>
                    <a:lnTo>
                      <a:pt x="612" y="876"/>
                    </a:lnTo>
                    <a:lnTo>
                      <a:pt x="636" y="882"/>
                    </a:lnTo>
                    <a:lnTo>
                      <a:pt x="636" y="876"/>
                    </a:lnTo>
                    <a:lnTo>
                      <a:pt x="648" y="864"/>
                    </a:lnTo>
                    <a:lnTo>
                      <a:pt x="660" y="864"/>
                    </a:lnTo>
                    <a:lnTo>
                      <a:pt x="672" y="858"/>
                    </a:lnTo>
                    <a:lnTo>
                      <a:pt x="696" y="858"/>
                    </a:lnTo>
                    <a:lnTo>
                      <a:pt x="714" y="840"/>
                    </a:lnTo>
                    <a:lnTo>
                      <a:pt x="714" y="828"/>
                    </a:lnTo>
                    <a:lnTo>
                      <a:pt x="726" y="822"/>
                    </a:lnTo>
                    <a:lnTo>
                      <a:pt x="732" y="816"/>
                    </a:lnTo>
                    <a:lnTo>
                      <a:pt x="744" y="810"/>
                    </a:lnTo>
                    <a:lnTo>
                      <a:pt x="756" y="810"/>
                    </a:lnTo>
                    <a:lnTo>
                      <a:pt x="762" y="804"/>
                    </a:lnTo>
                    <a:lnTo>
                      <a:pt x="846" y="804"/>
                    </a:lnTo>
                    <a:lnTo>
                      <a:pt x="1056" y="558"/>
                    </a:lnTo>
                    <a:lnTo>
                      <a:pt x="984" y="564"/>
                    </a:lnTo>
                    <a:lnTo>
                      <a:pt x="948" y="546"/>
                    </a:lnTo>
                    <a:lnTo>
                      <a:pt x="936" y="534"/>
                    </a:lnTo>
                    <a:lnTo>
                      <a:pt x="918" y="528"/>
                    </a:lnTo>
                    <a:lnTo>
                      <a:pt x="906" y="522"/>
                    </a:lnTo>
                    <a:lnTo>
                      <a:pt x="882" y="516"/>
                    </a:lnTo>
                    <a:lnTo>
                      <a:pt x="810" y="492"/>
                    </a:lnTo>
                    <a:lnTo>
                      <a:pt x="774" y="474"/>
                    </a:lnTo>
                    <a:lnTo>
                      <a:pt x="768" y="462"/>
                    </a:lnTo>
                    <a:lnTo>
                      <a:pt x="762" y="456"/>
                    </a:lnTo>
                    <a:lnTo>
                      <a:pt x="756" y="444"/>
                    </a:lnTo>
                    <a:lnTo>
                      <a:pt x="732" y="444"/>
                    </a:lnTo>
                    <a:lnTo>
                      <a:pt x="732" y="438"/>
                    </a:lnTo>
                    <a:lnTo>
                      <a:pt x="726" y="432"/>
                    </a:lnTo>
                    <a:lnTo>
                      <a:pt x="714" y="408"/>
                    </a:lnTo>
                    <a:lnTo>
                      <a:pt x="708" y="402"/>
                    </a:lnTo>
                    <a:lnTo>
                      <a:pt x="702" y="390"/>
                    </a:lnTo>
                    <a:lnTo>
                      <a:pt x="696" y="384"/>
                    </a:lnTo>
                    <a:lnTo>
                      <a:pt x="690" y="372"/>
                    </a:lnTo>
                    <a:lnTo>
                      <a:pt x="690" y="360"/>
                    </a:lnTo>
                    <a:lnTo>
                      <a:pt x="678" y="348"/>
                    </a:lnTo>
                    <a:lnTo>
                      <a:pt x="696" y="318"/>
                    </a:lnTo>
                    <a:lnTo>
                      <a:pt x="690" y="312"/>
                    </a:lnTo>
                    <a:lnTo>
                      <a:pt x="678" y="306"/>
                    </a:lnTo>
                    <a:lnTo>
                      <a:pt x="666" y="306"/>
                    </a:lnTo>
                    <a:lnTo>
                      <a:pt x="660" y="312"/>
                    </a:lnTo>
                    <a:lnTo>
                      <a:pt x="654" y="312"/>
                    </a:lnTo>
                    <a:lnTo>
                      <a:pt x="648" y="318"/>
                    </a:lnTo>
                    <a:lnTo>
                      <a:pt x="624" y="318"/>
                    </a:lnTo>
                    <a:lnTo>
                      <a:pt x="612" y="306"/>
                    </a:lnTo>
                    <a:lnTo>
                      <a:pt x="612" y="294"/>
                    </a:lnTo>
                    <a:lnTo>
                      <a:pt x="606" y="276"/>
                    </a:lnTo>
                    <a:lnTo>
                      <a:pt x="606" y="264"/>
                    </a:lnTo>
                    <a:lnTo>
                      <a:pt x="624" y="246"/>
                    </a:lnTo>
                    <a:lnTo>
                      <a:pt x="654" y="192"/>
                    </a:lnTo>
                    <a:lnTo>
                      <a:pt x="642" y="174"/>
                    </a:lnTo>
                    <a:lnTo>
                      <a:pt x="630" y="174"/>
                    </a:lnTo>
                    <a:lnTo>
                      <a:pt x="618" y="168"/>
                    </a:lnTo>
                    <a:lnTo>
                      <a:pt x="612" y="162"/>
                    </a:lnTo>
                    <a:lnTo>
                      <a:pt x="612" y="138"/>
                    </a:lnTo>
                    <a:lnTo>
                      <a:pt x="600" y="126"/>
                    </a:lnTo>
                    <a:lnTo>
                      <a:pt x="576" y="114"/>
                    </a:lnTo>
                    <a:lnTo>
                      <a:pt x="570" y="108"/>
                    </a:lnTo>
                    <a:lnTo>
                      <a:pt x="546" y="72"/>
                    </a:lnTo>
                    <a:lnTo>
                      <a:pt x="534" y="66"/>
                    </a:lnTo>
                    <a:lnTo>
                      <a:pt x="528" y="60"/>
                    </a:lnTo>
                    <a:lnTo>
                      <a:pt x="516" y="60"/>
                    </a:lnTo>
                    <a:lnTo>
                      <a:pt x="498" y="36"/>
                    </a:lnTo>
                    <a:lnTo>
                      <a:pt x="468" y="36"/>
                    </a:lnTo>
                    <a:lnTo>
                      <a:pt x="462" y="30"/>
                    </a:lnTo>
                    <a:lnTo>
                      <a:pt x="444" y="30"/>
                    </a:lnTo>
                    <a:lnTo>
                      <a:pt x="432" y="36"/>
                    </a:lnTo>
                    <a:lnTo>
                      <a:pt x="420" y="36"/>
                    </a:lnTo>
                    <a:lnTo>
                      <a:pt x="420" y="24"/>
                    </a:lnTo>
                    <a:lnTo>
                      <a:pt x="414" y="18"/>
                    </a:lnTo>
                    <a:lnTo>
                      <a:pt x="408" y="24"/>
                    </a:lnTo>
                    <a:lnTo>
                      <a:pt x="402" y="36"/>
                    </a:lnTo>
                    <a:lnTo>
                      <a:pt x="372" y="36"/>
                    </a:lnTo>
                    <a:lnTo>
                      <a:pt x="366" y="24"/>
                    </a:lnTo>
                    <a:lnTo>
                      <a:pt x="360" y="18"/>
                    </a:lnTo>
                    <a:lnTo>
                      <a:pt x="354" y="18"/>
                    </a:lnTo>
                    <a:lnTo>
                      <a:pt x="342" y="6"/>
                    </a:lnTo>
                    <a:lnTo>
                      <a:pt x="330" y="0"/>
                    </a:lnTo>
                    <a:lnTo>
                      <a:pt x="330" y="12"/>
                    </a:lnTo>
                    <a:lnTo>
                      <a:pt x="324" y="24"/>
                    </a:lnTo>
                    <a:lnTo>
                      <a:pt x="318" y="42"/>
                    </a:lnTo>
                    <a:lnTo>
                      <a:pt x="318" y="54"/>
                    </a:lnTo>
                    <a:lnTo>
                      <a:pt x="306" y="66"/>
                    </a:lnTo>
                    <a:lnTo>
                      <a:pt x="288" y="48"/>
                    </a:lnTo>
                    <a:lnTo>
                      <a:pt x="288" y="42"/>
                    </a:lnTo>
                    <a:lnTo>
                      <a:pt x="282" y="36"/>
                    </a:lnTo>
                    <a:lnTo>
                      <a:pt x="276" y="36"/>
                    </a:lnTo>
                    <a:lnTo>
                      <a:pt x="276" y="42"/>
                    </a:lnTo>
                    <a:lnTo>
                      <a:pt x="270" y="48"/>
                    </a:lnTo>
                    <a:lnTo>
                      <a:pt x="234" y="48"/>
                    </a:lnTo>
                    <a:lnTo>
                      <a:pt x="234" y="90"/>
                    </a:lnTo>
                    <a:lnTo>
                      <a:pt x="228" y="96"/>
                    </a:lnTo>
                    <a:lnTo>
                      <a:pt x="222" y="108"/>
                    </a:lnTo>
                    <a:lnTo>
                      <a:pt x="216" y="114"/>
                    </a:lnTo>
                    <a:lnTo>
                      <a:pt x="210" y="126"/>
                    </a:lnTo>
                    <a:lnTo>
                      <a:pt x="210" y="174"/>
                    </a:lnTo>
                    <a:lnTo>
                      <a:pt x="180" y="174"/>
                    </a:lnTo>
                    <a:lnTo>
                      <a:pt x="174" y="180"/>
                    </a:lnTo>
                    <a:lnTo>
                      <a:pt x="168" y="192"/>
                    </a:lnTo>
                    <a:lnTo>
                      <a:pt x="162" y="198"/>
                    </a:lnTo>
                    <a:lnTo>
                      <a:pt x="162" y="234"/>
                    </a:lnTo>
                    <a:lnTo>
                      <a:pt x="156" y="240"/>
                    </a:lnTo>
                    <a:lnTo>
                      <a:pt x="144" y="240"/>
                    </a:lnTo>
                    <a:lnTo>
                      <a:pt x="138" y="246"/>
                    </a:lnTo>
                    <a:lnTo>
                      <a:pt x="138" y="270"/>
                    </a:lnTo>
                    <a:lnTo>
                      <a:pt x="126" y="288"/>
                    </a:lnTo>
                    <a:lnTo>
                      <a:pt x="126" y="294"/>
                    </a:lnTo>
                    <a:lnTo>
                      <a:pt x="132" y="300"/>
                    </a:lnTo>
                    <a:lnTo>
                      <a:pt x="132" y="336"/>
                    </a:lnTo>
                    <a:lnTo>
                      <a:pt x="126" y="342"/>
                    </a:lnTo>
                    <a:lnTo>
                      <a:pt x="114" y="342"/>
                    </a:lnTo>
                    <a:lnTo>
                      <a:pt x="108" y="336"/>
                    </a:lnTo>
                    <a:lnTo>
                      <a:pt x="108" y="324"/>
                    </a:lnTo>
                    <a:lnTo>
                      <a:pt x="102" y="324"/>
                    </a:lnTo>
                    <a:lnTo>
                      <a:pt x="84" y="342"/>
                    </a:lnTo>
                    <a:lnTo>
                      <a:pt x="84" y="360"/>
                    </a:lnTo>
                    <a:lnTo>
                      <a:pt x="90" y="372"/>
                    </a:lnTo>
                    <a:lnTo>
                      <a:pt x="90" y="390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14"/>
                    </a:lnTo>
                    <a:lnTo>
                      <a:pt x="66" y="426"/>
                    </a:lnTo>
                    <a:lnTo>
                      <a:pt x="72" y="438"/>
                    </a:lnTo>
                    <a:lnTo>
                      <a:pt x="72" y="450"/>
                    </a:lnTo>
                    <a:lnTo>
                      <a:pt x="78" y="456"/>
                    </a:lnTo>
                    <a:lnTo>
                      <a:pt x="78" y="492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6" y="522"/>
                    </a:lnTo>
                    <a:lnTo>
                      <a:pt x="54" y="522"/>
                    </a:lnTo>
                    <a:lnTo>
                      <a:pt x="48" y="528"/>
                    </a:lnTo>
                    <a:lnTo>
                      <a:pt x="42" y="522"/>
                    </a:lnTo>
                    <a:lnTo>
                      <a:pt x="6" y="522"/>
                    </a:lnTo>
                    <a:lnTo>
                      <a:pt x="12" y="546"/>
                    </a:lnTo>
                    <a:lnTo>
                      <a:pt x="6" y="552"/>
                    </a:lnTo>
                    <a:lnTo>
                      <a:pt x="0" y="564"/>
                    </a:lnTo>
                    <a:lnTo>
                      <a:pt x="0" y="576"/>
                    </a:lnTo>
                    <a:lnTo>
                      <a:pt x="6" y="576"/>
                    </a:lnTo>
                    <a:lnTo>
                      <a:pt x="18" y="582"/>
                    </a:lnTo>
                    <a:lnTo>
                      <a:pt x="42" y="582"/>
                    </a:lnTo>
                    <a:lnTo>
                      <a:pt x="48" y="588"/>
                    </a:lnTo>
                    <a:lnTo>
                      <a:pt x="60" y="594"/>
                    </a:lnTo>
                    <a:lnTo>
                      <a:pt x="66" y="606"/>
                    </a:lnTo>
                    <a:lnTo>
                      <a:pt x="78" y="612"/>
                    </a:lnTo>
                    <a:lnTo>
                      <a:pt x="78" y="630"/>
                    </a:lnTo>
                    <a:lnTo>
                      <a:pt x="84" y="64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2" name="Eston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009" y="1096"/>
                <a:ext cx="89" cy="40"/>
              </a:xfrm>
              <a:custGeom>
                <a:avLst/>
                <a:gdLst>
                  <a:gd name="T0" fmla="*/ 2147483647 w 348"/>
                  <a:gd name="T1" fmla="*/ 2147483647 h 156"/>
                  <a:gd name="T2" fmla="*/ 2147483647 w 348"/>
                  <a:gd name="T3" fmla="*/ 2147483647 h 156"/>
                  <a:gd name="T4" fmla="*/ 2147483647 w 348"/>
                  <a:gd name="T5" fmla="*/ 2147483647 h 156"/>
                  <a:gd name="T6" fmla="*/ 2147483647 w 348"/>
                  <a:gd name="T7" fmla="*/ 2147483647 h 156"/>
                  <a:gd name="T8" fmla="*/ 2147483647 w 348"/>
                  <a:gd name="T9" fmla="*/ 2147483647 h 156"/>
                  <a:gd name="T10" fmla="*/ 2147483647 w 348"/>
                  <a:gd name="T11" fmla="*/ 2147483647 h 156"/>
                  <a:gd name="T12" fmla="*/ 2147483647 w 348"/>
                  <a:gd name="T13" fmla="*/ 2147483647 h 156"/>
                  <a:gd name="T14" fmla="*/ 2147483647 w 348"/>
                  <a:gd name="T15" fmla="*/ 0 h 156"/>
                  <a:gd name="T16" fmla="*/ 2147483647 w 348"/>
                  <a:gd name="T17" fmla="*/ 2147483647 h 156"/>
                  <a:gd name="T18" fmla="*/ 2147483647 w 348"/>
                  <a:gd name="T19" fmla="*/ 2147483647 h 156"/>
                  <a:gd name="T20" fmla="*/ 2147483647 w 348"/>
                  <a:gd name="T21" fmla="*/ 2147483647 h 156"/>
                  <a:gd name="T22" fmla="*/ 2147483647 w 348"/>
                  <a:gd name="T23" fmla="*/ 2147483647 h 156"/>
                  <a:gd name="T24" fmla="*/ 2147483647 w 348"/>
                  <a:gd name="T25" fmla="*/ 2147483647 h 156"/>
                  <a:gd name="T26" fmla="*/ 2147483647 w 348"/>
                  <a:gd name="T27" fmla="*/ 2147483647 h 156"/>
                  <a:gd name="T28" fmla="*/ 2147483647 w 348"/>
                  <a:gd name="T29" fmla="*/ 2147483647 h 156"/>
                  <a:gd name="T30" fmla="*/ 2147483647 w 348"/>
                  <a:gd name="T31" fmla="*/ 2147483647 h 156"/>
                  <a:gd name="T32" fmla="*/ 2147483647 w 348"/>
                  <a:gd name="T33" fmla="*/ 2147483647 h 156"/>
                  <a:gd name="T34" fmla="*/ 2147483647 w 348"/>
                  <a:gd name="T35" fmla="*/ 2147483647 h 156"/>
                  <a:gd name="T36" fmla="*/ 2147483647 w 348"/>
                  <a:gd name="T37" fmla="*/ 2147483647 h 156"/>
                  <a:gd name="T38" fmla="*/ 2147483647 w 348"/>
                  <a:gd name="T39" fmla="*/ 2147483647 h 156"/>
                  <a:gd name="T40" fmla="*/ 2147483647 w 348"/>
                  <a:gd name="T41" fmla="*/ 2147483647 h 156"/>
                  <a:gd name="T42" fmla="*/ 2147483647 w 348"/>
                  <a:gd name="T43" fmla="*/ 2147483647 h 156"/>
                  <a:gd name="T44" fmla="*/ 2147483647 w 348"/>
                  <a:gd name="T45" fmla="*/ 2147483647 h 156"/>
                  <a:gd name="T46" fmla="*/ 2147483647 w 348"/>
                  <a:gd name="T47" fmla="*/ 2147483647 h 156"/>
                  <a:gd name="T48" fmla="*/ 0 w 348"/>
                  <a:gd name="T49" fmla="*/ 2147483647 h 156"/>
                  <a:gd name="T50" fmla="*/ 2147483647 w 348"/>
                  <a:gd name="T51" fmla="*/ 2147483647 h 156"/>
                  <a:gd name="T52" fmla="*/ 2147483647 w 348"/>
                  <a:gd name="T53" fmla="*/ 2147483647 h 156"/>
                  <a:gd name="T54" fmla="*/ 2147483647 w 348"/>
                  <a:gd name="T55" fmla="*/ 2147483647 h 156"/>
                  <a:gd name="T56" fmla="*/ 2147483647 w 348"/>
                  <a:gd name="T57" fmla="*/ 2147483647 h 156"/>
                  <a:gd name="T58" fmla="*/ 2147483647 w 348"/>
                  <a:gd name="T59" fmla="*/ 2147483647 h 156"/>
                  <a:gd name="T60" fmla="*/ 2147483647 w 348"/>
                  <a:gd name="T61" fmla="*/ 2147483647 h 156"/>
                  <a:gd name="T62" fmla="*/ 2147483647 w 348"/>
                  <a:gd name="T63" fmla="*/ 2147483647 h 156"/>
                  <a:gd name="T64" fmla="*/ 2147483647 w 348"/>
                  <a:gd name="T65" fmla="*/ 2147483647 h 156"/>
                  <a:gd name="T66" fmla="*/ 2147483647 w 348"/>
                  <a:gd name="T67" fmla="*/ 2147483647 h 156"/>
                  <a:gd name="T68" fmla="*/ 2147483647 w 348"/>
                  <a:gd name="T69" fmla="*/ 2147483647 h 156"/>
                  <a:gd name="T70" fmla="*/ 2147483647 w 348"/>
                  <a:gd name="T71" fmla="*/ 2147483647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3" name="Eritre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310" y="1938"/>
                <a:ext cx="123" cy="117"/>
              </a:xfrm>
              <a:custGeom>
                <a:avLst/>
                <a:gdLst>
                  <a:gd name="T0" fmla="*/ 2147483647 w 480"/>
                  <a:gd name="T1" fmla="*/ 2147483647 h 456"/>
                  <a:gd name="T2" fmla="*/ 2147483647 w 480"/>
                  <a:gd name="T3" fmla="*/ 2147483647 h 456"/>
                  <a:gd name="T4" fmla="*/ 2147483647 w 480"/>
                  <a:gd name="T5" fmla="*/ 2147483647 h 456"/>
                  <a:gd name="T6" fmla="*/ 2147483647 w 480"/>
                  <a:gd name="T7" fmla="*/ 2147483647 h 456"/>
                  <a:gd name="T8" fmla="*/ 2147483647 w 480"/>
                  <a:gd name="T9" fmla="*/ 2147483647 h 456"/>
                  <a:gd name="T10" fmla="*/ 2147483647 w 480"/>
                  <a:gd name="T11" fmla="*/ 2147483647 h 456"/>
                  <a:gd name="T12" fmla="*/ 2147483647 w 480"/>
                  <a:gd name="T13" fmla="*/ 2147483647 h 456"/>
                  <a:gd name="T14" fmla="*/ 2147483647 w 480"/>
                  <a:gd name="T15" fmla="*/ 2147483647 h 456"/>
                  <a:gd name="T16" fmla="*/ 0 w 480"/>
                  <a:gd name="T17" fmla="*/ 2147483647 h 456"/>
                  <a:gd name="T18" fmla="*/ 2147483647 w 480"/>
                  <a:gd name="T19" fmla="*/ 2147483647 h 456"/>
                  <a:gd name="T20" fmla="*/ 2147483647 w 480"/>
                  <a:gd name="T21" fmla="*/ 2147483647 h 456"/>
                  <a:gd name="T22" fmla="*/ 2147483647 w 480"/>
                  <a:gd name="T23" fmla="*/ 2147483647 h 456"/>
                  <a:gd name="T24" fmla="*/ 2147483647 w 480"/>
                  <a:gd name="T25" fmla="*/ 2147483647 h 456"/>
                  <a:gd name="T26" fmla="*/ 2147483647 w 480"/>
                  <a:gd name="T27" fmla="*/ 2147483647 h 456"/>
                  <a:gd name="T28" fmla="*/ 2147483647 w 480"/>
                  <a:gd name="T29" fmla="*/ 2147483647 h 456"/>
                  <a:gd name="T30" fmla="*/ 2147483647 w 480"/>
                  <a:gd name="T31" fmla="*/ 2147483647 h 456"/>
                  <a:gd name="T32" fmla="*/ 2147483647 w 480"/>
                  <a:gd name="T33" fmla="*/ 2147483647 h 456"/>
                  <a:gd name="T34" fmla="*/ 2147483647 w 480"/>
                  <a:gd name="T35" fmla="*/ 2147483647 h 456"/>
                  <a:gd name="T36" fmla="*/ 2147483647 w 480"/>
                  <a:gd name="T37" fmla="*/ 2147483647 h 456"/>
                  <a:gd name="T38" fmla="*/ 2147483647 w 480"/>
                  <a:gd name="T39" fmla="*/ 2147483647 h 456"/>
                  <a:gd name="T40" fmla="*/ 2147483647 w 480"/>
                  <a:gd name="T41" fmla="*/ 2147483647 h 456"/>
                  <a:gd name="T42" fmla="*/ 2147483647 w 480"/>
                  <a:gd name="T43" fmla="*/ 2147483647 h 456"/>
                  <a:gd name="T44" fmla="*/ 2147483647 w 480"/>
                  <a:gd name="T45" fmla="*/ 2147483647 h 456"/>
                  <a:gd name="T46" fmla="*/ 2147483647 w 480"/>
                  <a:gd name="T47" fmla="*/ 2147483647 h 456"/>
                  <a:gd name="T48" fmla="*/ 2147483647 w 480"/>
                  <a:gd name="T49" fmla="*/ 2147483647 h 456"/>
                  <a:gd name="T50" fmla="*/ 2147483647 w 480"/>
                  <a:gd name="T51" fmla="*/ 2147483647 h 456"/>
                  <a:gd name="T52" fmla="*/ 2147483647 w 480"/>
                  <a:gd name="T53" fmla="*/ 2147483647 h 456"/>
                  <a:gd name="T54" fmla="*/ 2147483647 w 480"/>
                  <a:gd name="T55" fmla="*/ 2147483647 h 456"/>
                  <a:gd name="T56" fmla="*/ 2147483647 w 480"/>
                  <a:gd name="T57" fmla="*/ 2147483647 h 456"/>
                  <a:gd name="T58" fmla="*/ 2147483647 w 480"/>
                  <a:gd name="T59" fmla="*/ 2147483647 h 456"/>
                  <a:gd name="T60" fmla="*/ 2147483647 w 480"/>
                  <a:gd name="T61" fmla="*/ 2147483647 h 456"/>
                  <a:gd name="T62" fmla="*/ 2147483647 w 480"/>
                  <a:gd name="T63" fmla="*/ 2147483647 h 456"/>
                  <a:gd name="T64" fmla="*/ 2147483647 w 480"/>
                  <a:gd name="T65" fmla="*/ 2147483647 h 456"/>
                  <a:gd name="T66" fmla="*/ 2147483647 w 480"/>
                  <a:gd name="T67" fmla="*/ 2147483647 h 456"/>
                  <a:gd name="T68" fmla="*/ 2147483647 w 480"/>
                  <a:gd name="T69" fmla="*/ 2147483647 h 456"/>
                  <a:gd name="T70" fmla="*/ 2147483647 w 480"/>
                  <a:gd name="T71" fmla="*/ 2147483647 h 456"/>
                  <a:gd name="T72" fmla="*/ 2147483647 w 480"/>
                  <a:gd name="T73" fmla="*/ 2147483647 h 456"/>
                  <a:gd name="T74" fmla="*/ 2147483647 w 480"/>
                  <a:gd name="T75" fmla="*/ 2147483647 h 456"/>
                  <a:gd name="T76" fmla="*/ 2147483647 w 480"/>
                  <a:gd name="T77" fmla="*/ 2147483647 h 456"/>
                  <a:gd name="T78" fmla="*/ 2147483647 w 480"/>
                  <a:gd name="T79" fmla="*/ 2147483647 h 456"/>
                  <a:gd name="T80" fmla="*/ 2147483647 w 480"/>
                  <a:gd name="T81" fmla="*/ 2147483647 h 456"/>
                  <a:gd name="T82" fmla="*/ 2147483647 w 480"/>
                  <a:gd name="T83" fmla="*/ 2147483647 h 456"/>
                  <a:gd name="T84" fmla="*/ 2147483647 w 480"/>
                  <a:gd name="T85" fmla="*/ 2147483647 h 456"/>
                  <a:gd name="T86" fmla="*/ 2147483647 w 480"/>
                  <a:gd name="T87" fmla="*/ 2147483647 h 456"/>
                  <a:gd name="T88" fmla="*/ 2147483647 w 480"/>
                  <a:gd name="T89" fmla="*/ 2147483647 h 456"/>
                  <a:gd name="T90" fmla="*/ 2147483647 w 480"/>
                  <a:gd name="T91" fmla="*/ 2147483647 h 456"/>
                  <a:gd name="T92" fmla="*/ 2147483647 w 480"/>
                  <a:gd name="T93" fmla="*/ 2147483647 h 456"/>
                  <a:gd name="T94" fmla="*/ 2147483647 w 480"/>
                  <a:gd name="T95" fmla="*/ 2147483647 h 456"/>
                  <a:gd name="T96" fmla="*/ 2147483647 w 480"/>
                  <a:gd name="T97" fmla="*/ 0 h 456"/>
                  <a:gd name="T98" fmla="*/ 2147483647 w 480"/>
                  <a:gd name="T99" fmla="*/ 2147483647 h 456"/>
                  <a:gd name="T100" fmla="*/ 2147483647 w 480"/>
                  <a:gd name="T101" fmla="*/ 2147483647 h 456"/>
                  <a:gd name="T102" fmla="*/ 2147483647 w 480"/>
                  <a:gd name="T103" fmla="*/ 2147483647 h 4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0"/>
                  <a:gd name="T157" fmla="*/ 0 h 456"/>
                  <a:gd name="T158" fmla="*/ 480 w 480"/>
                  <a:gd name="T159" fmla="*/ 456 h 4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0" h="456">
                    <a:moveTo>
                      <a:pt x="78" y="54"/>
                    </a:move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66" y="84"/>
                    </a:lnTo>
                    <a:lnTo>
                      <a:pt x="48" y="84"/>
                    </a:lnTo>
                    <a:lnTo>
                      <a:pt x="48" y="102"/>
                    </a:lnTo>
                    <a:lnTo>
                      <a:pt x="42" y="108"/>
                    </a:lnTo>
                    <a:lnTo>
                      <a:pt x="30" y="10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36" y="168"/>
                    </a:lnTo>
                    <a:lnTo>
                      <a:pt x="30" y="180"/>
                    </a:lnTo>
                    <a:lnTo>
                      <a:pt x="24" y="186"/>
                    </a:lnTo>
                    <a:lnTo>
                      <a:pt x="18" y="186"/>
                    </a:lnTo>
                    <a:lnTo>
                      <a:pt x="18" y="222"/>
                    </a:lnTo>
                    <a:lnTo>
                      <a:pt x="12" y="222"/>
                    </a:lnTo>
                    <a:lnTo>
                      <a:pt x="0" y="228"/>
                    </a:lnTo>
                    <a:lnTo>
                      <a:pt x="0" y="246"/>
                    </a:lnTo>
                    <a:lnTo>
                      <a:pt x="6" y="252"/>
                    </a:lnTo>
                    <a:lnTo>
                      <a:pt x="12" y="300"/>
                    </a:lnTo>
                    <a:lnTo>
                      <a:pt x="48" y="300"/>
                    </a:lnTo>
                    <a:lnTo>
                      <a:pt x="54" y="294"/>
                    </a:lnTo>
                    <a:lnTo>
                      <a:pt x="54" y="288"/>
                    </a:lnTo>
                    <a:lnTo>
                      <a:pt x="60" y="288"/>
                    </a:lnTo>
                    <a:lnTo>
                      <a:pt x="66" y="294"/>
                    </a:lnTo>
                    <a:lnTo>
                      <a:pt x="66" y="300"/>
                    </a:lnTo>
                    <a:lnTo>
                      <a:pt x="84" y="318"/>
                    </a:lnTo>
                    <a:lnTo>
                      <a:pt x="96" y="306"/>
                    </a:lnTo>
                    <a:lnTo>
                      <a:pt x="96" y="294"/>
                    </a:lnTo>
                    <a:lnTo>
                      <a:pt x="102" y="276"/>
                    </a:lnTo>
                    <a:lnTo>
                      <a:pt x="108" y="264"/>
                    </a:lnTo>
                    <a:lnTo>
                      <a:pt x="108" y="252"/>
                    </a:lnTo>
                    <a:lnTo>
                      <a:pt x="120" y="258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44" y="276"/>
                    </a:lnTo>
                    <a:lnTo>
                      <a:pt x="150" y="288"/>
                    </a:lnTo>
                    <a:lnTo>
                      <a:pt x="180" y="288"/>
                    </a:lnTo>
                    <a:lnTo>
                      <a:pt x="186" y="276"/>
                    </a:lnTo>
                    <a:lnTo>
                      <a:pt x="192" y="270"/>
                    </a:lnTo>
                    <a:lnTo>
                      <a:pt x="198" y="276"/>
                    </a:lnTo>
                    <a:lnTo>
                      <a:pt x="198" y="288"/>
                    </a:lnTo>
                    <a:lnTo>
                      <a:pt x="210" y="288"/>
                    </a:lnTo>
                    <a:lnTo>
                      <a:pt x="222" y="282"/>
                    </a:lnTo>
                    <a:lnTo>
                      <a:pt x="240" y="282"/>
                    </a:lnTo>
                    <a:lnTo>
                      <a:pt x="246" y="288"/>
                    </a:lnTo>
                    <a:lnTo>
                      <a:pt x="276" y="288"/>
                    </a:lnTo>
                    <a:lnTo>
                      <a:pt x="294" y="312"/>
                    </a:lnTo>
                    <a:lnTo>
                      <a:pt x="306" y="312"/>
                    </a:lnTo>
                    <a:lnTo>
                      <a:pt x="312" y="318"/>
                    </a:lnTo>
                    <a:lnTo>
                      <a:pt x="324" y="324"/>
                    </a:lnTo>
                    <a:lnTo>
                      <a:pt x="348" y="360"/>
                    </a:lnTo>
                    <a:lnTo>
                      <a:pt x="354" y="366"/>
                    </a:lnTo>
                    <a:lnTo>
                      <a:pt x="378" y="378"/>
                    </a:lnTo>
                    <a:lnTo>
                      <a:pt x="390" y="390"/>
                    </a:lnTo>
                    <a:lnTo>
                      <a:pt x="390" y="414"/>
                    </a:lnTo>
                    <a:lnTo>
                      <a:pt x="396" y="420"/>
                    </a:lnTo>
                    <a:lnTo>
                      <a:pt x="408" y="426"/>
                    </a:lnTo>
                    <a:lnTo>
                      <a:pt x="420" y="426"/>
                    </a:lnTo>
                    <a:lnTo>
                      <a:pt x="432" y="444"/>
                    </a:lnTo>
                    <a:lnTo>
                      <a:pt x="456" y="456"/>
                    </a:lnTo>
                    <a:lnTo>
                      <a:pt x="468" y="438"/>
                    </a:lnTo>
                    <a:lnTo>
                      <a:pt x="480" y="432"/>
                    </a:lnTo>
                    <a:lnTo>
                      <a:pt x="474" y="420"/>
                    </a:lnTo>
                    <a:lnTo>
                      <a:pt x="456" y="402"/>
                    </a:lnTo>
                    <a:lnTo>
                      <a:pt x="432" y="402"/>
                    </a:lnTo>
                    <a:lnTo>
                      <a:pt x="426" y="396"/>
                    </a:lnTo>
                    <a:lnTo>
                      <a:pt x="426" y="360"/>
                    </a:lnTo>
                    <a:lnTo>
                      <a:pt x="420" y="360"/>
                    </a:lnTo>
                    <a:lnTo>
                      <a:pt x="414" y="354"/>
                    </a:lnTo>
                    <a:lnTo>
                      <a:pt x="366" y="330"/>
                    </a:lnTo>
                    <a:lnTo>
                      <a:pt x="360" y="324"/>
                    </a:lnTo>
                    <a:lnTo>
                      <a:pt x="360" y="312"/>
                    </a:lnTo>
                    <a:lnTo>
                      <a:pt x="354" y="300"/>
                    </a:lnTo>
                    <a:lnTo>
                      <a:pt x="354" y="288"/>
                    </a:lnTo>
                    <a:lnTo>
                      <a:pt x="348" y="276"/>
                    </a:lnTo>
                    <a:lnTo>
                      <a:pt x="348" y="270"/>
                    </a:lnTo>
                    <a:lnTo>
                      <a:pt x="336" y="270"/>
                    </a:lnTo>
                    <a:lnTo>
                      <a:pt x="324" y="264"/>
                    </a:lnTo>
                    <a:lnTo>
                      <a:pt x="306" y="264"/>
                    </a:lnTo>
                    <a:lnTo>
                      <a:pt x="282" y="240"/>
                    </a:lnTo>
                    <a:lnTo>
                      <a:pt x="264" y="246"/>
                    </a:lnTo>
                    <a:lnTo>
                      <a:pt x="252" y="228"/>
                    </a:lnTo>
                    <a:lnTo>
                      <a:pt x="234" y="222"/>
                    </a:lnTo>
                    <a:lnTo>
                      <a:pt x="216" y="204"/>
                    </a:lnTo>
                    <a:lnTo>
                      <a:pt x="210" y="192"/>
                    </a:lnTo>
                    <a:lnTo>
                      <a:pt x="204" y="186"/>
                    </a:lnTo>
                    <a:lnTo>
                      <a:pt x="198" y="174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78"/>
                    </a:lnTo>
                    <a:lnTo>
                      <a:pt x="180" y="60"/>
                    </a:lnTo>
                    <a:lnTo>
                      <a:pt x="168" y="42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50" y="6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90" y="54"/>
                    </a:lnTo>
                    <a:lnTo>
                      <a:pt x="78" y="5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4" name="Equatorial Guine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22" y="2262"/>
                <a:ext cx="37" cy="28"/>
              </a:xfrm>
              <a:custGeom>
                <a:avLst/>
                <a:gdLst>
                  <a:gd name="T0" fmla="*/ 2147483647 w 144"/>
                  <a:gd name="T1" fmla="*/ 2147483647 h 108"/>
                  <a:gd name="T2" fmla="*/ 2147483647 w 144"/>
                  <a:gd name="T3" fmla="*/ 2147483647 h 108"/>
                  <a:gd name="T4" fmla="*/ 2147483647 w 144"/>
                  <a:gd name="T5" fmla="*/ 2147483647 h 108"/>
                  <a:gd name="T6" fmla="*/ 2147483647 w 144"/>
                  <a:gd name="T7" fmla="*/ 0 h 108"/>
                  <a:gd name="T8" fmla="*/ 2147483647 w 144"/>
                  <a:gd name="T9" fmla="*/ 2147483647 h 108"/>
                  <a:gd name="T10" fmla="*/ 2147483647 w 144"/>
                  <a:gd name="T11" fmla="*/ 2147483647 h 108"/>
                  <a:gd name="T12" fmla="*/ 2147483647 w 144"/>
                  <a:gd name="T13" fmla="*/ 2147483647 h 108"/>
                  <a:gd name="T14" fmla="*/ 2147483647 w 144"/>
                  <a:gd name="T15" fmla="*/ 2147483647 h 108"/>
                  <a:gd name="T16" fmla="*/ 2147483647 w 144"/>
                  <a:gd name="T17" fmla="*/ 2147483647 h 108"/>
                  <a:gd name="T18" fmla="*/ 0 w 144"/>
                  <a:gd name="T19" fmla="*/ 2147483647 h 108"/>
                  <a:gd name="T20" fmla="*/ 0 w 144"/>
                  <a:gd name="T21" fmla="*/ 2147483647 h 108"/>
                  <a:gd name="T22" fmla="*/ 2147483647 w 144"/>
                  <a:gd name="T23" fmla="*/ 2147483647 h 108"/>
                  <a:gd name="T24" fmla="*/ 2147483647 w 144"/>
                  <a:gd name="T25" fmla="*/ 2147483647 h 108"/>
                  <a:gd name="T26" fmla="*/ 2147483647 w 144"/>
                  <a:gd name="T27" fmla="*/ 2147483647 h 108"/>
                  <a:gd name="T28" fmla="*/ 2147483647 w 144"/>
                  <a:gd name="T29" fmla="*/ 2147483647 h 108"/>
                  <a:gd name="T30" fmla="*/ 2147483647 w 144"/>
                  <a:gd name="T31" fmla="*/ 2147483647 h 108"/>
                  <a:gd name="T32" fmla="*/ 2147483647 w 144"/>
                  <a:gd name="T33" fmla="*/ 2147483647 h 108"/>
                  <a:gd name="T34" fmla="*/ 2147483647 w 144"/>
                  <a:gd name="T35" fmla="*/ 2147483647 h 108"/>
                  <a:gd name="T36" fmla="*/ 2147483647 w 144"/>
                  <a:gd name="T37" fmla="*/ 2147483647 h 108"/>
                  <a:gd name="T38" fmla="*/ 2147483647 w 144"/>
                  <a:gd name="T39" fmla="*/ 2147483647 h 1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08"/>
                  <a:gd name="T62" fmla="*/ 144 w 144"/>
                  <a:gd name="T63" fmla="*/ 108 h 1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08">
                    <a:moveTo>
                      <a:pt x="138" y="48"/>
                    </a:moveTo>
                    <a:lnTo>
                      <a:pt x="144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30" y="42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8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138" y="108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54"/>
                    </a:lnTo>
                    <a:lnTo>
                      <a:pt x="138" y="4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5" name="El Salvador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024" y="2012"/>
                <a:ext cx="44" cy="29"/>
              </a:xfrm>
              <a:custGeom>
                <a:avLst/>
                <a:gdLst>
                  <a:gd name="T0" fmla="*/ 2147483647 w 174"/>
                  <a:gd name="T1" fmla="*/ 2147483647 h 114"/>
                  <a:gd name="T2" fmla="*/ 2147483647 w 174"/>
                  <a:gd name="T3" fmla="*/ 2147483647 h 114"/>
                  <a:gd name="T4" fmla="*/ 2147483647 w 174"/>
                  <a:gd name="T5" fmla="*/ 2147483647 h 114"/>
                  <a:gd name="T6" fmla="*/ 2147483647 w 174"/>
                  <a:gd name="T7" fmla="*/ 2147483647 h 114"/>
                  <a:gd name="T8" fmla="*/ 2147483647 w 174"/>
                  <a:gd name="T9" fmla="*/ 2147483647 h 114"/>
                  <a:gd name="T10" fmla="*/ 2147483647 w 174"/>
                  <a:gd name="T11" fmla="*/ 2147483647 h 114"/>
                  <a:gd name="T12" fmla="*/ 2147483647 w 174"/>
                  <a:gd name="T13" fmla="*/ 2147483647 h 114"/>
                  <a:gd name="T14" fmla="*/ 2147483647 w 174"/>
                  <a:gd name="T15" fmla="*/ 2147483647 h 114"/>
                  <a:gd name="T16" fmla="*/ 2147483647 w 174"/>
                  <a:gd name="T17" fmla="*/ 2147483647 h 114"/>
                  <a:gd name="T18" fmla="*/ 2147483647 w 174"/>
                  <a:gd name="T19" fmla="*/ 0 h 114"/>
                  <a:gd name="T20" fmla="*/ 2147483647 w 174"/>
                  <a:gd name="T21" fmla="*/ 2147483647 h 114"/>
                  <a:gd name="T22" fmla="*/ 2147483647 w 174"/>
                  <a:gd name="T23" fmla="*/ 2147483647 h 114"/>
                  <a:gd name="T24" fmla="*/ 2147483647 w 174"/>
                  <a:gd name="T25" fmla="*/ 2147483647 h 114"/>
                  <a:gd name="T26" fmla="*/ 2147483647 w 174"/>
                  <a:gd name="T27" fmla="*/ 2147483647 h 114"/>
                  <a:gd name="T28" fmla="*/ 2147483647 w 174"/>
                  <a:gd name="T29" fmla="*/ 2147483647 h 114"/>
                  <a:gd name="T30" fmla="*/ 2147483647 w 174"/>
                  <a:gd name="T31" fmla="*/ 2147483647 h 114"/>
                  <a:gd name="T32" fmla="*/ 2147483647 w 174"/>
                  <a:gd name="T33" fmla="*/ 2147483647 h 114"/>
                  <a:gd name="T34" fmla="*/ 2147483647 w 174"/>
                  <a:gd name="T35" fmla="*/ 2147483647 h 114"/>
                  <a:gd name="T36" fmla="*/ 0 w 174"/>
                  <a:gd name="T37" fmla="*/ 2147483647 h 114"/>
                  <a:gd name="T38" fmla="*/ 2147483647 w 174"/>
                  <a:gd name="T39" fmla="*/ 2147483647 h 114"/>
                  <a:gd name="T40" fmla="*/ 2147483647 w 174"/>
                  <a:gd name="T41" fmla="*/ 2147483647 h 114"/>
                  <a:gd name="T42" fmla="*/ 2147483647 w 174"/>
                  <a:gd name="T43" fmla="*/ 2147483647 h 114"/>
                  <a:gd name="T44" fmla="*/ 2147483647 w 174"/>
                  <a:gd name="T45" fmla="*/ 2147483647 h 114"/>
                  <a:gd name="T46" fmla="*/ 2147483647 w 174"/>
                  <a:gd name="T47" fmla="*/ 2147483647 h 114"/>
                  <a:gd name="T48" fmla="*/ 2147483647 w 174"/>
                  <a:gd name="T49" fmla="*/ 2147483647 h 114"/>
                  <a:gd name="T50" fmla="*/ 2147483647 w 174"/>
                  <a:gd name="T51" fmla="*/ 2147483647 h 114"/>
                  <a:gd name="T52" fmla="*/ 2147483647 w 174"/>
                  <a:gd name="T53" fmla="*/ 2147483647 h 114"/>
                  <a:gd name="T54" fmla="*/ 2147483647 w 174"/>
                  <a:gd name="T55" fmla="*/ 2147483647 h 114"/>
                  <a:gd name="T56" fmla="*/ 2147483647 w 174"/>
                  <a:gd name="T57" fmla="*/ 2147483647 h 1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4"/>
                  <a:gd name="T88" fmla="*/ 0 h 114"/>
                  <a:gd name="T89" fmla="*/ 174 w 174"/>
                  <a:gd name="T90" fmla="*/ 114 h 1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4" h="114">
                    <a:moveTo>
                      <a:pt x="174" y="84"/>
                    </a:moveTo>
                    <a:lnTo>
                      <a:pt x="174" y="42"/>
                    </a:lnTo>
                    <a:lnTo>
                      <a:pt x="138" y="42"/>
                    </a:lnTo>
                    <a:lnTo>
                      <a:pt x="132" y="48"/>
                    </a:lnTo>
                    <a:lnTo>
                      <a:pt x="120" y="48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90" y="24"/>
                    </a:lnTo>
                    <a:lnTo>
                      <a:pt x="78" y="12"/>
                    </a:lnTo>
                    <a:lnTo>
                      <a:pt x="7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42" y="24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72" y="78"/>
                    </a:lnTo>
                    <a:lnTo>
                      <a:pt x="96" y="102"/>
                    </a:lnTo>
                    <a:lnTo>
                      <a:pt x="132" y="96"/>
                    </a:lnTo>
                    <a:lnTo>
                      <a:pt x="150" y="114"/>
                    </a:lnTo>
                    <a:lnTo>
                      <a:pt x="168" y="84"/>
                    </a:lnTo>
                    <a:lnTo>
                      <a:pt x="174" y="90"/>
                    </a:lnTo>
                    <a:lnTo>
                      <a:pt x="174" y="8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6" name="Egypt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91" y="1657"/>
                <a:ext cx="202" cy="206"/>
              </a:xfrm>
              <a:custGeom>
                <a:avLst/>
                <a:gdLst>
                  <a:gd name="T0" fmla="*/ 2147483647 w 792"/>
                  <a:gd name="T1" fmla="*/ 2147483647 h 804"/>
                  <a:gd name="T2" fmla="*/ 2147483647 w 792"/>
                  <a:gd name="T3" fmla="*/ 2147483647 h 804"/>
                  <a:gd name="T4" fmla="*/ 2147483647 w 792"/>
                  <a:gd name="T5" fmla="*/ 2147483647 h 804"/>
                  <a:gd name="T6" fmla="*/ 2147483647 w 792"/>
                  <a:gd name="T7" fmla="*/ 2147483647 h 804"/>
                  <a:gd name="T8" fmla="*/ 2147483647 w 792"/>
                  <a:gd name="T9" fmla="*/ 2147483647 h 804"/>
                  <a:gd name="T10" fmla="*/ 2147483647 w 792"/>
                  <a:gd name="T11" fmla="*/ 2147483647 h 804"/>
                  <a:gd name="T12" fmla="*/ 2147483647 w 792"/>
                  <a:gd name="T13" fmla="*/ 2147483647 h 804"/>
                  <a:gd name="T14" fmla="*/ 2147483647 w 792"/>
                  <a:gd name="T15" fmla="*/ 2147483647 h 804"/>
                  <a:gd name="T16" fmla="*/ 2147483647 w 792"/>
                  <a:gd name="T17" fmla="*/ 2147483647 h 804"/>
                  <a:gd name="T18" fmla="*/ 2147483647 w 792"/>
                  <a:gd name="T19" fmla="*/ 2147483647 h 804"/>
                  <a:gd name="T20" fmla="*/ 2147483647 w 792"/>
                  <a:gd name="T21" fmla="*/ 2147483647 h 804"/>
                  <a:gd name="T22" fmla="*/ 2147483647 w 792"/>
                  <a:gd name="T23" fmla="*/ 2147483647 h 804"/>
                  <a:gd name="T24" fmla="*/ 2147483647 w 792"/>
                  <a:gd name="T25" fmla="*/ 2147483647 h 804"/>
                  <a:gd name="T26" fmla="*/ 2147483647 w 792"/>
                  <a:gd name="T27" fmla="*/ 2147483647 h 804"/>
                  <a:gd name="T28" fmla="*/ 2147483647 w 792"/>
                  <a:gd name="T29" fmla="*/ 2147483647 h 804"/>
                  <a:gd name="T30" fmla="*/ 2147483647 w 792"/>
                  <a:gd name="T31" fmla="*/ 2147483647 h 804"/>
                  <a:gd name="T32" fmla="*/ 2147483647 w 792"/>
                  <a:gd name="T33" fmla="*/ 2147483647 h 804"/>
                  <a:gd name="T34" fmla="*/ 2147483647 w 792"/>
                  <a:gd name="T35" fmla="*/ 2147483647 h 804"/>
                  <a:gd name="T36" fmla="*/ 2147483647 w 792"/>
                  <a:gd name="T37" fmla="*/ 2147483647 h 804"/>
                  <a:gd name="T38" fmla="*/ 2147483647 w 792"/>
                  <a:gd name="T39" fmla="*/ 2147483647 h 804"/>
                  <a:gd name="T40" fmla="*/ 2147483647 w 792"/>
                  <a:gd name="T41" fmla="*/ 2147483647 h 804"/>
                  <a:gd name="T42" fmla="*/ 2147483647 w 792"/>
                  <a:gd name="T43" fmla="*/ 2147483647 h 804"/>
                  <a:gd name="T44" fmla="*/ 2147483647 w 792"/>
                  <a:gd name="T45" fmla="*/ 2147483647 h 804"/>
                  <a:gd name="T46" fmla="*/ 2147483647 w 792"/>
                  <a:gd name="T47" fmla="*/ 2147483647 h 804"/>
                  <a:gd name="T48" fmla="*/ 2147483647 w 792"/>
                  <a:gd name="T49" fmla="*/ 2147483647 h 804"/>
                  <a:gd name="T50" fmla="*/ 2147483647 w 792"/>
                  <a:gd name="T51" fmla="*/ 2147483647 h 804"/>
                  <a:gd name="T52" fmla="*/ 2147483647 w 792"/>
                  <a:gd name="T53" fmla="*/ 2147483647 h 804"/>
                  <a:gd name="T54" fmla="*/ 2147483647 w 792"/>
                  <a:gd name="T55" fmla="*/ 2147483647 h 804"/>
                  <a:gd name="T56" fmla="*/ 2147483647 w 792"/>
                  <a:gd name="T57" fmla="*/ 2147483647 h 804"/>
                  <a:gd name="T58" fmla="*/ 2147483647 w 792"/>
                  <a:gd name="T59" fmla="*/ 2147483647 h 804"/>
                  <a:gd name="T60" fmla="*/ 2147483647 w 792"/>
                  <a:gd name="T61" fmla="*/ 2147483647 h 804"/>
                  <a:gd name="T62" fmla="*/ 2147483647 w 792"/>
                  <a:gd name="T63" fmla="*/ 2147483647 h 804"/>
                  <a:gd name="T64" fmla="*/ 2147483647 w 792"/>
                  <a:gd name="T65" fmla="*/ 2147483647 h 804"/>
                  <a:gd name="T66" fmla="*/ 2147483647 w 792"/>
                  <a:gd name="T67" fmla="*/ 2147483647 h 804"/>
                  <a:gd name="T68" fmla="*/ 2147483647 w 792"/>
                  <a:gd name="T69" fmla="*/ 2147483647 h 804"/>
                  <a:gd name="T70" fmla="*/ 2147483647 w 792"/>
                  <a:gd name="T71" fmla="*/ 2147483647 h 804"/>
                  <a:gd name="T72" fmla="*/ 2147483647 w 792"/>
                  <a:gd name="T73" fmla="*/ 2147483647 h 804"/>
                  <a:gd name="T74" fmla="*/ 2147483647 w 792"/>
                  <a:gd name="T75" fmla="*/ 2147483647 h 804"/>
                  <a:gd name="T76" fmla="*/ 2147483647 w 792"/>
                  <a:gd name="T77" fmla="*/ 2147483647 h 804"/>
                  <a:gd name="T78" fmla="*/ 2147483647 w 792"/>
                  <a:gd name="T79" fmla="*/ 2147483647 h 804"/>
                  <a:gd name="T80" fmla="*/ 2147483647 w 792"/>
                  <a:gd name="T81" fmla="*/ 2147483647 h 804"/>
                  <a:gd name="T82" fmla="*/ 2147483647 w 792"/>
                  <a:gd name="T83" fmla="*/ 2147483647 h 804"/>
                  <a:gd name="T84" fmla="*/ 2147483647 w 792"/>
                  <a:gd name="T85" fmla="*/ 2147483647 h 804"/>
                  <a:gd name="T86" fmla="*/ 2147483647 w 792"/>
                  <a:gd name="T87" fmla="*/ 2147483647 h 804"/>
                  <a:gd name="T88" fmla="*/ 2147483647 w 792"/>
                  <a:gd name="T89" fmla="*/ 2147483647 h 804"/>
                  <a:gd name="T90" fmla="*/ 2147483647 w 792"/>
                  <a:gd name="T91" fmla="*/ 0 h 804"/>
                  <a:gd name="T92" fmla="*/ 2147483647 w 792"/>
                  <a:gd name="T93" fmla="*/ 2147483647 h 804"/>
                  <a:gd name="T94" fmla="*/ 2147483647 w 792"/>
                  <a:gd name="T95" fmla="*/ 0 h 8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92"/>
                  <a:gd name="T145" fmla="*/ 0 h 804"/>
                  <a:gd name="T146" fmla="*/ 792 w 792"/>
                  <a:gd name="T147" fmla="*/ 804 h 8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92" h="804">
                    <a:moveTo>
                      <a:pt x="12" y="18"/>
                    </a:moveTo>
                    <a:lnTo>
                      <a:pt x="6" y="24"/>
                    </a:lnTo>
                    <a:lnTo>
                      <a:pt x="6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24" y="78"/>
                    </a:lnTo>
                    <a:lnTo>
                      <a:pt x="18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80"/>
                    </a:lnTo>
                    <a:lnTo>
                      <a:pt x="30" y="264"/>
                    </a:lnTo>
                    <a:lnTo>
                      <a:pt x="36" y="342"/>
                    </a:lnTo>
                    <a:lnTo>
                      <a:pt x="36" y="438"/>
                    </a:lnTo>
                    <a:lnTo>
                      <a:pt x="42" y="534"/>
                    </a:lnTo>
                    <a:lnTo>
                      <a:pt x="42" y="624"/>
                    </a:lnTo>
                    <a:lnTo>
                      <a:pt x="48" y="702"/>
                    </a:lnTo>
                    <a:lnTo>
                      <a:pt x="48" y="774"/>
                    </a:lnTo>
                    <a:lnTo>
                      <a:pt x="474" y="780"/>
                    </a:lnTo>
                    <a:lnTo>
                      <a:pt x="492" y="762"/>
                    </a:lnTo>
                    <a:lnTo>
                      <a:pt x="498" y="762"/>
                    </a:lnTo>
                    <a:lnTo>
                      <a:pt x="498" y="774"/>
                    </a:lnTo>
                    <a:lnTo>
                      <a:pt x="618" y="780"/>
                    </a:lnTo>
                    <a:lnTo>
                      <a:pt x="624" y="786"/>
                    </a:lnTo>
                    <a:lnTo>
                      <a:pt x="630" y="798"/>
                    </a:lnTo>
                    <a:lnTo>
                      <a:pt x="636" y="804"/>
                    </a:lnTo>
                    <a:lnTo>
                      <a:pt x="654" y="804"/>
                    </a:lnTo>
                    <a:lnTo>
                      <a:pt x="660" y="798"/>
                    </a:lnTo>
                    <a:lnTo>
                      <a:pt x="672" y="774"/>
                    </a:lnTo>
                    <a:lnTo>
                      <a:pt x="684" y="762"/>
                    </a:lnTo>
                    <a:lnTo>
                      <a:pt x="696" y="762"/>
                    </a:lnTo>
                    <a:lnTo>
                      <a:pt x="702" y="756"/>
                    </a:lnTo>
                    <a:lnTo>
                      <a:pt x="720" y="756"/>
                    </a:lnTo>
                    <a:lnTo>
                      <a:pt x="726" y="750"/>
                    </a:lnTo>
                    <a:lnTo>
                      <a:pt x="732" y="738"/>
                    </a:lnTo>
                    <a:lnTo>
                      <a:pt x="732" y="714"/>
                    </a:lnTo>
                    <a:lnTo>
                      <a:pt x="762" y="714"/>
                    </a:lnTo>
                    <a:lnTo>
                      <a:pt x="786" y="690"/>
                    </a:lnTo>
                    <a:lnTo>
                      <a:pt x="780" y="684"/>
                    </a:lnTo>
                    <a:lnTo>
                      <a:pt x="774" y="672"/>
                    </a:lnTo>
                    <a:lnTo>
                      <a:pt x="774" y="624"/>
                    </a:lnTo>
                    <a:lnTo>
                      <a:pt x="792" y="618"/>
                    </a:lnTo>
                    <a:lnTo>
                      <a:pt x="786" y="618"/>
                    </a:lnTo>
                    <a:lnTo>
                      <a:pt x="756" y="588"/>
                    </a:lnTo>
                    <a:lnTo>
                      <a:pt x="732" y="552"/>
                    </a:lnTo>
                    <a:lnTo>
                      <a:pt x="726" y="528"/>
                    </a:lnTo>
                    <a:lnTo>
                      <a:pt x="714" y="492"/>
                    </a:lnTo>
                    <a:lnTo>
                      <a:pt x="702" y="468"/>
                    </a:lnTo>
                    <a:lnTo>
                      <a:pt x="690" y="462"/>
                    </a:lnTo>
                    <a:lnTo>
                      <a:pt x="684" y="450"/>
                    </a:lnTo>
                    <a:lnTo>
                      <a:pt x="672" y="444"/>
                    </a:lnTo>
                    <a:lnTo>
                      <a:pt x="666" y="432"/>
                    </a:lnTo>
                    <a:lnTo>
                      <a:pt x="654" y="396"/>
                    </a:lnTo>
                    <a:lnTo>
                      <a:pt x="654" y="378"/>
                    </a:lnTo>
                    <a:lnTo>
                      <a:pt x="618" y="336"/>
                    </a:lnTo>
                    <a:lnTo>
                      <a:pt x="618" y="318"/>
                    </a:lnTo>
                    <a:lnTo>
                      <a:pt x="606" y="294"/>
                    </a:lnTo>
                    <a:lnTo>
                      <a:pt x="594" y="282"/>
                    </a:lnTo>
                    <a:lnTo>
                      <a:pt x="588" y="270"/>
                    </a:lnTo>
                    <a:lnTo>
                      <a:pt x="576" y="258"/>
                    </a:lnTo>
                    <a:lnTo>
                      <a:pt x="570" y="246"/>
                    </a:lnTo>
                    <a:lnTo>
                      <a:pt x="558" y="234"/>
                    </a:lnTo>
                    <a:lnTo>
                      <a:pt x="552" y="222"/>
                    </a:lnTo>
                    <a:lnTo>
                      <a:pt x="546" y="216"/>
                    </a:lnTo>
                    <a:lnTo>
                      <a:pt x="552" y="210"/>
                    </a:lnTo>
                    <a:lnTo>
                      <a:pt x="552" y="198"/>
                    </a:lnTo>
                    <a:lnTo>
                      <a:pt x="540" y="174"/>
                    </a:lnTo>
                    <a:lnTo>
                      <a:pt x="528" y="168"/>
                    </a:lnTo>
                    <a:lnTo>
                      <a:pt x="522" y="168"/>
                    </a:lnTo>
                    <a:lnTo>
                      <a:pt x="540" y="144"/>
                    </a:lnTo>
                    <a:lnTo>
                      <a:pt x="558" y="156"/>
                    </a:lnTo>
                    <a:lnTo>
                      <a:pt x="558" y="174"/>
                    </a:lnTo>
                    <a:lnTo>
                      <a:pt x="564" y="186"/>
                    </a:lnTo>
                    <a:lnTo>
                      <a:pt x="576" y="198"/>
                    </a:lnTo>
                    <a:lnTo>
                      <a:pt x="582" y="210"/>
                    </a:lnTo>
                    <a:lnTo>
                      <a:pt x="588" y="216"/>
                    </a:lnTo>
                    <a:lnTo>
                      <a:pt x="588" y="246"/>
                    </a:lnTo>
                    <a:lnTo>
                      <a:pt x="606" y="264"/>
                    </a:lnTo>
                    <a:lnTo>
                      <a:pt x="612" y="276"/>
                    </a:lnTo>
                    <a:lnTo>
                      <a:pt x="636" y="300"/>
                    </a:lnTo>
                    <a:lnTo>
                      <a:pt x="648" y="306"/>
                    </a:lnTo>
                    <a:lnTo>
                      <a:pt x="654" y="306"/>
                    </a:lnTo>
                    <a:lnTo>
                      <a:pt x="666" y="300"/>
                    </a:lnTo>
                    <a:lnTo>
                      <a:pt x="678" y="288"/>
                    </a:lnTo>
                    <a:lnTo>
                      <a:pt x="672" y="270"/>
                    </a:lnTo>
                    <a:lnTo>
                      <a:pt x="684" y="246"/>
                    </a:lnTo>
                    <a:lnTo>
                      <a:pt x="684" y="234"/>
                    </a:lnTo>
                    <a:lnTo>
                      <a:pt x="690" y="222"/>
                    </a:lnTo>
                    <a:lnTo>
                      <a:pt x="690" y="198"/>
                    </a:lnTo>
                    <a:lnTo>
                      <a:pt x="696" y="186"/>
                    </a:lnTo>
                    <a:lnTo>
                      <a:pt x="696" y="180"/>
                    </a:lnTo>
                    <a:lnTo>
                      <a:pt x="702" y="168"/>
                    </a:lnTo>
                    <a:lnTo>
                      <a:pt x="648" y="24"/>
                    </a:lnTo>
                    <a:lnTo>
                      <a:pt x="642" y="24"/>
                    </a:lnTo>
                    <a:lnTo>
                      <a:pt x="636" y="30"/>
                    </a:lnTo>
                    <a:lnTo>
                      <a:pt x="624" y="30"/>
                    </a:lnTo>
                    <a:lnTo>
                      <a:pt x="600" y="42"/>
                    </a:lnTo>
                    <a:lnTo>
                      <a:pt x="576" y="42"/>
                    </a:lnTo>
                    <a:lnTo>
                      <a:pt x="564" y="36"/>
                    </a:lnTo>
                    <a:lnTo>
                      <a:pt x="558" y="30"/>
                    </a:lnTo>
                    <a:lnTo>
                      <a:pt x="552" y="36"/>
                    </a:lnTo>
                    <a:lnTo>
                      <a:pt x="540" y="42"/>
                    </a:lnTo>
                    <a:lnTo>
                      <a:pt x="534" y="42"/>
                    </a:lnTo>
                    <a:lnTo>
                      <a:pt x="510" y="30"/>
                    </a:lnTo>
                    <a:lnTo>
                      <a:pt x="504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68" y="6"/>
                    </a:lnTo>
                    <a:lnTo>
                      <a:pt x="456" y="12"/>
                    </a:lnTo>
                    <a:lnTo>
                      <a:pt x="438" y="12"/>
                    </a:lnTo>
                    <a:lnTo>
                      <a:pt x="432" y="18"/>
                    </a:lnTo>
                    <a:lnTo>
                      <a:pt x="420" y="18"/>
                    </a:lnTo>
                    <a:lnTo>
                      <a:pt x="414" y="12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72" y="24"/>
                    </a:lnTo>
                    <a:lnTo>
                      <a:pt x="366" y="36"/>
                    </a:lnTo>
                    <a:lnTo>
                      <a:pt x="360" y="42"/>
                    </a:lnTo>
                    <a:lnTo>
                      <a:pt x="336" y="42"/>
                    </a:lnTo>
                    <a:lnTo>
                      <a:pt x="324" y="54"/>
                    </a:lnTo>
                    <a:lnTo>
                      <a:pt x="312" y="60"/>
                    </a:lnTo>
                    <a:lnTo>
                      <a:pt x="306" y="60"/>
                    </a:lnTo>
                    <a:lnTo>
                      <a:pt x="300" y="54"/>
                    </a:lnTo>
                    <a:lnTo>
                      <a:pt x="288" y="54"/>
                    </a:lnTo>
                    <a:lnTo>
                      <a:pt x="276" y="48"/>
                    </a:lnTo>
                    <a:lnTo>
                      <a:pt x="264" y="48"/>
                    </a:lnTo>
                    <a:lnTo>
                      <a:pt x="258" y="42"/>
                    </a:lnTo>
                    <a:lnTo>
                      <a:pt x="204" y="42"/>
                    </a:lnTo>
                    <a:lnTo>
                      <a:pt x="198" y="36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26" y="18"/>
                    </a:lnTo>
                    <a:lnTo>
                      <a:pt x="120" y="1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6" y="12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7" name="Ecuador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176" y="2277"/>
                <a:ext cx="106" cy="135"/>
              </a:xfrm>
              <a:custGeom>
                <a:avLst/>
                <a:gdLst>
                  <a:gd name="T0" fmla="*/ 2147483647 w 414"/>
                  <a:gd name="T1" fmla="*/ 2147483647 h 528"/>
                  <a:gd name="T2" fmla="*/ 2147483647 w 414"/>
                  <a:gd name="T3" fmla="*/ 2147483647 h 528"/>
                  <a:gd name="T4" fmla="*/ 2147483647 w 414"/>
                  <a:gd name="T5" fmla="*/ 2147483647 h 528"/>
                  <a:gd name="T6" fmla="*/ 2147483647 w 414"/>
                  <a:gd name="T7" fmla="*/ 2147483647 h 528"/>
                  <a:gd name="T8" fmla="*/ 2147483647 w 414"/>
                  <a:gd name="T9" fmla="*/ 2147483647 h 528"/>
                  <a:gd name="T10" fmla="*/ 2147483647 w 414"/>
                  <a:gd name="T11" fmla="*/ 2147483647 h 528"/>
                  <a:gd name="T12" fmla="*/ 2147483647 w 414"/>
                  <a:gd name="T13" fmla="*/ 2147483647 h 528"/>
                  <a:gd name="T14" fmla="*/ 2147483647 w 414"/>
                  <a:gd name="T15" fmla="*/ 2147483647 h 528"/>
                  <a:gd name="T16" fmla="*/ 2147483647 w 414"/>
                  <a:gd name="T17" fmla="*/ 2147483647 h 528"/>
                  <a:gd name="T18" fmla="*/ 2147483647 w 414"/>
                  <a:gd name="T19" fmla="*/ 2147483647 h 528"/>
                  <a:gd name="T20" fmla="*/ 2147483647 w 414"/>
                  <a:gd name="T21" fmla="*/ 2147483647 h 528"/>
                  <a:gd name="T22" fmla="*/ 2147483647 w 414"/>
                  <a:gd name="T23" fmla="*/ 2147483647 h 528"/>
                  <a:gd name="T24" fmla="*/ 2147483647 w 414"/>
                  <a:gd name="T25" fmla="*/ 2147483647 h 528"/>
                  <a:gd name="T26" fmla="*/ 2147483647 w 414"/>
                  <a:gd name="T27" fmla="*/ 2147483647 h 528"/>
                  <a:gd name="T28" fmla="*/ 2147483647 w 414"/>
                  <a:gd name="T29" fmla="*/ 2147483647 h 528"/>
                  <a:gd name="T30" fmla="*/ 2147483647 w 414"/>
                  <a:gd name="T31" fmla="*/ 2147483647 h 528"/>
                  <a:gd name="T32" fmla="*/ 2147483647 w 414"/>
                  <a:gd name="T33" fmla="*/ 2147483647 h 528"/>
                  <a:gd name="T34" fmla="*/ 2147483647 w 414"/>
                  <a:gd name="T35" fmla="*/ 2147483647 h 528"/>
                  <a:gd name="T36" fmla="*/ 2147483647 w 414"/>
                  <a:gd name="T37" fmla="*/ 2147483647 h 528"/>
                  <a:gd name="T38" fmla="*/ 2147483647 w 414"/>
                  <a:gd name="T39" fmla="*/ 2147483647 h 528"/>
                  <a:gd name="T40" fmla="*/ 2147483647 w 414"/>
                  <a:gd name="T41" fmla="*/ 2147483647 h 528"/>
                  <a:gd name="T42" fmla="*/ 2147483647 w 414"/>
                  <a:gd name="T43" fmla="*/ 2147483647 h 528"/>
                  <a:gd name="T44" fmla="*/ 2147483647 w 414"/>
                  <a:gd name="T45" fmla="*/ 2147483647 h 528"/>
                  <a:gd name="T46" fmla="*/ 2147483647 w 414"/>
                  <a:gd name="T47" fmla="*/ 2147483647 h 528"/>
                  <a:gd name="T48" fmla="*/ 2147483647 w 414"/>
                  <a:gd name="T49" fmla="*/ 2147483647 h 528"/>
                  <a:gd name="T50" fmla="*/ 2147483647 w 414"/>
                  <a:gd name="T51" fmla="*/ 2147483647 h 528"/>
                  <a:gd name="T52" fmla="*/ 2147483647 w 414"/>
                  <a:gd name="T53" fmla="*/ 2147483647 h 528"/>
                  <a:gd name="T54" fmla="*/ 2147483647 w 414"/>
                  <a:gd name="T55" fmla="*/ 2147483647 h 528"/>
                  <a:gd name="T56" fmla="*/ 2147483647 w 414"/>
                  <a:gd name="T57" fmla="*/ 2147483647 h 528"/>
                  <a:gd name="T58" fmla="*/ 2147483647 w 414"/>
                  <a:gd name="T59" fmla="*/ 2147483647 h 528"/>
                  <a:gd name="T60" fmla="*/ 2147483647 w 414"/>
                  <a:gd name="T61" fmla="*/ 2147483647 h 528"/>
                  <a:gd name="T62" fmla="*/ 2147483647 w 414"/>
                  <a:gd name="T63" fmla="*/ 2147483647 h 528"/>
                  <a:gd name="T64" fmla="*/ 2147483647 w 414"/>
                  <a:gd name="T65" fmla="*/ 2147483647 h 528"/>
                  <a:gd name="T66" fmla="*/ 2147483647 w 414"/>
                  <a:gd name="T67" fmla="*/ 2147483647 h 528"/>
                  <a:gd name="T68" fmla="*/ 2147483647 w 414"/>
                  <a:gd name="T69" fmla="*/ 2147483647 h 528"/>
                  <a:gd name="T70" fmla="*/ 2147483647 w 414"/>
                  <a:gd name="T71" fmla="*/ 2147483647 h 528"/>
                  <a:gd name="T72" fmla="*/ 2147483647 w 414"/>
                  <a:gd name="T73" fmla="*/ 2147483647 h 528"/>
                  <a:gd name="T74" fmla="*/ 2147483647 w 414"/>
                  <a:gd name="T75" fmla="*/ 2147483647 h 528"/>
                  <a:gd name="T76" fmla="*/ 2147483647 w 414"/>
                  <a:gd name="T77" fmla="*/ 2147483647 h 528"/>
                  <a:gd name="T78" fmla="*/ 2147483647 w 414"/>
                  <a:gd name="T79" fmla="*/ 2147483647 h 528"/>
                  <a:gd name="T80" fmla="*/ 2147483647 w 414"/>
                  <a:gd name="T81" fmla="*/ 2147483647 h 528"/>
                  <a:gd name="T82" fmla="*/ 2147483647 w 414"/>
                  <a:gd name="T83" fmla="*/ 2147483647 h 528"/>
                  <a:gd name="T84" fmla="*/ 2147483647 w 414"/>
                  <a:gd name="T85" fmla="*/ 2147483647 h 528"/>
                  <a:gd name="T86" fmla="*/ 2147483647 w 414"/>
                  <a:gd name="T87" fmla="*/ 2147483647 h 528"/>
                  <a:gd name="T88" fmla="*/ 2147483647 w 414"/>
                  <a:gd name="T89" fmla="*/ 2147483647 h 5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528"/>
                  <a:gd name="T137" fmla="*/ 414 w 414"/>
                  <a:gd name="T138" fmla="*/ 528 h 5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528">
                    <a:moveTo>
                      <a:pt x="60" y="372"/>
                    </a:moveTo>
                    <a:lnTo>
                      <a:pt x="72" y="366"/>
                    </a:lnTo>
                    <a:lnTo>
                      <a:pt x="78" y="360"/>
                    </a:lnTo>
                    <a:lnTo>
                      <a:pt x="78" y="342"/>
                    </a:lnTo>
                    <a:lnTo>
                      <a:pt x="72" y="342"/>
                    </a:lnTo>
                    <a:lnTo>
                      <a:pt x="54" y="360"/>
                    </a:lnTo>
                    <a:lnTo>
                      <a:pt x="54" y="372"/>
                    </a:lnTo>
                    <a:lnTo>
                      <a:pt x="60" y="372"/>
                    </a:lnTo>
                    <a:close/>
                    <a:moveTo>
                      <a:pt x="414" y="174"/>
                    </a:moveTo>
                    <a:lnTo>
                      <a:pt x="390" y="156"/>
                    </a:lnTo>
                    <a:lnTo>
                      <a:pt x="396" y="156"/>
                    </a:lnTo>
                    <a:lnTo>
                      <a:pt x="396" y="150"/>
                    </a:lnTo>
                    <a:lnTo>
                      <a:pt x="402" y="150"/>
                    </a:lnTo>
                    <a:lnTo>
                      <a:pt x="402" y="126"/>
                    </a:lnTo>
                    <a:lnTo>
                      <a:pt x="372" y="126"/>
                    </a:lnTo>
                    <a:lnTo>
                      <a:pt x="360" y="114"/>
                    </a:lnTo>
                    <a:lnTo>
                      <a:pt x="360" y="108"/>
                    </a:lnTo>
                    <a:lnTo>
                      <a:pt x="354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6" y="90"/>
                    </a:lnTo>
                    <a:lnTo>
                      <a:pt x="330" y="96"/>
                    </a:lnTo>
                    <a:lnTo>
                      <a:pt x="330" y="108"/>
                    </a:lnTo>
                    <a:lnTo>
                      <a:pt x="306" y="108"/>
                    </a:lnTo>
                    <a:lnTo>
                      <a:pt x="300" y="102"/>
                    </a:lnTo>
                    <a:lnTo>
                      <a:pt x="288" y="96"/>
                    </a:lnTo>
                    <a:lnTo>
                      <a:pt x="282" y="102"/>
                    </a:lnTo>
                    <a:lnTo>
                      <a:pt x="270" y="102"/>
                    </a:lnTo>
                    <a:lnTo>
                      <a:pt x="258" y="96"/>
                    </a:lnTo>
                    <a:lnTo>
                      <a:pt x="252" y="90"/>
                    </a:lnTo>
                    <a:lnTo>
                      <a:pt x="252" y="84"/>
                    </a:lnTo>
                    <a:lnTo>
                      <a:pt x="246" y="72"/>
                    </a:lnTo>
                    <a:lnTo>
                      <a:pt x="240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48"/>
                    </a:lnTo>
                    <a:lnTo>
                      <a:pt x="168" y="30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50" y="18"/>
                    </a:lnTo>
                    <a:lnTo>
                      <a:pt x="150" y="36"/>
                    </a:lnTo>
                    <a:lnTo>
                      <a:pt x="144" y="42"/>
                    </a:lnTo>
                    <a:lnTo>
                      <a:pt x="120" y="54"/>
                    </a:lnTo>
                    <a:lnTo>
                      <a:pt x="102" y="54"/>
                    </a:lnTo>
                    <a:lnTo>
                      <a:pt x="96" y="42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6" y="60"/>
                    </a:lnTo>
                    <a:lnTo>
                      <a:pt x="60" y="72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72" y="102"/>
                    </a:lnTo>
                    <a:lnTo>
                      <a:pt x="72" y="120"/>
                    </a:lnTo>
                    <a:lnTo>
                      <a:pt x="66" y="126"/>
                    </a:lnTo>
                    <a:lnTo>
                      <a:pt x="54" y="132"/>
                    </a:lnTo>
                    <a:lnTo>
                      <a:pt x="42" y="144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54" y="180"/>
                    </a:lnTo>
                    <a:lnTo>
                      <a:pt x="36" y="180"/>
                    </a:lnTo>
                    <a:lnTo>
                      <a:pt x="36" y="198"/>
                    </a:lnTo>
                    <a:lnTo>
                      <a:pt x="0" y="216"/>
                    </a:lnTo>
                    <a:lnTo>
                      <a:pt x="24" y="228"/>
                    </a:lnTo>
                    <a:lnTo>
                      <a:pt x="12" y="258"/>
                    </a:lnTo>
                    <a:lnTo>
                      <a:pt x="24" y="270"/>
                    </a:lnTo>
                    <a:lnTo>
                      <a:pt x="24" y="282"/>
                    </a:lnTo>
                    <a:lnTo>
                      <a:pt x="6" y="300"/>
                    </a:lnTo>
                    <a:lnTo>
                      <a:pt x="0" y="300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6" y="324"/>
                    </a:lnTo>
                    <a:lnTo>
                      <a:pt x="18" y="336"/>
                    </a:lnTo>
                    <a:lnTo>
                      <a:pt x="30" y="342"/>
                    </a:lnTo>
                    <a:lnTo>
                      <a:pt x="60" y="342"/>
                    </a:lnTo>
                    <a:lnTo>
                      <a:pt x="72" y="330"/>
                    </a:lnTo>
                    <a:lnTo>
                      <a:pt x="72" y="324"/>
                    </a:lnTo>
                    <a:lnTo>
                      <a:pt x="96" y="330"/>
                    </a:lnTo>
                    <a:lnTo>
                      <a:pt x="102" y="342"/>
                    </a:lnTo>
                    <a:lnTo>
                      <a:pt x="102" y="348"/>
                    </a:lnTo>
                    <a:lnTo>
                      <a:pt x="96" y="366"/>
                    </a:lnTo>
                    <a:lnTo>
                      <a:pt x="90" y="372"/>
                    </a:lnTo>
                    <a:lnTo>
                      <a:pt x="90" y="384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02"/>
                    </a:lnTo>
                    <a:lnTo>
                      <a:pt x="60" y="408"/>
                    </a:lnTo>
                    <a:lnTo>
                      <a:pt x="54" y="408"/>
                    </a:lnTo>
                    <a:lnTo>
                      <a:pt x="60" y="408"/>
                    </a:lnTo>
                    <a:lnTo>
                      <a:pt x="72" y="414"/>
                    </a:lnTo>
                    <a:lnTo>
                      <a:pt x="78" y="414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66" y="438"/>
                    </a:lnTo>
                    <a:lnTo>
                      <a:pt x="54" y="444"/>
                    </a:lnTo>
                    <a:lnTo>
                      <a:pt x="48" y="456"/>
                    </a:lnTo>
                    <a:lnTo>
                      <a:pt x="42" y="462"/>
                    </a:lnTo>
                    <a:lnTo>
                      <a:pt x="54" y="474"/>
                    </a:lnTo>
                    <a:lnTo>
                      <a:pt x="42" y="486"/>
                    </a:lnTo>
                    <a:lnTo>
                      <a:pt x="48" y="492"/>
                    </a:lnTo>
                    <a:lnTo>
                      <a:pt x="54" y="492"/>
                    </a:lnTo>
                    <a:lnTo>
                      <a:pt x="66" y="486"/>
                    </a:lnTo>
                    <a:lnTo>
                      <a:pt x="78" y="474"/>
                    </a:lnTo>
                    <a:lnTo>
                      <a:pt x="90" y="486"/>
                    </a:lnTo>
                    <a:lnTo>
                      <a:pt x="120" y="486"/>
                    </a:lnTo>
                    <a:lnTo>
                      <a:pt x="120" y="492"/>
                    </a:lnTo>
                    <a:lnTo>
                      <a:pt x="126" y="498"/>
                    </a:lnTo>
                    <a:lnTo>
                      <a:pt x="126" y="516"/>
                    </a:lnTo>
                    <a:lnTo>
                      <a:pt x="132" y="528"/>
                    </a:lnTo>
                    <a:lnTo>
                      <a:pt x="150" y="528"/>
                    </a:lnTo>
                    <a:lnTo>
                      <a:pt x="150" y="522"/>
                    </a:lnTo>
                    <a:lnTo>
                      <a:pt x="156" y="516"/>
                    </a:lnTo>
                    <a:lnTo>
                      <a:pt x="156" y="510"/>
                    </a:lnTo>
                    <a:lnTo>
                      <a:pt x="162" y="504"/>
                    </a:lnTo>
                    <a:lnTo>
                      <a:pt x="180" y="504"/>
                    </a:lnTo>
                    <a:lnTo>
                      <a:pt x="180" y="474"/>
                    </a:lnTo>
                    <a:lnTo>
                      <a:pt x="186" y="462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198" y="408"/>
                    </a:lnTo>
                    <a:lnTo>
                      <a:pt x="210" y="402"/>
                    </a:lnTo>
                    <a:lnTo>
                      <a:pt x="210" y="396"/>
                    </a:lnTo>
                    <a:lnTo>
                      <a:pt x="228" y="378"/>
                    </a:lnTo>
                    <a:lnTo>
                      <a:pt x="246" y="366"/>
                    </a:lnTo>
                    <a:lnTo>
                      <a:pt x="264" y="360"/>
                    </a:lnTo>
                    <a:lnTo>
                      <a:pt x="324" y="330"/>
                    </a:lnTo>
                    <a:lnTo>
                      <a:pt x="342" y="318"/>
                    </a:lnTo>
                    <a:lnTo>
                      <a:pt x="354" y="300"/>
                    </a:lnTo>
                    <a:lnTo>
                      <a:pt x="366" y="288"/>
                    </a:lnTo>
                    <a:lnTo>
                      <a:pt x="372" y="276"/>
                    </a:lnTo>
                    <a:lnTo>
                      <a:pt x="384" y="264"/>
                    </a:lnTo>
                    <a:lnTo>
                      <a:pt x="390" y="252"/>
                    </a:lnTo>
                    <a:lnTo>
                      <a:pt x="402" y="210"/>
                    </a:lnTo>
                    <a:lnTo>
                      <a:pt x="414" y="204"/>
                    </a:lnTo>
                    <a:lnTo>
                      <a:pt x="414" y="17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8" name="East Timor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903" y="2480"/>
                <a:ext cx="64" cy="30"/>
              </a:xfrm>
              <a:custGeom>
                <a:avLst/>
                <a:gdLst>
                  <a:gd name="T0" fmla="*/ 2147483647 w 252"/>
                  <a:gd name="T1" fmla="*/ 0 h 120"/>
                  <a:gd name="T2" fmla="*/ 2147483647 w 252"/>
                  <a:gd name="T3" fmla="*/ 2147483647 h 120"/>
                  <a:gd name="T4" fmla="*/ 2147483647 w 252"/>
                  <a:gd name="T5" fmla="*/ 2147483647 h 120"/>
                  <a:gd name="T6" fmla="*/ 2147483647 w 252"/>
                  <a:gd name="T7" fmla="*/ 2147483647 h 120"/>
                  <a:gd name="T8" fmla="*/ 2147483647 w 252"/>
                  <a:gd name="T9" fmla="*/ 2147483647 h 120"/>
                  <a:gd name="T10" fmla="*/ 2147483647 w 252"/>
                  <a:gd name="T11" fmla="*/ 2147483647 h 120"/>
                  <a:gd name="T12" fmla="*/ 2147483647 w 252"/>
                  <a:gd name="T13" fmla="*/ 2147483647 h 120"/>
                  <a:gd name="T14" fmla="*/ 2147483647 w 252"/>
                  <a:gd name="T15" fmla="*/ 2147483647 h 120"/>
                  <a:gd name="T16" fmla="*/ 2147483647 w 252"/>
                  <a:gd name="T17" fmla="*/ 2147483647 h 120"/>
                  <a:gd name="T18" fmla="*/ 2147483647 w 252"/>
                  <a:gd name="T19" fmla="*/ 2147483647 h 120"/>
                  <a:gd name="T20" fmla="*/ 2147483647 w 252"/>
                  <a:gd name="T21" fmla="*/ 2147483647 h 120"/>
                  <a:gd name="T22" fmla="*/ 2147483647 w 252"/>
                  <a:gd name="T23" fmla="*/ 2147483647 h 120"/>
                  <a:gd name="T24" fmla="*/ 2147483647 w 252"/>
                  <a:gd name="T25" fmla="*/ 2147483647 h 120"/>
                  <a:gd name="T26" fmla="*/ 2147483647 w 252"/>
                  <a:gd name="T27" fmla="*/ 2147483647 h 120"/>
                  <a:gd name="T28" fmla="*/ 2147483647 w 252"/>
                  <a:gd name="T29" fmla="*/ 2147483647 h 120"/>
                  <a:gd name="T30" fmla="*/ 2147483647 w 252"/>
                  <a:gd name="T31" fmla="*/ 2147483647 h 120"/>
                  <a:gd name="T32" fmla="*/ 2147483647 w 252"/>
                  <a:gd name="T33" fmla="*/ 2147483647 h 120"/>
                  <a:gd name="T34" fmla="*/ 2147483647 w 252"/>
                  <a:gd name="T35" fmla="*/ 2147483647 h 120"/>
                  <a:gd name="T36" fmla="*/ 2147483647 w 252"/>
                  <a:gd name="T37" fmla="*/ 2147483647 h 120"/>
                  <a:gd name="T38" fmla="*/ 2147483647 w 252"/>
                  <a:gd name="T39" fmla="*/ 2147483647 h 120"/>
                  <a:gd name="T40" fmla="*/ 2147483647 w 252"/>
                  <a:gd name="T41" fmla="*/ 2147483647 h 120"/>
                  <a:gd name="T42" fmla="*/ 2147483647 w 252"/>
                  <a:gd name="T43" fmla="*/ 2147483647 h 120"/>
                  <a:gd name="T44" fmla="*/ 2147483647 w 252"/>
                  <a:gd name="T45" fmla="*/ 2147483647 h 120"/>
                  <a:gd name="T46" fmla="*/ 2147483647 w 252"/>
                  <a:gd name="T47" fmla="*/ 0 h 120"/>
                  <a:gd name="T48" fmla="*/ 0 w 252"/>
                  <a:gd name="T49" fmla="*/ 2147483647 h 120"/>
                  <a:gd name="T50" fmla="*/ 2147483647 w 252"/>
                  <a:gd name="T51" fmla="*/ 2147483647 h 120"/>
                  <a:gd name="T52" fmla="*/ 2147483647 w 252"/>
                  <a:gd name="T53" fmla="*/ 2147483647 h 120"/>
                  <a:gd name="T54" fmla="*/ 2147483647 w 252"/>
                  <a:gd name="T55" fmla="*/ 2147483647 h 120"/>
                  <a:gd name="T56" fmla="*/ 2147483647 w 252"/>
                  <a:gd name="T57" fmla="*/ 2147483647 h 120"/>
                  <a:gd name="T58" fmla="*/ 2147483647 w 252"/>
                  <a:gd name="T59" fmla="*/ 2147483647 h 120"/>
                  <a:gd name="T60" fmla="*/ 2147483647 w 252"/>
                  <a:gd name="T61" fmla="*/ 2147483647 h 120"/>
                  <a:gd name="T62" fmla="*/ 2147483647 w 252"/>
                  <a:gd name="T63" fmla="*/ 2147483647 h 120"/>
                  <a:gd name="T64" fmla="*/ 0 w 252"/>
                  <a:gd name="T65" fmla="*/ 2147483647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2"/>
                  <a:gd name="T100" fmla="*/ 0 h 120"/>
                  <a:gd name="T101" fmla="*/ 252 w 252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2" h="120">
                    <a:moveTo>
                      <a:pt x="228" y="0"/>
                    </a:moveTo>
                    <a:lnTo>
                      <a:pt x="204" y="24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78" y="54"/>
                    </a:lnTo>
                    <a:lnTo>
                      <a:pt x="90" y="72"/>
                    </a:lnTo>
                    <a:lnTo>
                      <a:pt x="84" y="78"/>
                    </a:lnTo>
                    <a:lnTo>
                      <a:pt x="72" y="102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84" y="108"/>
                    </a:lnTo>
                    <a:lnTo>
                      <a:pt x="96" y="108"/>
                    </a:lnTo>
                    <a:lnTo>
                      <a:pt x="132" y="84"/>
                    </a:lnTo>
                    <a:lnTo>
                      <a:pt x="138" y="90"/>
                    </a:lnTo>
                    <a:lnTo>
                      <a:pt x="162" y="90"/>
                    </a:lnTo>
                    <a:lnTo>
                      <a:pt x="186" y="78"/>
                    </a:lnTo>
                    <a:lnTo>
                      <a:pt x="198" y="66"/>
                    </a:lnTo>
                    <a:lnTo>
                      <a:pt x="210" y="60"/>
                    </a:lnTo>
                    <a:lnTo>
                      <a:pt x="252" y="18"/>
                    </a:lnTo>
                    <a:lnTo>
                      <a:pt x="228" y="0"/>
                    </a:lnTo>
                    <a:close/>
                    <a:moveTo>
                      <a:pt x="0" y="90"/>
                    </a:moveTo>
                    <a:lnTo>
                      <a:pt x="6" y="102"/>
                    </a:lnTo>
                    <a:lnTo>
                      <a:pt x="18" y="96"/>
                    </a:lnTo>
                    <a:lnTo>
                      <a:pt x="24" y="90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42" y="72"/>
                    </a:lnTo>
                    <a:lnTo>
                      <a:pt x="18" y="7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9" name="Dominican Republic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365" y="1900"/>
                <a:ext cx="64" cy="43"/>
              </a:xfrm>
              <a:custGeom>
                <a:avLst/>
                <a:gdLst>
                  <a:gd name="T0" fmla="*/ 2147483647 w 252"/>
                  <a:gd name="T1" fmla="*/ 2147483647 h 168"/>
                  <a:gd name="T2" fmla="*/ 2147483647 w 252"/>
                  <a:gd name="T3" fmla="*/ 2147483647 h 168"/>
                  <a:gd name="T4" fmla="*/ 2147483647 w 252"/>
                  <a:gd name="T5" fmla="*/ 2147483647 h 168"/>
                  <a:gd name="T6" fmla="*/ 2147483647 w 252"/>
                  <a:gd name="T7" fmla="*/ 2147483647 h 168"/>
                  <a:gd name="T8" fmla="*/ 2147483647 w 252"/>
                  <a:gd name="T9" fmla="*/ 2147483647 h 168"/>
                  <a:gd name="T10" fmla="*/ 2147483647 w 252"/>
                  <a:gd name="T11" fmla="*/ 2147483647 h 168"/>
                  <a:gd name="T12" fmla="*/ 2147483647 w 252"/>
                  <a:gd name="T13" fmla="*/ 2147483647 h 168"/>
                  <a:gd name="T14" fmla="*/ 2147483647 w 252"/>
                  <a:gd name="T15" fmla="*/ 2147483647 h 168"/>
                  <a:gd name="T16" fmla="*/ 2147483647 w 252"/>
                  <a:gd name="T17" fmla="*/ 2147483647 h 168"/>
                  <a:gd name="T18" fmla="*/ 2147483647 w 252"/>
                  <a:gd name="T19" fmla="*/ 2147483647 h 168"/>
                  <a:gd name="T20" fmla="*/ 2147483647 w 252"/>
                  <a:gd name="T21" fmla="*/ 0 h 168"/>
                  <a:gd name="T22" fmla="*/ 2147483647 w 252"/>
                  <a:gd name="T23" fmla="*/ 0 h 168"/>
                  <a:gd name="T24" fmla="*/ 2147483647 w 252"/>
                  <a:gd name="T25" fmla="*/ 2147483647 h 168"/>
                  <a:gd name="T26" fmla="*/ 2147483647 w 252"/>
                  <a:gd name="T27" fmla="*/ 2147483647 h 168"/>
                  <a:gd name="T28" fmla="*/ 2147483647 w 252"/>
                  <a:gd name="T29" fmla="*/ 2147483647 h 168"/>
                  <a:gd name="T30" fmla="*/ 2147483647 w 252"/>
                  <a:gd name="T31" fmla="*/ 2147483647 h 168"/>
                  <a:gd name="T32" fmla="*/ 2147483647 w 252"/>
                  <a:gd name="T33" fmla="*/ 2147483647 h 168"/>
                  <a:gd name="T34" fmla="*/ 2147483647 w 252"/>
                  <a:gd name="T35" fmla="*/ 2147483647 h 168"/>
                  <a:gd name="T36" fmla="*/ 2147483647 w 252"/>
                  <a:gd name="T37" fmla="*/ 2147483647 h 168"/>
                  <a:gd name="T38" fmla="*/ 2147483647 w 252"/>
                  <a:gd name="T39" fmla="*/ 2147483647 h 168"/>
                  <a:gd name="T40" fmla="*/ 2147483647 w 252"/>
                  <a:gd name="T41" fmla="*/ 2147483647 h 168"/>
                  <a:gd name="T42" fmla="*/ 0 w 252"/>
                  <a:gd name="T43" fmla="*/ 2147483647 h 168"/>
                  <a:gd name="T44" fmla="*/ 0 w 252"/>
                  <a:gd name="T45" fmla="*/ 2147483647 h 168"/>
                  <a:gd name="T46" fmla="*/ 2147483647 w 252"/>
                  <a:gd name="T47" fmla="*/ 2147483647 h 168"/>
                  <a:gd name="T48" fmla="*/ 0 w 252"/>
                  <a:gd name="T49" fmla="*/ 2147483647 h 168"/>
                  <a:gd name="T50" fmla="*/ 2147483647 w 252"/>
                  <a:gd name="T51" fmla="*/ 2147483647 h 168"/>
                  <a:gd name="T52" fmla="*/ 2147483647 w 252"/>
                  <a:gd name="T53" fmla="*/ 2147483647 h 168"/>
                  <a:gd name="T54" fmla="*/ 2147483647 w 252"/>
                  <a:gd name="T55" fmla="*/ 2147483647 h 168"/>
                  <a:gd name="T56" fmla="*/ 2147483647 w 252"/>
                  <a:gd name="T57" fmla="*/ 2147483647 h 168"/>
                  <a:gd name="T58" fmla="*/ 2147483647 w 252"/>
                  <a:gd name="T59" fmla="*/ 2147483647 h 168"/>
                  <a:gd name="T60" fmla="*/ 2147483647 w 252"/>
                  <a:gd name="T61" fmla="*/ 2147483647 h 168"/>
                  <a:gd name="T62" fmla="*/ 2147483647 w 252"/>
                  <a:gd name="T63" fmla="*/ 2147483647 h 168"/>
                  <a:gd name="T64" fmla="*/ 2147483647 w 252"/>
                  <a:gd name="T65" fmla="*/ 2147483647 h 168"/>
                  <a:gd name="T66" fmla="*/ 2147483647 w 252"/>
                  <a:gd name="T67" fmla="*/ 2147483647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2"/>
                  <a:gd name="T103" fmla="*/ 0 h 168"/>
                  <a:gd name="T104" fmla="*/ 252 w 252"/>
                  <a:gd name="T105" fmla="*/ 168 h 1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2" h="168">
                    <a:moveTo>
                      <a:pt x="246" y="102"/>
                    </a:moveTo>
                    <a:lnTo>
                      <a:pt x="234" y="96"/>
                    </a:lnTo>
                    <a:lnTo>
                      <a:pt x="216" y="78"/>
                    </a:lnTo>
                    <a:lnTo>
                      <a:pt x="192" y="66"/>
                    </a:lnTo>
                    <a:lnTo>
                      <a:pt x="156" y="54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108" y="12"/>
                    </a:lnTo>
                    <a:lnTo>
                      <a:pt x="96" y="6"/>
                    </a:lnTo>
                    <a:lnTo>
                      <a:pt x="84" y="6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4" y="60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2" y="144"/>
                    </a:lnTo>
                    <a:lnTo>
                      <a:pt x="0" y="126"/>
                    </a:lnTo>
                    <a:lnTo>
                      <a:pt x="30" y="168"/>
                    </a:lnTo>
                    <a:lnTo>
                      <a:pt x="78" y="132"/>
                    </a:lnTo>
                    <a:lnTo>
                      <a:pt x="174" y="132"/>
                    </a:lnTo>
                    <a:lnTo>
                      <a:pt x="186" y="138"/>
                    </a:lnTo>
                    <a:lnTo>
                      <a:pt x="240" y="138"/>
                    </a:lnTo>
                    <a:lnTo>
                      <a:pt x="246" y="132"/>
                    </a:lnTo>
                    <a:lnTo>
                      <a:pt x="252" y="120"/>
                    </a:lnTo>
                    <a:lnTo>
                      <a:pt x="252" y="11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0" name="Djibout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408" y="2049"/>
                <a:ext cx="30" cy="35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0 w 114"/>
                  <a:gd name="T7" fmla="*/ 2147483647 h 138"/>
                  <a:gd name="T8" fmla="*/ 0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2147483647 h 138"/>
                  <a:gd name="T14" fmla="*/ 2147483647 w 114"/>
                  <a:gd name="T15" fmla="*/ 2147483647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2147483647 w 114"/>
                  <a:gd name="T29" fmla="*/ 2147483647 h 138"/>
                  <a:gd name="T30" fmla="*/ 2147483647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0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4"/>
                  <a:gd name="T91" fmla="*/ 0 h 138"/>
                  <a:gd name="T92" fmla="*/ 114 w 114"/>
                  <a:gd name="T93" fmla="*/ 138 h 1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4" h="138">
                    <a:moveTo>
                      <a:pt x="72" y="24"/>
                    </a:moveTo>
                    <a:lnTo>
                      <a:pt x="48" y="12"/>
                    </a:lnTo>
                    <a:lnTo>
                      <a:pt x="18" y="66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6" y="114"/>
                    </a:lnTo>
                    <a:lnTo>
                      <a:pt x="6" y="126"/>
                    </a:lnTo>
                    <a:lnTo>
                      <a:pt x="18" y="138"/>
                    </a:lnTo>
                    <a:lnTo>
                      <a:pt x="42" y="138"/>
                    </a:lnTo>
                    <a:lnTo>
                      <a:pt x="48" y="132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90" y="132"/>
                    </a:lnTo>
                    <a:lnTo>
                      <a:pt x="114" y="108"/>
                    </a:lnTo>
                    <a:lnTo>
                      <a:pt x="114" y="102"/>
                    </a:lnTo>
                    <a:lnTo>
                      <a:pt x="102" y="90"/>
                    </a:lnTo>
                    <a:lnTo>
                      <a:pt x="66" y="90"/>
                    </a:lnTo>
                    <a:lnTo>
                      <a:pt x="78" y="84"/>
                    </a:lnTo>
                    <a:lnTo>
                      <a:pt x="84" y="72"/>
                    </a:lnTo>
                    <a:lnTo>
                      <a:pt x="96" y="66"/>
                    </a:lnTo>
                    <a:lnTo>
                      <a:pt x="102" y="54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1" name="Denmark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805" y="1134"/>
                <a:ext cx="71" cy="60"/>
              </a:xfrm>
              <a:custGeom>
                <a:avLst/>
                <a:gdLst>
                  <a:gd name="T0" fmla="*/ 2147483647 w 71"/>
                  <a:gd name="T1" fmla="*/ 2147483647 h 60"/>
                  <a:gd name="T2" fmla="*/ 2147483647 w 71"/>
                  <a:gd name="T3" fmla="*/ 2147483647 h 60"/>
                  <a:gd name="T4" fmla="*/ 2147483647 w 71"/>
                  <a:gd name="T5" fmla="*/ 2147483647 h 60"/>
                  <a:gd name="T6" fmla="*/ 2147483647 w 71"/>
                  <a:gd name="T7" fmla="*/ 2147483647 h 60"/>
                  <a:gd name="T8" fmla="*/ 2147483647 w 71"/>
                  <a:gd name="T9" fmla="*/ 2147483647 h 60"/>
                  <a:gd name="T10" fmla="*/ 2147483647 w 71"/>
                  <a:gd name="T11" fmla="*/ 2147483647 h 60"/>
                  <a:gd name="T12" fmla="*/ 2147483647 w 71"/>
                  <a:gd name="T13" fmla="*/ 2147483647 h 60"/>
                  <a:gd name="T14" fmla="*/ 2147483647 w 71"/>
                  <a:gd name="T15" fmla="*/ 2147483647 h 60"/>
                  <a:gd name="T16" fmla="*/ 2147483647 w 71"/>
                  <a:gd name="T17" fmla="*/ 2147483647 h 60"/>
                  <a:gd name="T18" fmla="*/ 2147483647 w 71"/>
                  <a:gd name="T19" fmla="*/ 2147483647 h 60"/>
                  <a:gd name="T20" fmla="*/ 2147483647 w 71"/>
                  <a:gd name="T21" fmla="*/ 2147483647 h 60"/>
                  <a:gd name="T22" fmla="*/ 2147483647 w 71"/>
                  <a:gd name="T23" fmla="*/ 2147483647 h 60"/>
                  <a:gd name="T24" fmla="*/ 2147483647 w 71"/>
                  <a:gd name="T25" fmla="*/ 2147483647 h 60"/>
                  <a:gd name="T26" fmla="*/ 2147483647 w 71"/>
                  <a:gd name="T27" fmla="*/ 2147483647 h 60"/>
                  <a:gd name="T28" fmla="*/ 2147483647 w 71"/>
                  <a:gd name="T29" fmla="*/ 2147483647 h 60"/>
                  <a:gd name="T30" fmla="*/ 2147483647 w 71"/>
                  <a:gd name="T31" fmla="*/ 2147483647 h 60"/>
                  <a:gd name="T32" fmla="*/ 2147483647 w 71"/>
                  <a:gd name="T33" fmla="*/ 2147483647 h 60"/>
                  <a:gd name="T34" fmla="*/ 2147483647 w 71"/>
                  <a:gd name="T35" fmla="*/ 2147483647 h 60"/>
                  <a:gd name="T36" fmla="*/ 2147483647 w 71"/>
                  <a:gd name="T37" fmla="*/ 2147483647 h 60"/>
                  <a:gd name="T38" fmla="*/ 2147483647 w 71"/>
                  <a:gd name="T39" fmla="*/ 2147483647 h 60"/>
                  <a:gd name="T40" fmla="*/ 2147483647 w 71"/>
                  <a:gd name="T41" fmla="*/ 2147483647 h 60"/>
                  <a:gd name="T42" fmla="*/ 2147483647 w 71"/>
                  <a:gd name="T43" fmla="*/ 2147483647 h 60"/>
                  <a:gd name="T44" fmla="*/ 2147483647 w 71"/>
                  <a:gd name="T45" fmla="*/ 2147483647 h 60"/>
                  <a:gd name="T46" fmla="*/ 2147483647 w 71"/>
                  <a:gd name="T47" fmla="*/ 2147483647 h 60"/>
                  <a:gd name="T48" fmla="*/ 2147483647 w 71"/>
                  <a:gd name="T49" fmla="*/ 2147483647 h 60"/>
                  <a:gd name="T50" fmla="*/ 2147483647 w 71"/>
                  <a:gd name="T51" fmla="*/ 2147483647 h 60"/>
                  <a:gd name="T52" fmla="*/ 2147483647 w 71"/>
                  <a:gd name="T53" fmla="*/ 2147483647 h 60"/>
                  <a:gd name="T54" fmla="*/ 2147483647 w 71"/>
                  <a:gd name="T55" fmla="*/ 2147483647 h 60"/>
                  <a:gd name="T56" fmla="*/ 2147483647 w 71"/>
                  <a:gd name="T57" fmla="*/ 2147483647 h 60"/>
                  <a:gd name="T58" fmla="*/ 2147483647 w 71"/>
                  <a:gd name="T59" fmla="*/ 2147483647 h 60"/>
                  <a:gd name="T60" fmla="*/ 2147483647 w 71"/>
                  <a:gd name="T61" fmla="*/ 2147483647 h 60"/>
                  <a:gd name="T62" fmla="*/ 2147483647 w 71"/>
                  <a:gd name="T63" fmla="*/ 0 h 60"/>
                  <a:gd name="T64" fmla="*/ 2147483647 w 71"/>
                  <a:gd name="T65" fmla="*/ 2147483647 h 60"/>
                  <a:gd name="T66" fmla="*/ 2147483647 w 71"/>
                  <a:gd name="T67" fmla="*/ 2147483647 h 60"/>
                  <a:gd name="T68" fmla="*/ 2147483647 w 71"/>
                  <a:gd name="T69" fmla="*/ 2147483647 h 60"/>
                  <a:gd name="T70" fmla="*/ 2147483647 w 71"/>
                  <a:gd name="T71" fmla="*/ 2147483647 h 60"/>
                  <a:gd name="T72" fmla="*/ 2147483647 w 71"/>
                  <a:gd name="T73" fmla="*/ 2147483647 h 60"/>
                  <a:gd name="T74" fmla="*/ 2147483647 w 71"/>
                  <a:gd name="T75" fmla="*/ 2147483647 h 60"/>
                  <a:gd name="T76" fmla="*/ 2147483647 w 71"/>
                  <a:gd name="T77" fmla="*/ 2147483647 h 60"/>
                  <a:gd name="T78" fmla="*/ 2147483647 w 71"/>
                  <a:gd name="T79" fmla="*/ 2147483647 h 60"/>
                  <a:gd name="T80" fmla="*/ 2147483647 w 71"/>
                  <a:gd name="T81" fmla="*/ 2147483647 h 60"/>
                  <a:gd name="T82" fmla="*/ 0 w 71"/>
                  <a:gd name="T83" fmla="*/ 2147483647 h 60"/>
                  <a:gd name="T84" fmla="*/ 0 w 71"/>
                  <a:gd name="T85" fmla="*/ 2147483647 h 60"/>
                  <a:gd name="T86" fmla="*/ 2147483647 w 71"/>
                  <a:gd name="T87" fmla="*/ 2147483647 h 60"/>
                  <a:gd name="T88" fmla="*/ 2147483647 w 71"/>
                  <a:gd name="T89" fmla="*/ 2147483647 h 60"/>
                  <a:gd name="T90" fmla="*/ 2147483647 w 71"/>
                  <a:gd name="T91" fmla="*/ 2147483647 h 60"/>
                  <a:gd name="T92" fmla="*/ 2147483647 w 71"/>
                  <a:gd name="T93" fmla="*/ 2147483647 h 60"/>
                  <a:gd name="T94" fmla="*/ 2147483647 w 71"/>
                  <a:gd name="T95" fmla="*/ 2147483647 h 60"/>
                  <a:gd name="T96" fmla="*/ 2147483647 w 71"/>
                  <a:gd name="T97" fmla="*/ 2147483647 h 60"/>
                  <a:gd name="T98" fmla="*/ 2147483647 w 71"/>
                  <a:gd name="T99" fmla="*/ 2147483647 h 60"/>
                  <a:gd name="T100" fmla="*/ 2147483647 w 71"/>
                  <a:gd name="T101" fmla="*/ 2147483647 h 60"/>
                  <a:gd name="T102" fmla="*/ 2147483647 w 71"/>
                  <a:gd name="T103" fmla="*/ 2147483647 h 60"/>
                  <a:gd name="T104" fmla="*/ 2147483647 w 71"/>
                  <a:gd name="T105" fmla="*/ 2147483647 h 60"/>
                  <a:gd name="T106" fmla="*/ 2147483647 w 71"/>
                  <a:gd name="T107" fmla="*/ 2147483647 h 60"/>
                  <a:gd name="T108" fmla="*/ 2147483647 w 71"/>
                  <a:gd name="T109" fmla="*/ 2147483647 h 60"/>
                  <a:gd name="T110" fmla="*/ 2147483647 w 71"/>
                  <a:gd name="T111" fmla="*/ 2147483647 h 60"/>
                  <a:gd name="T112" fmla="*/ 2147483647 w 71"/>
                  <a:gd name="T113" fmla="*/ 2147483647 h 60"/>
                  <a:gd name="T114" fmla="*/ 2147483647 w 71"/>
                  <a:gd name="T115" fmla="*/ 2147483647 h 60"/>
                  <a:gd name="T116" fmla="*/ 2147483647 w 71"/>
                  <a:gd name="T117" fmla="*/ 2147483647 h 60"/>
                  <a:gd name="T118" fmla="*/ 2147483647 w 71"/>
                  <a:gd name="T119" fmla="*/ 2147483647 h 60"/>
                  <a:gd name="T120" fmla="*/ 2147483647 w 71"/>
                  <a:gd name="T121" fmla="*/ 2147483647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2" name="Czech Republic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68" y="1263"/>
                <a:ext cx="108" cy="49"/>
              </a:xfrm>
              <a:custGeom>
                <a:avLst/>
                <a:gdLst>
                  <a:gd name="T0" fmla="*/ 2147483647 w 420"/>
                  <a:gd name="T1" fmla="*/ 2147483647 h 192"/>
                  <a:gd name="T2" fmla="*/ 2147483647 w 420"/>
                  <a:gd name="T3" fmla="*/ 2147483647 h 192"/>
                  <a:gd name="T4" fmla="*/ 2147483647 w 420"/>
                  <a:gd name="T5" fmla="*/ 2147483647 h 192"/>
                  <a:gd name="T6" fmla="*/ 2147483647 w 420"/>
                  <a:gd name="T7" fmla="*/ 2147483647 h 192"/>
                  <a:gd name="T8" fmla="*/ 2147483647 w 420"/>
                  <a:gd name="T9" fmla="*/ 2147483647 h 192"/>
                  <a:gd name="T10" fmla="*/ 2147483647 w 420"/>
                  <a:gd name="T11" fmla="*/ 2147483647 h 192"/>
                  <a:gd name="T12" fmla="*/ 2147483647 w 420"/>
                  <a:gd name="T13" fmla="*/ 2147483647 h 192"/>
                  <a:gd name="T14" fmla="*/ 2147483647 w 420"/>
                  <a:gd name="T15" fmla="*/ 2147483647 h 192"/>
                  <a:gd name="T16" fmla="*/ 2147483647 w 420"/>
                  <a:gd name="T17" fmla="*/ 2147483647 h 192"/>
                  <a:gd name="T18" fmla="*/ 2147483647 w 420"/>
                  <a:gd name="T19" fmla="*/ 2147483647 h 192"/>
                  <a:gd name="T20" fmla="*/ 2147483647 w 420"/>
                  <a:gd name="T21" fmla="*/ 2147483647 h 192"/>
                  <a:gd name="T22" fmla="*/ 2147483647 w 420"/>
                  <a:gd name="T23" fmla="*/ 2147483647 h 192"/>
                  <a:gd name="T24" fmla="*/ 2147483647 w 420"/>
                  <a:gd name="T25" fmla="*/ 2147483647 h 192"/>
                  <a:gd name="T26" fmla="*/ 2147483647 w 420"/>
                  <a:gd name="T27" fmla="*/ 2147483647 h 192"/>
                  <a:gd name="T28" fmla="*/ 2147483647 w 420"/>
                  <a:gd name="T29" fmla="*/ 0 h 192"/>
                  <a:gd name="T30" fmla="*/ 2147483647 w 420"/>
                  <a:gd name="T31" fmla="*/ 2147483647 h 192"/>
                  <a:gd name="T32" fmla="*/ 2147483647 w 420"/>
                  <a:gd name="T33" fmla="*/ 0 h 192"/>
                  <a:gd name="T34" fmla="*/ 2147483647 w 420"/>
                  <a:gd name="T35" fmla="*/ 2147483647 h 192"/>
                  <a:gd name="T36" fmla="*/ 2147483647 w 420"/>
                  <a:gd name="T37" fmla="*/ 2147483647 h 192"/>
                  <a:gd name="T38" fmla="*/ 2147483647 w 420"/>
                  <a:gd name="T39" fmla="*/ 2147483647 h 192"/>
                  <a:gd name="T40" fmla="*/ 2147483647 w 420"/>
                  <a:gd name="T41" fmla="*/ 2147483647 h 192"/>
                  <a:gd name="T42" fmla="*/ 2147483647 w 420"/>
                  <a:gd name="T43" fmla="*/ 2147483647 h 192"/>
                  <a:gd name="T44" fmla="*/ 2147483647 w 420"/>
                  <a:gd name="T45" fmla="*/ 2147483647 h 192"/>
                  <a:gd name="T46" fmla="*/ 2147483647 w 420"/>
                  <a:gd name="T47" fmla="*/ 2147483647 h 192"/>
                  <a:gd name="T48" fmla="*/ 2147483647 w 420"/>
                  <a:gd name="T49" fmla="*/ 2147483647 h 192"/>
                  <a:gd name="T50" fmla="*/ 2147483647 w 420"/>
                  <a:gd name="T51" fmla="*/ 2147483647 h 192"/>
                  <a:gd name="T52" fmla="*/ 0 w 420"/>
                  <a:gd name="T53" fmla="*/ 2147483647 h 192"/>
                  <a:gd name="T54" fmla="*/ 2147483647 w 420"/>
                  <a:gd name="T55" fmla="*/ 2147483647 h 192"/>
                  <a:gd name="T56" fmla="*/ 2147483647 w 420"/>
                  <a:gd name="T57" fmla="*/ 2147483647 h 192"/>
                  <a:gd name="T58" fmla="*/ 2147483647 w 420"/>
                  <a:gd name="T59" fmla="*/ 2147483647 h 192"/>
                  <a:gd name="T60" fmla="*/ 2147483647 w 420"/>
                  <a:gd name="T61" fmla="*/ 2147483647 h 192"/>
                  <a:gd name="T62" fmla="*/ 2147483647 w 420"/>
                  <a:gd name="T63" fmla="*/ 2147483647 h 192"/>
                  <a:gd name="T64" fmla="*/ 2147483647 w 420"/>
                  <a:gd name="T65" fmla="*/ 2147483647 h 192"/>
                  <a:gd name="T66" fmla="*/ 2147483647 w 420"/>
                  <a:gd name="T67" fmla="*/ 2147483647 h 192"/>
                  <a:gd name="T68" fmla="*/ 2147483647 w 420"/>
                  <a:gd name="T69" fmla="*/ 2147483647 h 192"/>
                  <a:gd name="T70" fmla="*/ 2147483647 w 420"/>
                  <a:gd name="T71" fmla="*/ 2147483647 h 192"/>
                  <a:gd name="T72" fmla="*/ 2147483647 w 420"/>
                  <a:gd name="T73" fmla="*/ 2147483647 h 192"/>
                  <a:gd name="T74" fmla="*/ 2147483647 w 420"/>
                  <a:gd name="T75" fmla="*/ 2147483647 h 192"/>
                  <a:gd name="T76" fmla="*/ 2147483647 w 420"/>
                  <a:gd name="T77" fmla="*/ 2147483647 h 192"/>
                  <a:gd name="T78" fmla="*/ 2147483647 w 420"/>
                  <a:gd name="T79" fmla="*/ 2147483647 h 192"/>
                  <a:gd name="T80" fmla="*/ 2147483647 w 420"/>
                  <a:gd name="T81" fmla="*/ 2147483647 h 192"/>
                  <a:gd name="T82" fmla="*/ 2147483647 w 420"/>
                  <a:gd name="T83" fmla="*/ 2147483647 h 192"/>
                  <a:gd name="T84" fmla="*/ 2147483647 w 420"/>
                  <a:gd name="T85" fmla="*/ 2147483647 h 192"/>
                  <a:gd name="T86" fmla="*/ 2147483647 w 420"/>
                  <a:gd name="T87" fmla="*/ 2147483647 h 192"/>
                  <a:gd name="T88" fmla="*/ 2147483647 w 420"/>
                  <a:gd name="T89" fmla="*/ 2147483647 h 192"/>
                  <a:gd name="T90" fmla="*/ 2147483647 w 420"/>
                  <a:gd name="T91" fmla="*/ 2147483647 h 192"/>
                  <a:gd name="T92" fmla="*/ 2147483647 w 420"/>
                  <a:gd name="T93" fmla="*/ 2147483647 h 192"/>
                  <a:gd name="T94" fmla="*/ 2147483647 w 420"/>
                  <a:gd name="T95" fmla="*/ 2147483647 h 192"/>
                  <a:gd name="T96" fmla="*/ 2147483647 w 420"/>
                  <a:gd name="T97" fmla="*/ 2147483647 h 192"/>
                  <a:gd name="T98" fmla="*/ 2147483647 w 420"/>
                  <a:gd name="T99" fmla="*/ 2147483647 h 192"/>
                  <a:gd name="T100" fmla="*/ 2147483647 w 420"/>
                  <a:gd name="T101" fmla="*/ 2147483647 h 192"/>
                  <a:gd name="T102" fmla="*/ 2147483647 w 420"/>
                  <a:gd name="T103" fmla="*/ 2147483647 h 192"/>
                  <a:gd name="T104" fmla="*/ 2147483647 w 420"/>
                  <a:gd name="T105" fmla="*/ 2147483647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3" name="Cypru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15" y="1576"/>
                <a:ext cx="38" cy="22"/>
              </a:xfrm>
              <a:custGeom>
                <a:avLst/>
                <a:gdLst>
                  <a:gd name="T0" fmla="*/ 0 w 150"/>
                  <a:gd name="T1" fmla="*/ 2147483647 h 84"/>
                  <a:gd name="T2" fmla="*/ 2147483647 w 150"/>
                  <a:gd name="T3" fmla="*/ 2147483647 h 84"/>
                  <a:gd name="T4" fmla="*/ 2147483647 w 150"/>
                  <a:gd name="T5" fmla="*/ 2147483647 h 84"/>
                  <a:gd name="T6" fmla="*/ 2147483647 w 150"/>
                  <a:gd name="T7" fmla="*/ 2147483647 h 84"/>
                  <a:gd name="T8" fmla="*/ 2147483647 w 150"/>
                  <a:gd name="T9" fmla="*/ 2147483647 h 84"/>
                  <a:gd name="T10" fmla="*/ 2147483647 w 150"/>
                  <a:gd name="T11" fmla="*/ 2147483647 h 84"/>
                  <a:gd name="T12" fmla="*/ 2147483647 w 150"/>
                  <a:gd name="T13" fmla="*/ 2147483647 h 84"/>
                  <a:gd name="T14" fmla="*/ 2147483647 w 150"/>
                  <a:gd name="T15" fmla="*/ 2147483647 h 84"/>
                  <a:gd name="T16" fmla="*/ 2147483647 w 150"/>
                  <a:gd name="T17" fmla="*/ 2147483647 h 84"/>
                  <a:gd name="T18" fmla="*/ 2147483647 w 150"/>
                  <a:gd name="T19" fmla="*/ 2147483647 h 84"/>
                  <a:gd name="T20" fmla="*/ 2147483647 w 150"/>
                  <a:gd name="T21" fmla="*/ 2147483647 h 84"/>
                  <a:gd name="T22" fmla="*/ 2147483647 w 150"/>
                  <a:gd name="T23" fmla="*/ 2147483647 h 84"/>
                  <a:gd name="T24" fmla="*/ 2147483647 w 150"/>
                  <a:gd name="T25" fmla="*/ 2147483647 h 84"/>
                  <a:gd name="T26" fmla="*/ 2147483647 w 150"/>
                  <a:gd name="T27" fmla="*/ 0 h 84"/>
                  <a:gd name="T28" fmla="*/ 2147483647 w 150"/>
                  <a:gd name="T29" fmla="*/ 2147483647 h 84"/>
                  <a:gd name="T30" fmla="*/ 2147483647 w 150"/>
                  <a:gd name="T31" fmla="*/ 2147483647 h 84"/>
                  <a:gd name="T32" fmla="*/ 2147483647 w 150"/>
                  <a:gd name="T33" fmla="*/ 2147483647 h 84"/>
                  <a:gd name="T34" fmla="*/ 2147483647 w 150"/>
                  <a:gd name="T35" fmla="*/ 2147483647 h 84"/>
                  <a:gd name="T36" fmla="*/ 2147483647 w 150"/>
                  <a:gd name="T37" fmla="*/ 2147483647 h 84"/>
                  <a:gd name="T38" fmla="*/ 0 w 150"/>
                  <a:gd name="T39" fmla="*/ 2147483647 h 84"/>
                  <a:gd name="T40" fmla="*/ 0 w 150"/>
                  <a:gd name="T41" fmla="*/ 2147483647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84"/>
                  <a:gd name="T65" fmla="*/ 150 w 150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84">
                    <a:moveTo>
                      <a:pt x="0" y="48"/>
                    </a:moveTo>
                    <a:lnTo>
                      <a:pt x="6" y="60"/>
                    </a:lnTo>
                    <a:lnTo>
                      <a:pt x="30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20" y="36"/>
                    </a:lnTo>
                    <a:lnTo>
                      <a:pt x="150" y="0"/>
                    </a:lnTo>
                    <a:lnTo>
                      <a:pt x="108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4" name="Cub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142" y="1831"/>
                <a:ext cx="189" cy="69"/>
              </a:xfrm>
              <a:custGeom>
                <a:avLst/>
                <a:gdLst>
                  <a:gd name="T0" fmla="*/ 2147483647 w 738"/>
                  <a:gd name="T1" fmla="*/ 2147483647 h 270"/>
                  <a:gd name="T2" fmla="*/ 2147483647 w 738"/>
                  <a:gd name="T3" fmla="*/ 2147483647 h 270"/>
                  <a:gd name="T4" fmla="*/ 2147483647 w 738"/>
                  <a:gd name="T5" fmla="*/ 2147483647 h 270"/>
                  <a:gd name="T6" fmla="*/ 2147483647 w 738"/>
                  <a:gd name="T7" fmla="*/ 2147483647 h 270"/>
                  <a:gd name="T8" fmla="*/ 2147483647 w 738"/>
                  <a:gd name="T9" fmla="*/ 2147483647 h 270"/>
                  <a:gd name="T10" fmla="*/ 2147483647 w 738"/>
                  <a:gd name="T11" fmla="*/ 2147483647 h 270"/>
                  <a:gd name="T12" fmla="*/ 2147483647 w 738"/>
                  <a:gd name="T13" fmla="*/ 2147483647 h 270"/>
                  <a:gd name="T14" fmla="*/ 2147483647 w 738"/>
                  <a:gd name="T15" fmla="*/ 2147483647 h 270"/>
                  <a:gd name="T16" fmla="*/ 2147483647 w 738"/>
                  <a:gd name="T17" fmla="*/ 2147483647 h 270"/>
                  <a:gd name="T18" fmla="*/ 2147483647 w 738"/>
                  <a:gd name="T19" fmla="*/ 2147483647 h 270"/>
                  <a:gd name="T20" fmla="*/ 2147483647 w 738"/>
                  <a:gd name="T21" fmla="*/ 2147483647 h 270"/>
                  <a:gd name="T22" fmla="*/ 2147483647 w 738"/>
                  <a:gd name="T23" fmla="*/ 2147483647 h 270"/>
                  <a:gd name="T24" fmla="*/ 2147483647 w 738"/>
                  <a:gd name="T25" fmla="*/ 2147483647 h 270"/>
                  <a:gd name="T26" fmla="*/ 2147483647 w 738"/>
                  <a:gd name="T27" fmla="*/ 2147483647 h 270"/>
                  <a:gd name="T28" fmla="*/ 2147483647 w 738"/>
                  <a:gd name="T29" fmla="*/ 2147483647 h 270"/>
                  <a:gd name="T30" fmla="*/ 2147483647 w 738"/>
                  <a:gd name="T31" fmla="*/ 2147483647 h 270"/>
                  <a:gd name="T32" fmla="*/ 2147483647 w 738"/>
                  <a:gd name="T33" fmla="*/ 2147483647 h 270"/>
                  <a:gd name="T34" fmla="*/ 2147483647 w 738"/>
                  <a:gd name="T35" fmla="*/ 2147483647 h 270"/>
                  <a:gd name="T36" fmla="*/ 2147483647 w 738"/>
                  <a:gd name="T37" fmla="*/ 0 h 270"/>
                  <a:gd name="T38" fmla="*/ 2147483647 w 738"/>
                  <a:gd name="T39" fmla="*/ 2147483647 h 270"/>
                  <a:gd name="T40" fmla="*/ 2147483647 w 738"/>
                  <a:gd name="T41" fmla="*/ 2147483647 h 270"/>
                  <a:gd name="T42" fmla="*/ 2147483647 w 738"/>
                  <a:gd name="T43" fmla="*/ 2147483647 h 270"/>
                  <a:gd name="T44" fmla="*/ 2147483647 w 738"/>
                  <a:gd name="T45" fmla="*/ 2147483647 h 270"/>
                  <a:gd name="T46" fmla="*/ 2147483647 w 738"/>
                  <a:gd name="T47" fmla="*/ 2147483647 h 270"/>
                  <a:gd name="T48" fmla="*/ 2147483647 w 738"/>
                  <a:gd name="T49" fmla="*/ 2147483647 h 270"/>
                  <a:gd name="T50" fmla="*/ 2147483647 w 738"/>
                  <a:gd name="T51" fmla="*/ 2147483647 h 270"/>
                  <a:gd name="T52" fmla="*/ 2147483647 w 738"/>
                  <a:gd name="T53" fmla="*/ 2147483647 h 270"/>
                  <a:gd name="T54" fmla="*/ 2147483647 w 738"/>
                  <a:gd name="T55" fmla="*/ 2147483647 h 270"/>
                  <a:gd name="T56" fmla="*/ 2147483647 w 738"/>
                  <a:gd name="T57" fmla="*/ 2147483647 h 270"/>
                  <a:gd name="T58" fmla="*/ 2147483647 w 738"/>
                  <a:gd name="T59" fmla="*/ 2147483647 h 270"/>
                  <a:gd name="T60" fmla="*/ 2147483647 w 738"/>
                  <a:gd name="T61" fmla="*/ 2147483647 h 270"/>
                  <a:gd name="T62" fmla="*/ 2147483647 w 738"/>
                  <a:gd name="T63" fmla="*/ 2147483647 h 270"/>
                  <a:gd name="T64" fmla="*/ 2147483647 w 738"/>
                  <a:gd name="T65" fmla="*/ 2147483647 h 270"/>
                  <a:gd name="T66" fmla="*/ 2147483647 w 738"/>
                  <a:gd name="T67" fmla="*/ 2147483647 h 270"/>
                  <a:gd name="T68" fmla="*/ 2147483647 w 738"/>
                  <a:gd name="T69" fmla="*/ 2147483647 h 270"/>
                  <a:gd name="T70" fmla="*/ 2147483647 w 738"/>
                  <a:gd name="T71" fmla="*/ 2147483647 h 270"/>
                  <a:gd name="T72" fmla="*/ 2147483647 w 738"/>
                  <a:gd name="T73" fmla="*/ 2147483647 h 270"/>
                  <a:gd name="T74" fmla="*/ 2147483647 w 738"/>
                  <a:gd name="T75" fmla="*/ 2147483647 h 270"/>
                  <a:gd name="T76" fmla="*/ 2147483647 w 738"/>
                  <a:gd name="T77" fmla="*/ 2147483647 h 270"/>
                  <a:gd name="T78" fmla="*/ 2147483647 w 738"/>
                  <a:gd name="T79" fmla="*/ 2147483647 h 270"/>
                  <a:gd name="T80" fmla="*/ 2147483647 w 738"/>
                  <a:gd name="T81" fmla="*/ 2147483647 h 270"/>
                  <a:gd name="T82" fmla="*/ 2147483647 w 738"/>
                  <a:gd name="T83" fmla="*/ 2147483647 h 270"/>
                  <a:gd name="T84" fmla="*/ 2147483647 w 738"/>
                  <a:gd name="T85" fmla="*/ 2147483647 h 270"/>
                  <a:gd name="T86" fmla="*/ 2147483647 w 738"/>
                  <a:gd name="T87" fmla="*/ 2147483647 h 270"/>
                  <a:gd name="T88" fmla="*/ 2147483647 w 738"/>
                  <a:gd name="T89" fmla="*/ 2147483647 h 270"/>
                  <a:gd name="T90" fmla="*/ 2147483647 w 738"/>
                  <a:gd name="T91" fmla="*/ 2147483647 h 270"/>
                  <a:gd name="T92" fmla="*/ 2147483647 w 738"/>
                  <a:gd name="T93" fmla="*/ 2147483647 h 270"/>
                  <a:gd name="T94" fmla="*/ 2147483647 w 738"/>
                  <a:gd name="T95" fmla="*/ 2147483647 h 270"/>
                  <a:gd name="T96" fmla="*/ 2147483647 w 738"/>
                  <a:gd name="T97" fmla="*/ 2147483647 h 270"/>
                  <a:gd name="T98" fmla="*/ 2147483647 w 738"/>
                  <a:gd name="T99" fmla="*/ 2147483647 h 270"/>
                  <a:gd name="T100" fmla="*/ 2147483647 w 738"/>
                  <a:gd name="T101" fmla="*/ 2147483647 h 270"/>
                  <a:gd name="T102" fmla="*/ 2147483647 w 738"/>
                  <a:gd name="T103" fmla="*/ 2147483647 h 270"/>
                  <a:gd name="T104" fmla="*/ 2147483647 w 738"/>
                  <a:gd name="T105" fmla="*/ 2147483647 h 270"/>
                  <a:gd name="T106" fmla="*/ 2147483647 w 738"/>
                  <a:gd name="T107" fmla="*/ 2147483647 h 270"/>
                  <a:gd name="T108" fmla="*/ 2147483647 w 738"/>
                  <a:gd name="T109" fmla="*/ 2147483647 h 270"/>
                  <a:gd name="T110" fmla="*/ 2147483647 w 738"/>
                  <a:gd name="T111" fmla="*/ 2147483647 h 270"/>
                  <a:gd name="T112" fmla="*/ 2147483647 w 738"/>
                  <a:gd name="T113" fmla="*/ 2147483647 h 270"/>
                  <a:gd name="T114" fmla="*/ 2147483647 w 738"/>
                  <a:gd name="T115" fmla="*/ 2147483647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8"/>
                  <a:gd name="T175" fmla="*/ 0 h 270"/>
                  <a:gd name="T176" fmla="*/ 738 w 7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8" h="270">
                    <a:moveTo>
                      <a:pt x="708" y="228"/>
                    </a:moveTo>
                    <a:lnTo>
                      <a:pt x="690" y="222"/>
                    </a:lnTo>
                    <a:lnTo>
                      <a:pt x="666" y="222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00" y="192"/>
                    </a:lnTo>
                    <a:lnTo>
                      <a:pt x="624" y="168"/>
                    </a:lnTo>
                    <a:lnTo>
                      <a:pt x="612" y="168"/>
                    </a:lnTo>
                    <a:lnTo>
                      <a:pt x="600" y="162"/>
                    </a:lnTo>
                    <a:lnTo>
                      <a:pt x="558" y="162"/>
                    </a:lnTo>
                    <a:lnTo>
                      <a:pt x="534" y="150"/>
                    </a:lnTo>
                    <a:lnTo>
                      <a:pt x="528" y="144"/>
                    </a:lnTo>
                    <a:lnTo>
                      <a:pt x="522" y="144"/>
                    </a:lnTo>
                    <a:lnTo>
                      <a:pt x="528" y="138"/>
                    </a:lnTo>
                    <a:lnTo>
                      <a:pt x="528" y="132"/>
                    </a:lnTo>
                    <a:lnTo>
                      <a:pt x="534" y="126"/>
                    </a:lnTo>
                    <a:lnTo>
                      <a:pt x="534" y="120"/>
                    </a:lnTo>
                    <a:lnTo>
                      <a:pt x="522" y="120"/>
                    </a:lnTo>
                    <a:lnTo>
                      <a:pt x="510" y="114"/>
                    </a:lnTo>
                    <a:lnTo>
                      <a:pt x="504" y="114"/>
                    </a:lnTo>
                    <a:lnTo>
                      <a:pt x="474" y="84"/>
                    </a:lnTo>
                    <a:lnTo>
                      <a:pt x="462" y="78"/>
                    </a:lnTo>
                    <a:lnTo>
                      <a:pt x="450" y="66"/>
                    </a:lnTo>
                    <a:lnTo>
                      <a:pt x="432" y="66"/>
                    </a:lnTo>
                    <a:lnTo>
                      <a:pt x="432" y="84"/>
                    </a:lnTo>
                    <a:lnTo>
                      <a:pt x="444" y="96"/>
                    </a:lnTo>
                    <a:lnTo>
                      <a:pt x="450" y="96"/>
                    </a:lnTo>
                    <a:lnTo>
                      <a:pt x="378" y="60"/>
                    </a:lnTo>
                    <a:lnTo>
                      <a:pt x="372" y="54"/>
                    </a:lnTo>
                    <a:lnTo>
                      <a:pt x="360" y="48"/>
                    </a:lnTo>
                    <a:lnTo>
                      <a:pt x="354" y="36"/>
                    </a:lnTo>
                    <a:lnTo>
                      <a:pt x="342" y="30"/>
                    </a:lnTo>
                    <a:lnTo>
                      <a:pt x="330" y="18"/>
                    </a:lnTo>
                    <a:lnTo>
                      <a:pt x="270" y="18"/>
                    </a:lnTo>
                    <a:lnTo>
                      <a:pt x="258" y="12"/>
                    </a:lnTo>
                    <a:lnTo>
                      <a:pt x="228" y="6"/>
                    </a:lnTo>
                    <a:lnTo>
                      <a:pt x="174" y="0"/>
                    </a:lnTo>
                    <a:lnTo>
                      <a:pt x="126" y="6"/>
                    </a:lnTo>
                    <a:lnTo>
                      <a:pt x="96" y="18"/>
                    </a:lnTo>
                    <a:lnTo>
                      <a:pt x="72" y="42"/>
                    </a:lnTo>
                    <a:lnTo>
                      <a:pt x="60" y="48"/>
                    </a:lnTo>
                    <a:lnTo>
                      <a:pt x="42" y="60"/>
                    </a:lnTo>
                    <a:lnTo>
                      <a:pt x="24" y="66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72" y="72"/>
                    </a:lnTo>
                    <a:lnTo>
                      <a:pt x="72" y="60"/>
                    </a:lnTo>
                    <a:lnTo>
                      <a:pt x="150" y="54"/>
                    </a:lnTo>
                    <a:lnTo>
                      <a:pt x="174" y="42"/>
                    </a:lnTo>
                    <a:lnTo>
                      <a:pt x="198" y="42"/>
                    </a:lnTo>
                    <a:lnTo>
                      <a:pt x="222" y="54"/>
                    </a:lnTo>
                    <a:lnTo>
                      <a:pt x="222" y="60"/>
                    </a:lnTo>
                    <a:lnTo>
                      <a:pt x="216" y="60"/>
                    </a:lnTo>
                    <a:lnTo>
                      <a:pt x="210" y="66"/>
                    </a:lnTo>
                    <a:lnTo>
                      <a:pt x="198" y="66"/>
                    </a:lnTo>
                    <a:lnTo>
                      <a:pt x="192" y="72"/>
                    </a:lnTo>
                    <a:lnTo>
                      <a:pt x="186" y="72"/>
                    </a:lnTo>
                    <a:lnTo>
                      <a:pt x="204" y="78"/>
                    </a:lnTo>
                    <a:lnTo>
                      <a:pt x="210" y="78"/>
                    </a:lnTo>
                    <a:lnTo>
                      <a:pt x="216" y="84"/>
                    </a:lnTo>
                    <a:lnTo>
                      <a:pt x="228" y="90"/>
                    </a:lnTo>
                    <a:lnTo>
                      <a:pt x="246" y="96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82" y="90"/>
                    </a:lnTo>
                    <a:lnTo>
                      <a:pt x="294" y="96"/>
                    </a:lnTo>
                    <a:lnTo>
                      <a:pt x="300" y="102"/>
                    </a:lnTo>
                    <a:lnTo>
                      <a:pt x="318" y="114"/>
                    </a:lnTo>
                    <a:lnTo>
                      <a:pt x="342" y="126"/>
                    </a:lnTo>
                    <a:lnTo>
                      <a:pt x="372" y="126"/>
                    </a:lnTo>
                    <a:lnTo>
                      <a:pt x="390" y="120"/>
                    </a:lnTo>
                    <a:lnTo>
                      <a:pt x="402" y="120"/>
                    </a:lnTo>
                    <a:lnTo>
                      <a:pt x="390" y="144"/>
                    </a:lnTo>
                    <a:lnTo>
                      <a:pt x="450" y="168"/>
                    </a:lnTo>
                    <a:lnTo>
                      <a:pt x="474" y="204"/>
                    </a:lnTo>
                    <a:lnTo>
                      <a:pt x="480" y="210"/>
                    </a:lnTo>
                    <a:lnTo>
                      <a:pt x="492" y="216"/>
                    </a:lnTo>
                    <a:lnTo>
                      <a:pt x="498" y="222"/>
                    </a:lnTo>
                    <a:lnTo>
                      <a:pt x="498" y="228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80" y="264"/>
                    </a:lnTo>
                    <a:lnTo>
                      <a:pt x="492" y="258"/>
                    </a:lnTo>
                    <a:lnTo>
                      <a:pt x="504" y="258"/>
                    </a:lnTo>
                    <a:lnTo>
                      <a:pt x="528" y="246"/>
                    </a:lnTo>
                    <a:lnTo>
                      <a:pt x="558" y="246"/>
                    </a:lnTo>
                    <a:lnTo>
                      <a:pt x="558" y="252"/>
                    </a:lnTo>
                    <a:lnTo>
                      <a:pt x="552" y="252"/>
                    </a:lnTo>
                    <a:lnTo>
                      <a:pt x="546" y="258"/>
                    </a:lnTo>
                    <a:lnTo>
                      <a:pt x="546" y="264"/>
                    </a:lnTo>
                    <a:lnTo>
                      <a:pt x="558" y="264"/>
                    </a:lnTo>
                    <a:lnTo>
                      <a:pt x="564" y="270"/>
                    </a:lnTo>
                    <a:lnTo>
                      <a:pt x="612" y="270"/>
                    </a:lnTo>
                    <a:lnTo>
                      <a:pt x="636" y="264"/>
                    </a:lnTo>
                    <a:lnTo>
                      <a:pt x="684" y="258"/>
                    </a:lnTo>
                    <a:lnTo>
                      <a:pt x="720" y="252"/>
                    </a:lnTo>
                    <a:lnTo>
                      <a:pt x="738" y="246"/>
                    </a:lnTo>
                    <a:lnTo>
                      <a:pt x="738" y="240"/>
                    </a:lnTo>
                    <a:lnTo>
                      <a:pt x="732" y="234"/>
                    </a:lnTo>
                    <a:lnTo>
                      <a:pt x="720" y="228"/>
                    </a:lnTo>
                    <a:lnTo>
                      <a:pt x="708" y="228"/>
                    </a:lnTo>
                    <a:close/>
                    <a:moveTo>
                      <a:pt x="114" y="126"/>
                    </a:moveTo>
                    <a:lnTo>
                      <a:pt x="114" y="132"/>
                    </a:lnTo>
                    <a:lnTo>
                      <a:pt x="120" y="138"/>
                    </a:lnTo>
                    <a:lnTo>
                      <a:pt x="132" y="144"/>
                    </a:lnTo>
                    <a:lnTo>
                      <a:pt x="144" y="138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20"/>
                    </a:lnTo>
                    <a:lnTo>
                      <a:pt x="114" y="12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5" name="Croat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94" y="1354"/>
                <a:ext cx="94" cy="70"/>
              </a:xfrm>
              <a:custGeom>
                <a:avLst/>
                <a:gdLst>
                  <a:gd name="T0" fmla="*/ 2147483647 w 366"/>
                  <a:gd name="T1" fmla="*/ 2147483647 h 276"/>
                  <a:gd name="T2" fmla="*/ 2147483647 w 366"/>
                  <a:gd name="T3" fmla="*/ 2147483647 h 276"/>
                  <a:gd name="T4" fmla="*/ 2147483647 w 366"/>
                  <a:gd name="T5" fmla="*/ 2147483647 h 276"/>
                  <a:gd name="T6" fmla="*/ 2147483647 w 366"/>
                  <a:gd name="T7" fmla="*/ 2147483647 h 276"/>
                  <a:gd name="T8" fmla="*/ 2147483647 w 366"/>
                  <a:gd name="T9" fmla="*/ 2147483647 h 276"/>
                  <a:gd name="T10" fmla="*/ 2147483647 w 366"/>
                  <a:gd name="T11" fmla="*/ 2147483647 h 276"/>
                  <a:gd name="T12" fmla="*/ 2147483647 w 366"/>
                  <a:gd name="T13" fmla="*/ 2147483647 h 276"/>
                  <a:gd name="T14" fmla="*/ 2147483647 w 366"/>
                  <a:gd name="T15" fmla="*/ 2147483647 h 276"/>
                  <a:gd name="T16" fmla="*/ 2147483647 w 366"/>
                  <a:gd name="T17" fmla="*/ 2147483647 h 276"/>
                  <a:gd name="T18" fmla="*/ 2147483647 w 366"/>
                  <a:gd name="T19" fmla="*/ 2147483647 h 276"/>
                  <a:gd name="T20" fmla="*/ 2147483647 w 366"/>
                  <a:gd name="T21" fmla="*/ 2147483647 h 276"/>
                  <a:gd name="T22" fmla="*/ 2147483647 w 366"/>
                  <a:gd name="T23" fmla="*/ 0 h 276"/>
                  <a:gd name="T24" fmla="*/ 2147483647 w 366"/>
                  <a:gd name="T25" fmla="*/ 2147483647 h 276"/>
                  <a:gd name="T26" fmla="*/ 2147483647 w 366"/>
                  <a:gd name="T27" fmla="*/ 2147483647 h 276"/>
                  <a:gd name="T28" fmla="*/ 2147483647 w 366"/>
                  <a:gd name="T29" fmla="*/ 2147483647 h 276"/>
                  <a:gd name="T30" fmla="*/ 2147483647 w 366"/>
                  <a:gd name="T31" fmla="*/ 2147483647 h 276"/>
                  <a:gd name="T32" fmla="*/ 2147483647 w 366"/>
                  <a:gd name="T33" fmla="*/ 2147483647 h 276"/>
                  <a:gd name="T34" fmla="*/ 2147483647 w 366"/>
                  <a:gd name="T35" fmla="*/ 2147483647 h 276"/>
                  <a:gd name="T36" fmla="*/ 2147483647 w 366"/>
                  <a:gd name="T37" fmla="*/ 2147483647 h 276"/>
                  <a:gd name="T38" fmla="*/ 2147483647 w 366"/>
                  <a:gd name="T39" fmla="*/ 2147483647 h 276"/>
                  <a:gd name="T40" fmla="*/ 0 w 366"/>
                  <a:gd name="T41" fmla="*/ 2147483647 h 276"/>
                  <a:gd name="T42" fmla="*/ 2147483647 w 366"/>
                  <a:gd name="T43" fmla="*/ 2147483647 h 276"/>
                  <a:gd name="T44" fmla="*/ 2147483647 w 366"/>
                  <a:gd name="T45" fmla="*/ 2147483647 h 276"/>
                  <a:gd name="T46" fmla="*/ 2147483647 w 366"/>
                  <a:gd name="T47" fmla="*/ 2147483647 h 276"/>
                  <a:gd name="T48" fmla="*/ 2147483647 w 366"/>
                  <a:gd name="T49" fmla="*/ 2147483647 h 276"/>
                  <a:gd name="T50" fmla="*/ 2147483647 w 366"/>
                  <a:gd name="T51" fmla="*/ 2147483647 h 276"/>
                  <a:gd name="T52" fmla="*/ 2147483647 w 366"/>
                  <a:gd name="T53" fmla="*/ 2147483647 h 276"/>
                  <a:gd name="T54" fmla="*/ 2147483647 w 366"/>
                  <a:gd name="T55" fmla="*/ 2147483647 h 276"/>
                  <a:gd name="T56" fmla="*/ 2147483647 w 366"/>
                  <a:gd name="T57" fmla="*/ 2147483647 h 276"/>
                  <a:gd name="T58" fmla="*/ 2147483647 w 366"/>
                  <a:gd name="T59" fmla="*/ 2147483647 h 276"/>
                  <a:gd name="T60" fmla="*/ 2147483647 w 366"/>
                  <a:gd name="T61" fmla="*/ 2147483647 h 276"/>
                  <a:gd name="T62" fmla="*/ 2147483647 w 366"/>
                  <a:gd name="T63" fmla="*/ 2147483647 h 276"/>
                  <a:gd name="T64" fmla="*/ 2147483647 w 366"/>
                  <a:gd name="T65" fmla="*/ 2147483647 h 276"/>
                  <a:gd name="T66" fmla="*/ 2147483647 w 366"/>
                  <a:gd name="T67" fmla="*/ 2147483647 h 276"/>
                  <a:gd name="T68" fmla="*/ 2147483647 w 366"/>
                  <a:gd name="T69" fmla="*/ 2147483647 h 276"/>
                  <a:gd name="T70" fmla="*/ 2147483647 w 366"/>
                  <a:gd name="T71" fmla="*/ 2147483647 h 276"/>
                  <a:gd name="T72" fmla="*/ 2147483647 w 366"/>
                  <a:gd name="T73" fmla="*/ 2147483647 h 276"/>
                  <a:gd name="T74" fmla="*/ 2147483647 w 366"/>
                  <a:gd name="T75" fmla="*/ 2147483647 h 276"/>
                  <a:gd name="T76" fmla="*/ 2147483647 w 366"/>
                  <a:gd name="T77" fmla="*/ 2147483647 h 276"/>
                  <a:gd name="T78" fmla="*/ 2147483647 w 366"/>
                  <a:gd name="T79" fmla="*/ 2147483647 h 276"/>
                  <a:gd name="T80" fmla="*/ 2147483647 w 366"/>
                  <a:gd name="T81" fmla="*/ 2147483647 h 276"/>
                  <a:gd name="T82" fmla="*/ 2147483647 w 366"/>
                  <a:gd name="T83" fmla="*/ 2147483647 h 276"/>
                  <a:gd name="T84" fmla="*/ 2147483647 w 366"/>
                  <a:gd name="T85" fmla="*/ 2147483647 h 276"/>
                  <a:gd name="T86" fmla="*/ 2147483647 w 366"/>
                  <a:gd name="T87" fmla="*/ 2147483647 h 276"/>
                  <a:gd name="T88" fmla="*/ 2147483647 w 366"/>
                  <a:gd name="T89" fmla="*/ 2147483647 h 276"/>
                  <a:gd name="T90" fmla="*/ 2147483647 w 366"/>
                  <a:gd name="T91" fmla="*/ 2147483647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6" name="Côte d'Ivoir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495" y="2089"/>
                <a:ext cx="112" cy="132"/>
              </a:xfrm>
              <a:custGeom>
                <a:avLst/>
                <a:gdLst>
                  <a:gd name="T0" fmla="*/ 2147483647 w 438"/>
                  <a:gd name="T1" fmla="*/ 2147483647 h 516"/>
                  <a:gd name="T2" fmla="*/ 2147483647 w 438"/>
                  <a:gd name="T3" fmla="*/ 2147483647 h 516"/>
                  <a:gd name="T4" fmla="*/ 2147483647 w 438"/>
                  <a:gd name="T5" fmla="*/ 2147483647 h 516"/>
                  <a:gd name="T6" fmla="*/ 2147483647 w 438"/>
                  <a:gd name="T7" fmla="*/ 2147483647 h 516"/>
                  <a:gd name="T8" fmla="*/ 2147483647 w 438"/>
                  <a:gd name="T9" fmla="*/ 2147483647 h 516"/>
                  <a:gd name="T10" fmla="*/ 2147483647 w 438"/>
                  <a:gd name="T11" fmla="*/ 2147483647 h 516"/>
                  <a:gd name="T12" fmla="*/ 2147483647 w 438"/>
                  <a:gd name="T13" fmla="*/ 2147483647 h 516"/>
                  <a:gd name="T14" fmla="*/ 2147483647 w 438"/>
                  <a:gd name="T15" fmla="*/ 2147483647 h 516"/>
                  <a:gd name="T16" fmla="*/ 2147483647 w 438"/>
                  <a:gd name="T17" fmla="*/ 2147483647 h 516"/>
                  <a:gd name="T18" fmla="*/ 2147483647 w 438"/>
                  <a:gd name="T19" fmla="*/ 2147483647 h 516"/>
                  <a:gd name="T20" fmla="*/ 2147483647 w 438"/>
                  <a:gd name="T21" fmla="*/ 2147483647 h 516"/>
                  <a:gd name="T22" fmla="*/ 2147483647 w 438"/>
                  <a:gd name="T23" fmla="*/ 2147483647 h 516"/>
                  <a:gd name="T24" fmla="*/ 2147483647 w 438"/>
                  <a:gd name="T25" fmla="*/ 2147483647 h 516"/>
                  <a:gd name="T26" fmla="*/ 2147483647 w 438"/>
                  <a:gd name="T27" fmla="*/ 2147483647 h 516"/>
                  <a:gd name="T28" fmla="*/ 2147483647 w 438"/>
                  <a:gd name="T29" fmla="*/ 2147483647 h 516"/>
                  <a:gd name="T30" fmla="*/ 2147483647 w 438"/>
                  <a:gd name="T31" fmla="*/ 2147483647 h 516"/>
                  <a:gd name="T32" fmla="*/ 2147483647 w 438"/>
                  <a:gd name="T33" fmla="*/ 0 h 516"/>
                  <a:gd name="T34" fmla="*/ 2147483647 w 438"/>
                  <a:gd name="T35" fmla="*/ 2147483647 h 516"/>
                  <a:gd name="T36" fmla="*/ 2147483647 w 438"/>
                  <a:gd name="T37" fmla="*/ 2147483647 h 516"/>
                  <a:gd name="T38" fmla="*/ 2147483647 w 438"/>
                  <a:gd name="T39" fmla="*/ 2147483647 h 516"/>
                  <a:gd name="T40" fmla="*/ 2147483647 w 438"/>
                  <a:gd name="T41" fmla="*/ 2147483647 h 516"/>
                  <a:gd name="T42" fmla="*/ 2147483647 w 438"/>
                  <a:gd name="T43" fmla="*/ 2147483647 h 516"/>
                  <a:gd name="T44" fmla="*/ 2147483647 w 438"/>
                  <a:gd name="T45" fmla="*/ 2147483647 h 516"/>
                  <a:gd name="T46" fmla="*/ 2147483647 w 438"/>
                  <a:gd name="T47" fmla="*/ 2147483647 h 516"/>
                  <a:gd name="T48" fmla="*/ 2147483647 w 438"/>
                  <a:gd name="T49" fmla="*/ 2147483647 h 516"/>
                  <a:gd name="T50" fmla="*/ 2147483647 w 438"/>
                  <a:gd name="T51" fmla="*/ 2147483647 h 516"/>
                  <a:gd name="T52" fmla="*/ 2147483647 w 438"/>
                  <a:gd name="T53" fmla="*/ 2147483647 h 516"/>
                  <a:gd name="T54" fmla="*/ 2147483647 w 438"/>
                  <a:gd name="T55" fmla="*/ 2147483647 h 516"/>
                  <a:gd name="T56" fmla="*/ 2147483647 w 438"/>
                  <a:gd name="T57" fmla="*/ 2147483647 h 516"/>
                  <a:gd name="T58" fmla="*/ 2147483647 w 438"/>
                  <a:gd name="T59" fmla="*/ 2147483647 h 516"/>
                  <a:gd name="T60" fmla="*/ 2147483647 w 438"/>
                  <a:gd name="T61" fmla="*/ 2147483647 h 516"/>
                  <a:gd name="T62" fmla="*/ 2147483647 w 438"/>
                  <a:gd name="T63" fmla="*/ 2147483647 h 516"/>
                  <a:gd name="T64" fmla="*/ 2147483647 w 438"/>
                  <a:gd name="T65" fmla="*/ 2147483647 h 516"/>
                  <a:gd name="T66" fmla="*/ 2147483647 w 438"/>
                  <a:gd name="T67" fmla="*/ 2147483647 h 516"/>
                  <a:gd name="T68" fmla="*/ 2147483647 w 438"/>
                  <a:gd name="T69" fmla="*/ 2147483647 h 516"/>
                  <a:gd name="T70" fmla="*/ 2147483647 w 438"/>
                  <a:gd name="T71" fmla="*/ 2147483647 h 516"/>
                  <a:gd name="T72" fmla="*/ 2147483647 w 438"/>
                  <a:gd name="T73" fmla="*/ 2147483647 h 516"/>
                  <a:gd name="T74" fmla="*/ 2147483647 w 438"/>
                  <a:gd name="T75" fmla="*/ 2147483647 h 516"/>
                  <a:gd name="T76" fmla="*/ 2147483647 w 438"/>
                  <a:gd name="T77" fmla="*/ 2147483647 h 516"/>
                  <a:gd name="T78" fmla="*/ 2147483647 w 438"/>
                  <a:gd name="T79" fmla="*/ 2147483647 h 516"/>
                  <a:gd name="T80" fmla="*/ 2147483647 w 438"/>
                  <a:gd name="T81" fmla="*/ 2147483647 h 516"/>
                  <a:gd name="T82" fmla="*/ 2147483647 w 438"/>
                  <a:gd name="T83" fmla="*/ 2147483647 h 516"/>
                  <a:gd name="T84" fmla="*/ 2147483647 w 438"/>
                  <a:gd name="T85" fmla="*/ 2147483647 h 516"/>
                  <a:gd name="T86" fmla="*/ 2147483647 w 438"/>
                  <a:gd name="T87" fmla="*/ 2147483647 h 516"/>
                  <a:gd name="T88" fmla="*/ 2147483647 w 438"/>
                  <a:gd name="T89" fmla="*/ 2147483647 h 5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8"/>
                  <a:gd name="T136" fmla="*/ 0 h 516"/>
                  <a:gd name="T137" fmla="*/ 438 w 438"/>
                  <a:gd name="T138" fmla="*/ 516 h 5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8" h="516">
                    <a:moveTo>
                      <a:pt x="402" y="408"/>
                    </a:moveTo>
                    <a:lnTo>
                      <a:pt x="402" y="402"/>
                    </a:lnTo>
                    <a:lnTo>
                      <a:pt x="396" y="396"/>
                    </a:lnTo>
                    <a:lnTo>
                      <a:pt x="390" y="384"/>
                    </a:lnTo>
                    <a:lnTo>
                      <a:pt x="390" y="372"/>
                    </a:lnTo>
                    <a:lnTo>
                      <a:pt x="384" y="354"/>
                    </a:lnTo>
                    <a:lnTo>
                      <a:pt x="378" y="342"/>
                    </a:lnTo>
                    <a:lnTo>
                      <a:pt x="378" y="318"/>
                    </a:lnTo>
                    <a:lnTo>
                      <a:pt x="384" y="312"/>
                    </a:lnTo>
                    <a:lnTo>
                      <a:pt x="390" y="300"/>
                    </a:lnTo>
                    <a:lnTo>
                      <a:pt x="408" y="282"/>
                    </a:lnTo>
                    <a:lnTo>
                      <a:pt x="408" y="270"/>
                    </a:lnTo>
                    <a:lnTo>
                      <a:pt x="414" y="258"/>
                    </a:lnTo>
                    <a:lnTo>
                      <a:pt x="414" y="240"/>
                    </a:lnTo>
                    <a:lnTo>
                      <a:pt x="420" y="228"/>
                    </a:lnTo>
                    <a:lnTo>
                      <a:pt x="426" y="222"/>
                    </a:lnTo>
                    <a:lnTo>
                      <a:pt x="438" y="198"/>
                    </a:lnTo>
                    <a:lnTo>
                      <a:pt x="438" y="186"/>
                    </a:lnTo>
                    <a:lnTo>
                      <a:pt x="432" y="174"/>
                    </a:lnTo>
                    <a:lnTo>
                      <a:pt x="432" y="162"/>
                    </a:lnTo>
                    <a:lnTo>
                      <a:pt x="426" y="150"/>
                    </a:lnTo>
                    <a:lnTo>
                      <a:pt x="426" y="138"/>
                    </a:lnTo>
                    <a:lnTo>
                      <a:pt x="420" y="132"/>
                    </a:lnTo>
                    <a:lnTo>
                      <a:pt x="420" y="126"/>
                    </a:lnTo>
                    <a:lnTo>
                      <a:pt x="432" y="126"/>
                    </a:lnTo>
                    <a:lnTo>
                      <a:pt x="426" y="96"/>
                    </a:lnTo>
                    <a:lnTo>
                      <a:pt x="408" y="102"/>
                    </a:lnTo>
                    <a:lnTo>
                      <a:pt x="408" y="90"/>
                    </a:lnTo>
                    <a:lnTo>
                      <a:pt x="390" y="72"/>
                    </a:lnTo>
                    <a:lnTo>
                      <a:pt x="372" y="66"/>
                    </a:lnTo>
                    <a:lnTo>
                      <a:pt x="342" y="66"/>
                    </a:lnTo>
                    <a:lnTo>
                      <a:pt x="318" y="78"/>
                    </a:lnTo>
                    <a:lnTo>
                      <a:pt x="318" y="84"/>
                    </a:lnTo>
                    <a:lnTo>
                      <a:pt x="312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2" y="84"/>
                    </a:lnTo>
                    <a:lnTo>
                      <a:pt x="276" y="78"/>
                    </a:lnTo>
                    <a:lnTo>
                      <a:pt x="264" y="72"/>
                    </a:lnTo>
                    <a:lnTo>
                      <a:pt x="258" y="60"/>
                    </a:lnTo>
                    <a:lnTo>
                      <a:pt x="258" y="48"/>
                    </a:lnTo>
                    <a:lnTo>
                      <a:pt x="252" y="42"/>
                    </a:lnTo>
                    <a:lnTo>
                      <a:pt x="252" y="36"/>
                    </a:lnTo>
                    <a:lnTo>
                      <a:pt x="228" y="42"/>
                    </a:lnTo>
                    <a:lnTo>
                      <a:pt x="228" y="18"/>
                    </a:lnTo>
                    <a:lnTo>
                      <a:pt x="216" y="18"/>
                    </a:lnTo>
                    <a:lnTo>
                      <a:pt x="210" y="24"/>
                    </a:lnTo>
                    <a:lnTo>
                      <a:pt x="204" y="36"/>
                    </a:lnTo>
                    <a:lnTo>
                      <a:pt x="198" y="42"/>
                    </a:lnTo>
                    <a:lnTo>
                      <a:pt x="174" y="3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50" y="6"/>
                    </a:lnTo>
                    <a:lnTo>
                      <a:pt x="144" y="30"/>
                    </a:lnTo>
                    <a:lnTo>
                      <a:pt x="126" y="30"/>
                    </a:lnTo>
                    <a:lnTo>
                      <a:pt x="120" y="48"/>
                    </a:lnTo>
                    <a:lnTo>
                      <a:pt x="102" y="3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6" y="30"/>
                    </a:lnTo>
                    <a:lnTo>
                      <a:pt x="66" y="48"/>
                    </a:lnTo>
                    <a:lnTo>
                      <a:pt x="54" y="42"/>
                    </a:lnTo>
                    <a:lnTo>
                      <a:pt x="36" y="66"/>
                    </a:lnTo>
                    <a:lnTo>
                      <a:pt x="42" y="102"/>
                    </a:lnTo>
                    <a:lnTo>
                      <a:pt x="60" y="108"/>
                    </a:lnTo>
                    <a:lnTo>
                      <a:pt x="48" y="126"/>
                    </a:lnTo>
                    <a:lnTo>
                      <a:pt x="66" y="132"/>
                    </a:lnTo>
                    <a:lnTo>
                      <a:pt x="60" y="138"/>
                    </a:lnTo>
                    <a:lnTo>
                      <a:pt x="54" y="150"/>
                    </a:lnTo>
                    <a:lnTo>
                      <a:pt x="54" y="162"/>
                    </a:lnTo>
                    <a:lnTo>
                      <a:pt x="60" y="162"/>
                    </a:lnTo>
                    <a:lnTo>
                      <a:pt x="72" y="168"/>
                    </a:lnTo>
                    <a:lnTo>
                      <a:pt x="78" y="168"/>
                    </a:lnTo>
                    <a:lnTo>
                      <a:pt x="78" y="180"/>
                    </a:lnTo>
                    <a:lnTo>
                      <a:pt x="72" y="186"/>
                    </a:lnTo>
                    <a:lnTo>
                      <a:pt x="72" y="192"/>
                    </a:lnTo>
                    <a:lnTo>
                      <a:pt x="66" y="186"/>
                    </a:lnTo>
                    <a:lnTo>
                      <a:pt x="54" y="186"/>
                    </a:lnTo>
                    <a:lnTo>
                      <a:pt x="48" y="180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36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36" y="222"/>
                    </a:lnTo>
                    <a:lnTo>
                      <a:pt x="36" y="228"/>
                    </a:lnTo>
                    <a:lnTo>
                      <a:pt x="42" y="234"/>
                    </a:lnTo>
                    <a:lnTo>
                      <a:pt x="42" y="252"/>
                    </a:lnTo>
                    <a:lnTo>
                      <a:pt x="36" y="258"/>
                    </a:lnTo>
                    <a:lnTo>
                      <a:pt x="30" y="258"/>
                    </a:lnTo>
                    <a:lnTo>
                      <a:pt x="18" y="252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24" y="282"/>
                    </a:lnTo>
                    <a:lnTo>
                      <a:pt x="24" y="306"/>
                    </a:lnTo>
                    <a:lnTo>
                      <a:pt x="18" y="324"/>
                    </a:lnTo>
                    <a:lnTo>
                      <a:pt x="6" y="330"/>
                    </a:lnTo>
                    <a:lnTo>
                      <a:pt x="0" y="342"/>
                    </a:lnTo>
                    <a:lnTo>
                      <a:pt x="6" y="348"/>
                    </a:lnTo>
                    <a:lnTo>
                      <a:pt x="24" y="348"/>
                    </a:lnTo>
                    <a:lnTo>
                      <a:pt x="24" y="360"/>
                    </a:lnTo>
                    <a:lnTo>
                      <a:pt x="60" y="354"/>
                    </a:lnTo>
                    <a:lnTo>
                      <a:pt x="60" y="384"/>
                    </a:lnTo>
                    <a:lnTo>
                      <a:pt x="90" y="414"/>
                    </a:lnTo>
                    <a:lnTo>
                      <a:pt x="90" y="438"/>
                    </a:lnTo>
                    <a:lnTo>
                      <a:pt x="84" y="450"/>
                    </a:lnTo>
                    <a:lnTo>
                      <a:pt x="84" y="462"/>
                    </a:lnTo>
                    <a:lnTo>
                      <a:pt x="78" y="468"/>
                    </a:lnTo>
                    <a:lnTo>
                      <a:pt x="78" y="516"/>
                    </a:lnTo>
                    <a:lnTo>
                      <a:pt x="90" y="516"/>
                    </a:lnTo>
                    <a:lnTo>
                      <a:pt x="96" y="510"/>
                    </a:lnTo>
                    <a:lnTo>
                      <a:pt x="102" y="498"/>
                    </a:lnTo>
                    <a:lnTo>
                      <a:pt x="114" y="498"/>
                    </a:lnTo>
                    <a:lnTo>
                      <a:pt x="126" y="486"/>
                    </a:lnTo>
                    <a:lnTo>
                      <a:pt x="138" y="480"/>
                    </a:lnTo>
                    <a:lnTo>
                      <a:pt x="198" y="456"/>
                    </a:lnTo>
                    <a:lnTo>
                      <a:pt x="228" y="450"/>
                    </a:lnTo>
                    <a:lnTo>
                      <a:pt x="264" y="450"/>
                    </a:lnTo>
                    <a:lnTo>
                      <a:pt x="270" y="444"/>
                    </a:lnTo>
                    <a:lnTo>
                      <a:pt x="282" y="444"/>
                    </a:lnTo>
                    <a:lnTo>
                      <a:pt x="294" y="438"/>
                    </a:lnTo>
                    <a:lnTo>
                      <a:pt x="330" y="438"/>
                    </a:lnTo>
                    <a:lnTo>
                      <a:pt x="336" y="444"/>
                    </a:lnTo>
                    <a:lnTo>
                      <a:pt x="342" y="444"/>
                    </a:lnTo>
                    <a:lnTo>
                      <a:pt x="348" y="450"/>
                    </a:lnTo>
                    <a:lnTo>
                      <a:pt x="366" y="450"/>
                    </a:lnTo>
                    <a:lnTo>
                      <a:pt x="378" y="438"/>
                    </a:lnTo>
                    <a:lnTo>
                      <a:pt x="384" y="438"/>
                    </a:lnTo>
                    <a:lnTo>
                      <a:pt x="384" y="444"/>
                    </a:lnTo>
                    <a:lnTo>
                      <a:pt x="396" y="456"/>
                    </a:lnTo>
                    <a:lnTo>
                      <a:pt x="408" y="462"/>
                    </a:lnTo>
                    <a:lnTo>
                      <a:pt x="420" y="462"/>
                    </a:lnTo>
                    <a:lnTo>
                      <a:pt x="426" y="468"/>
                    </a:lnTo>
                    <a:lnTo>
                      <a:pt x="426" y="414"/>
                    </a:lnTo>
                    <a:lnTo>
                      <a:pt x="402" y="40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7" name="Costa Ric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095" y="2079"/>
                <a:ext cx="61" cy="59"/>
              </a:xfrm>
              <a:custGeom>
                <a:avLst/>
                <a:gdLst>
                  <a:gd name="T0" fmla="*/ 2147483647 w 240"/>
                  <a:gd name="T1" fmla="*/ 2147483647 h 228"/>
                  <a:gd name="T2" fmla="*/ 2147483647 w 240"/>
                  <a:gd name="T3" fmla="*/ 2147483647 h 228"/>
                  <a:gd name="T4" fmla="*/ 2147483647 w 240"/>
                  <a:gd name="T5" fmla="*/ 2147483647 h 228"/>
                  <a:gd name="T6" fmla="*/ 2147483647 w 240"/>
                  <a:gd name="T7" fmla="*/ 2147483647 h 228"/>
                  <a:gd name="T8" fmla="*/ 2147483647 w 240"/>
                  <a:gd name="T9" fmla="*/ 2147483647 h 228"/>
                  <a:gd name="T10" fmla="*/ 2147483647 w 240"/>
                  <a:gd name="T11" fmla="*/ 2147483647 h 228"/>
                  <a:gd name="T12" fmla="*/ 2147483647 w 240"/>
                  <a:gd name="T13" fmla="*/ 2147483647 h 228"/>
                  <a:gd name="T14" fmla="*/ 2147483647 w 240"/>
                  <a:gd name="T15" fmla="*/ 2147483647 h 228"/>
                  <a:gd name="T16" fmla="*/ 2147483647 w 240"/>
                  <a:gd name="T17" fmla="*/ 2147483647 h 228"/>
                  <a:gd name="T18" fmla="*/ 2147483647 w 240"/>
                  <a:gd name="T19" fmla="*/ 2147483647 h 228"/>
                  <a:gd name="T20" fmla="*/ 2147483647 w 240"/>
                  <a:gd name="T21" fmla="*/ 2147483647 h 228"/>
                  <a:gd name="T22" fmla="*/ 2147483647 w 240"/>
                  <a:gd name="T23" fmla="*/ 2147483647 h 228"/>
                  <a:gd name="T24" fmla="*/ 2147483647 w 240"/>
                  <a:gd name="T25" fmla="*/ 2147483647 h 228"/>
                  <a:gd name="T26" fmla="*/ 2147483647 w 240"/>
                  <a:gd name="T27" fmla="*/ 2147483647 h 228"/>
                  <a:gd name="T28" fmla="*/ 2147483647 w 240"/>
                  <a:gd name="T29" fmla="*/ 2147483647 h 228"/>
                  <a:gd name="T30" fmla="*/ 2147483647 w 240"/>
                  <a:gd name="T31" fmla="*/ 0 h 228"/>
                  <a:gd name="T32" fmla="*/ 2147483647 w 240"/>
                  <a:gd name="T33" fmla="*/ 2147483647 h 228"/>
                  <a:gd name="T34" fmla="*/ 2147483647 w 240"/>
                  <a:gd name="T35" fmla="*/ 2147483647 h 228"/>
                  <a:gd name="T36" fmla="*/ 0 w 240"/>
                  <a:gd name="T37" fmla="*/ 2147483647 h 228"/>
                  <a:gd name="T38" fmla="*/ 2147483647 w 240"/>
                  <a:gd name="T39" fmla="*/ 2147483647 h 228"/>
                  <a:gd name="T40" fmla="*/ 2147483647 w 240"/>
                  <a:gd name="T41" fmla="*/ 2147483647 h 228"/>
                  <a:gd name="T42" fmla="*/ 2147483647 w 240"/>
                  <a:gd name="T43" fmla="*/ 2147483647 h 228"/>
                  <a:gd name="T44" fmla="*/ 2147483647 w 240"/>
                  <a:gd name="T45" fmla="*/ 2147483647 h 228"/>
                  <a:gd name="T46" fmla="*/ 2147483647 w 240"/>
                  <a:gd name="T47" fmla="*/ 2147483647 h 228"/>
                  <a:gd name="T48" fmla="*/ 2147483647 w 240"/>
                  <a:gd name="T49" fmla="*/ 2147483647 h 228"/>
                  <a:gd name="T50" fmla="*/ 2147483647 w 240"/>
                  <a:gd name="T51" fmla="*/ 2147483647 h 228"/>
                  <a:gd name="T52" fmla="*/ 2147483647 w 240"/>
                  <a:gd name="T53" fmla="*/ 2147483647 h 228"/>
                  <a:gd name="T54" fmla="*/ 2147483647 w 240"/>
                  <a:gd name="T55" fmla="*/ 2147483647 h 228"/>
                  <a:gd name="T56" fmla="*/ 2147483647 w 240"/>
                  <a:gd name="T57" fmla="*/ 2147483647 h 228"/>
                  <a:gd name="T58" fmla="*/ 2147483647 w 240"/>
                  <a:gd name="T59" fmla="*/ 2147483647 h 228"/>
                  <a:gd name="T60" fmla="*/ 2147483647 w 240"/>
                  <a:gd name="T61" fmla="*/ 2147483647 h 228"/>
                  <a:gd name="T62" fmla="*/ 2147483647 w 240"/>
                  <a:gd name="T63" fmla="*/ 2147483647 h 228"/>
                  <a:gd name="T64" fmla="*/ 2147483647 w 240"/>
                  <a:gd name="T65" fmla="*/ 2147483647 h 228"/>
                  <a:gd name="T66" fmla="*/ 2147483647 w 240"/>
                  <a:gd name="T67" fmla="*/ 2147483647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0"/>
                  <a:gd name="T103" fmla="*/ 0 h 228"/>
                  <a:gd name="T104" fmla="*/ 240 w 240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0" h="228">
                    <a:moveTo>
                      <a:pt x="210" y="198"/>
                    </a:moveTo>
                    <a:lnTo>
                      <a:pt x="216" y="198"/>
                    </a:lnTo>
                    <a:lnTo>
                      <a:pt x="234" y="180"/>
                    </a:lnTo>
                    <a:lnTo>
                      <a:pt x="228" y="174"/>
                    </a:lnTo>
                    <a:lnTo>
                      <a:pt x="210" y="174"/>
                    </a:lnTo>
                    <a:lnTo>
                      <a:pt x="210" y="168"/>
                    </a:lnTo>
                    <a:lnTo>
                      <a:pt x="204" y="162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22" y="138"/>
                    </a:lnTo>
                    <a:lnTo>
                      <a:pt x="228" y="132"/>
                    </a:lnTo>
                    <a:lnTo>
                      <a:pt x="240" y="132"/>
                    </a:lnTo>
                    <a:lnTo>
                      <a:pt x="228" y="126"/>
                    </a:lnTo>
                    <a:lnTo>
                      <a:pt x="210" y="108"/>
                    </a:lnTo>
                    <a:lnTo>
                      <a:pt x="198" y="84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74" y="36"/>
                    </a:lnTo>
                    <a:lnTo>
                      <a:pt x="138" y="36"/>
                    </a:lnTo>
                    <a:lnTo>
                      <a:pt x="126" y="24"/>
                    </a:lnTo>
                    <a:lnTo>
                      <a:pt x="126" y="18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6" y="30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6" y="66"/>
                    </a:lnTo>
                    <a:lnTo>
                      <a:pt x="0" y="78"/>
                    </a:lnTo>
                    <a:lnTo>
                      <a:pt x="6" y="90"/>
                    </a:lnTo>
                    <a:lnTo>
                      <a:pt x="18" y="102"/>
                    </a:lnTo>
                    <a:lnTo>
                      <a:pt x="30" y="108"/>
                    </a:lnTo>
                    <a:lnTo>
                      <a:pt x="42" y="108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72" y="102"/>
                    </a:lnTo>
                    <a:lnTo>
                      <a:pt x="66" y="96"/>
                    </a:lnTo>
                    <a:lnTo>
                      <a:pt x="54" y="90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48" y="72"/>
                    </a:lnTo>
                    <a:lnTo>
                      <a:pt x="60" y="78"/>
                    </a:lnTo>
                    <a:lnTo>
                      <a:pt x="66" y="84"/>
                    </a:lnTo>
                    <a:lnTo>
                      <a:pt x="90" y="96"/>
                    </a:lnTo>
                    <a:lnTo>
                      <a:pt x="96" y="102"/>
                    </a:lnTo>
                    <a:lnTo>
                      <a:pt x="96" y="132"/>
                    </a:lnTo>
                    <a:lnTo>
                      <a:pt x="114" y="132"/>
                    </a:lnTo>
                    <a:lnTo>
                      <a:pt x="126" y="138"/>
                    </a:lnTo>
                    <a:lnTo>
                      <a:pt x="138" y="138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74" y="198"/>
                    </a:lnTo>
                    <a:lnTo>
                      <a:pt x="204" y="228"/>
                    </a:lnTo>
                    <a:lnTo>
                      <a:pt x="210" y="222"/>
                    </a:lnTo>
                    <a:lnTo>
                      <a:pt x="210" y="19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8" name="Cong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76" y="2199"/>
                <a:ext cx="345" cy="388"/>
              </a:xfrm>
              <a:custGeom>
                <a:avLst/>
                <a:gdLst>
                  <a:gd name="T0" fmla="*/ 2147483647 w 1350"/>
                  <a:gd name="T1" fmla="*/ 2147483647 h 1518"/>
                  <a:gd name="T2" fmla="*/ 2147483647 w 1350"/>
                  <a:gd name="T3" fmla="*/ 2147483647 h 1518"/>
                  <a:gd name="T4" fmla="*/ 2147483647 w 1350"/>
                  <a:gd name="T5" fmla="*/ 2147483647 h 1518"/>
                  <a:gd name="T6" fmla="*/ 2147483647 w 1350"/>
                  <a:gd name="T7" fmla="*/ 2147483647 h 1518"/>
                  <a:gd name="T8" fmla="*/ 2147483647 w 1350"/>
                  <a:gd name="T9" fmla="*/ 2147483647 h 1518"/>
                  <a:gd name="T10" fmla="*/ 2147483647 w 1350"/>
                  <a:gd name="T11" fmla="*/ 2147483647 h 1518"/>
                  <a:gd name="T12" fmla="*/ 2147483647 w 1350"/>
                  <a:gd name="T13" fmla="*/ 2147483647 h 1518"/>
                  <a:gd name="T14" fmla="*/ 2147483647 w 1350"/>
                  <a:gd name="T15" fmla="*/ 2147483647 h 1518"/>
                  <a:gd name="T16" fmla="*/ 2147483647 w 1350"/>
                  <a:gd name="T17" fmla="*/ 2147483647 h 1518"/>
                  <a:gd name="T18" fmla="*/ 2147483647 w 1350"/>
                  <a:gd name="T19" fmla="*/ 2147483647 h 1518"/>
                  <a:gd name="T20" fmla="*/ 2147483647 w 1350"/>
                  <a:gd name="T21" fmla="*/ 2147483647 h 1518"/>
                  <a:gd name="T22" fmla="*/ 2147483647 w 1350"/>
                  <a:gd name="T23" fmla="*/ 2147483647 h 1518"/>
                  <a:gd name="T24" fmla="*/ 2147483647 w 1350"/>
                  <a:gd name="T25" fmla="*/ 2147483647 h 1518"/>
                  <a:gd name="T26" fmla="*/ 2147483647 w 1350"/>
                  <a:gd name="T27" fmla="*/ 2147483647 h 1518"/>
                  <a:gd name="T28" fmla="*/ 2147483647 w 1350"/>
                  <a:gd name="T29" fmla="*/ 2147483647 h 1518"/>
                  <a:gd name="T30" fmla="*/ 2147483647 w 1350"/>
                  <a:gd name="T31" fmla="*/ 2147483647 h 1518"/>
                  <a:gd name="T32" fmla="*/ 2147483647 w 1350"/>
                  <a:gd name="T33" fmla="*/ 2147483647 h 1518"/>
                  <a:gd name="T34" fmla="*/ 2147483647 w 1350"/>
                  <a:gd name="T35" fmla="*/ 2147483647 h 1518"/>
                  <a:gd name="T36" fmla="*/ 2147483647 w 1350"/>
                  <a:gd name="T37" fmla="*/ 2147483647 h 1518"/>
                  <a:gd name="T38" fmla="*/ 2147483647 w 1350"/>
                  <a:gd name="T39" fmla="*/ 2147483647 h 1518"/>
                  <a:gd name="T40" fmla="*/ 2147483647 w 1350"/>
                  <a:gd name="T41" fmla="*/ 2147483647 h 1518"/>
                  <a:gd name="T42" fmla="*/ 2147483647 w 1350"/>
                  <a:gd name="T43" fmla="*/ 2147483647 h 1518"/>
                  <a:gd name="T44" fmla="*/ 2147483647 w 1350"/>
                  <a:gd name="T45" fmla="*/ 2147483647 h 1518"/>
                  <a:gd name="T46" fmla="*/ 2147483647 w 1350"/>
                  <a:gd name="T47" fmla="*/ 2147483647 h 1518"/>
                  <a:gd name="T48" fmla="*/ 2147483647 w 1350"/>
                  <a:gd name="T49" fmla="*/ 2147483647 h 1518"/>
                  <a:gd name="T50" fmla="*/ 2147483647 w 1350"/>
                  <a:gd name="T51" fmla="*/ 2147483647 h 1518"/>
                  <a:gd name="T52" fmla="*/ 2147483647 w 1350"/>
                  <a:gd name="T53" fmla="*/ 2147483647 h 1518"/>
                  <a:gd name="T54" fmla="*/ 2147483647 w 1350"/>
                  <a:gd name="T55" fmla="*/ 2147483647 h 1518"/>
                  <a:gd name="T56" fmla="*/ 2147483647 w 1350"/>
                  <a:gd name="T57" fmla="*/ 2147483647 h 1518"/>
                  <a:gd name="T58" fmla="*/ 2147483647 w 1350"/>
                  <a:gd name="T59" fmla="*/ 2147483647 h 1518"/>
                  <a:gd name="T60" fmla="*/ 2147483647 w 1350"/>
                  <a:gd name="T61" fmla="*/ 2147483647 h 1518"/>
                  <a:gd name="T62" fmla="*/ 2147483647 w 1350"/>
                  <a:gd name="T63" fmla="*/ 2147483647 h 1518"/>
                  <a:gd name="T64" fmla="*/ 2147483647 w 1350"/>
                  <a:gd name="T65" fmla="*/ 2147483647 h 1518"/>
                  <a:gd name="T66" fmla="*/ 2147483647 w 1350"/>
                  <a:gd name="T67" fmla="*/ 2147483647 h 1518"/>
                  <a:gd name="T68" fmla="*/ 2147483647 w 1350"/>
                  <a:gd name="T69" fmla="*/ 2147483647 h 1518"/>
                  <a:gd name="T70" fmla="*/ 2147483647 w 1350"/>
                  <a:gd name="T71" fmla="*/ 2147483647 h 1518"/>
                  <a:gd name="T72" fmla="*/ 2147483647 w 1350"/>
                  <a:gd name="T73" fmla="*/ 2147483647 h 1518"/>
                  <a:gd name="T74" fmla="*/ 2147483647 w 1350"/>
                  <a:gd name="T75" fmla="*/ 2147483647 h 1518"/>
                  <a:gd name="T76" fmla="*/ 2147483647 w 1350"/>
                  <a:gd name="T77" fmla="*/ 2147483647 h 1518"/>
                  <a:gd name="T78" fmla="*/ 2147483647 w 1350"/>
                  <a:gd name="T79" fmla="*/ 2147483647 h 1518"/>
                  <a:gd name="T80" fmla="*/ 2147483647 w 1350"/>
                  <a:gd name="T81" fmla="*/ 2147483647 h 1518"/>
                  <a:gd name="T82" fmla="*/ 2147483647 w 1350"/>
                  <a:gd name="T83" fmla="*/ 2147483647 h 1518"/>
                  <a:gd name="T84" fmla="*/ 2147483647 w 1350"/>
                  <a:gd name="T85" fmla="*/ 2147483647 h 1518"/>
                  <a:gd name="T86" fmla="*/ 2147483647 w 1350"/>
                  <a:gd name="T87" fmla="*/ 2147483647 h 1518"/>
                  <a:gd name="T88" fmla="*/ 2147483647 w 1350"/>
                  <a:gd name="T89" fmla="*/ 2147483647 h 1518"/>
                  <a:gd name="T90" fmla="*/ 2147483647 w 1350"/>
                  <a:gd name="T91" fmla="*/ 2147483647 h 1518"/>
                  <a:gd name="T92" fmla="*/ 2147483647 w 1350"/>
                  <a:gd name="T93" fmla="*/ 2147483647 h 1518"/>
                  <a:gd name="T94" fmla="*/ 2147483647 w 1350"/>
                  <a:gd name="T95" fmla="*/ 2147483647 h 1518"/>
                  <a:gd name="T96" fmla="*/ 2147483647 w 1350"/>
                  <a:gd name="T97" fmla="*/ 2147483647 h 1518"/>
                  <a:gd name="T98" fmla="*/ 2147483647 w 1350"/>
                  <a:gd name="T99" fmla="*/ 2147483647 h 1518"/>
                  <a:gd name="T100" fmla="*/ 2147483647 w 1350"/>
                  <a:gd name="T101" fmla="*/ 2147483647 h 1518"/>
                  <a:gd name="T102" fmla="*/ 2147483647 w 1350"/>
                  <a:gd name="T103" fmla="*/ 2147483647 h 1518"/>
                  <a:gd name="T104" fmla="*/ 2147483647 w 1350"/>
                  <a:gd name="T105" fmla="*/ 2147483647 h 1518"/>
                  <a:gd name="T106" fmla="*/ 2147483647 w 1350"/>
                  <a:gd name="T107" fmla="*/ 2147483647 h 1518"/>
                  <a:gd name="T108" fmla="*/ 2147483647 w 1350"/>
                  <a:gd name="T109" fmla="*/ 2147483647 h 1518"/>
                  <a:gd name="T110" fmla="*/ 2147483647 w 1350"/>
                  <a:gd name="T111" fmla="*/ 2147483647 h 1518"/>
                  <a:gd name="T112" fmla="*/ 2147483647 w 1350"/>
                  <a:gd name="T113" fmla="*/ 2147483647 h 1518"/>
                  <a:gd name="T114" fmla="*/ 2147483647 w 1350"/>
                  <a:gd name="T115" fmla="*/ 2147483647 h 1518"/>
                  <a:gd name="T116" fmla="*/ 2147483647 w 1350"/>
                  <a:gd name="T117" fmla="*/ 2147483647 h 1518"/>
                  <a:gd name="T118" fmla="*/ 2147483647 w 1350"/>
                  <a:gd name="T119" fmla="*/ 2147483647 h 1518"/>
                  <a:gd name="T120" fmla="*/ 2147483647 w 1350"/>
                  <a:gd name="T121" fmla="*/ 2147483647 h 1518"/>
                  <a:gd name="T122" fmla="*/ 2147483647 w 1350"/>
                  <a:gd name="T123" fmla="*/ 2147483647 h 1518"/>
                  <a:gd name="T124" fmla="*/ 2147483647 w 1350"/>
                  <a:gd name="T125" fmla="*/ 2147483647 h 15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50"/>
                  <a:gd name="T190" fmla="*/ 0 h 1518"/>
                  <a:gd name="T191" fmla="*/ 1350 w 1350"/>
                  <a:gd name="T192" fmla="*/ 1518 h 15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50" h="1518">
                    <a:moveTo>
                      <a:pt x="1242" y="468"/>
                    </a:moveTo>
                    <a:lnTo>
                      <a:pt x="1242" y="438"/>
                    </a:lnTo>
                    <a:lnTo>
                      <a:pt x="1260" y="366"/>
                    </a:lnTo>
                    <a:lnTo>
                      <a:pt x="1278" y="354"/>
                    </a:lnTo>
                    <a:lnTo>
                      <a:pt x="1278" y="342"/>
                    </a:lnTo>
                    <a:lnTo>
                      <a:pt x="1302" y="330"/>
                    </a:lnTo>
                    <a:lnTo>
                      <a:pt x="1308" y="318"/>
                    </a:lnTo>
                    <a:lnTo>
                      <a:pt x="1320" y="312"/>
                    </a:lnTo>
                    <a:lnTo>
                      <a:pt x="1332" y="288"/>
                    </a:lnTo>
                    <a:lnTo>
                      <a:pt x="1344" y="276"/>
                    </a:lnTo>
                    <a:lnTo>
                      <a:pt x="1350" y="264"/>
                    </a:lnTo>
                    <a:lnTo>
                      <a:pt x="1350" y="252"/>
                    </a:lnTo>
                    <a:lnTo>
                      <a:pt x="1344" y="246"/>
                    </a:lnTo>
                    <a:lnTo>
                      <a:pt x="1332" y="240"/>
                    </a:lnTo>
                    <a:lnTo>
                      <a:pt x="1320" y="240"/>
                    </a:lnTo>
                    <a:lnTo>
                      <a:pt x="1314" y="234"/>
                    </a:lnTo>
                    <a:lnTo>
                      <a:pt x="1314" y="222"/>
                    </a:lnTo>
                    <a:lnTo>
                      <a:pt x="1320" y="210"/>
                    </a:lnTo>
                    <a:lnTo>
                      <a:pt x="1326" y="204"/>
                    </a:lnTo>
                    <a:lnTo>
                      <a:pt x="1326" y="198"/>
                    </a:lnTo>
                    <a:lnTo>
                      <a:pt x="1320" y="192"/>
                    </a:lnTo>
                    <a:lnTo>
                      <a:pt x="1308" y="186"/>
                    </a:lnTo>
                    <a:lnTo>
                      <a:pt x="1326" y="168"/>
                    </a:lnTo>
                    <a:lnTo>
                      <a:pt x="1320" y="144"/>
                    </a:lnTo>
                    <a:lnTo>
                      <a:pt x="1302" y="144"/>
                    </a:lnTo>
                    <a:lnTo>
                      <a:pt x="1296" y="120"/>
                    </a:lnTo>
                    <a:lnTo>
                      <a:pt x="1290" y="120"/>
                    </a:lnTo>
                    <a:lnTo>
                      <a:pt x="1284" y="114"/>
                    </a:lnTo>
                    <a:lnTo>
                      <a:pt x="1272" y="108"/>
                    </a:lnTo>
                    <a:lnTo>
                      <a:pt x="1260" y="96"/>
                    </a:lnTo>
                    <a:lnTo>
                      <a:pt x="1254" y="84"/>
                    </a:lnTo>
                    <a:lnTo>
                      <a:pt x="1248" y="66"/>
                    </a:lnTo>
                    <a:lnTo>
                      <a:pt x="1236" y="60"/>
                    </a:lnTo>
                    <a:lnTo>
                      <a:pt x="1230" y="54"/>
                    </a:lnTo>
                    <a:lnTo>
                      <a:pt x="1218" y="66"/>
                    </a:lnTo>
                    <a:lnTo>
                      <a:pt x="1218" y="72"/>
                    </a:lnTo>
                    <a:lnTo>
                      <a:pt x="1206" y="84"/>
                    </a:lnTo>
                    <a:lnTo>
                      <a:pt x="1200" y="84"/>
                    </a:lnTo>
                    <a:lnTo>
                      <a:pt x="1188" y="78"/>
                    </a:lnTo>
                    <a:lnTo>
                      <a:pt x="1188" y="72"/>
                    </a:lnTo>
                    <a:lnTo>
                      <a:pt x="1176" y="66"/>
                    </a:lnTo>
                    <a:lnTo>
                      <a:pt x="1164" y="66"/>
                    </a:lnTo>
                    <a:lnTo>
                      <a:pt x="1158" y="72"/>
                    </a:lnTo>
                    <a:lnTo>
                      <a:pt x="1152" y="84"/>
                    </a:lnTo>
                    <a:lnTo>
                      <a:pt x="1146" y="90"/>
                    </a:lnTo>
                    <a:lnTo>
                      <a:pt x="1098" y="66"/>
                    </a:lnTo>
                    <a:lnTo>
                      <a:pt x="1098" y="42"/>
                    </a:lnTo>
                    <a:lnTo>
                      <a:pt x="1068" y="18"/>
                    </a:lnTo>
                    <a:lnTo>
                      <a:pt x="1062" y="6"/>
                    </a:lnTo>
                    <a:lnTo>
                      <a:pt x="1044" y="24"/>
                    </a:lnTo>
                    <a:lnTo>
                      <a:pt x="1026" y="30"/>
                    </a:lnTo>
                    <a:lnTo>
                      <a:pt x="1002" y="30"/>
                    </a:lnTo>
                    <a:lnTo>
                      <a:pt x="990" y="18"/>
                    </a:lnTo>
                    <a:lnTo>
                      <a:pt x="990" y="12"/>
                    </a:lnTo>
                    <a:lnTo>
                      <a:pt x="954" y="18"/>
                    </a:lnTo>
                    <a:lnTo>
                      <a:pt x="942" y="6"/>
                    </a:lnTo>
                    <a:lnTo>
                      <a:pt x="942" y="0"/>
                    </a:lnTo>
                    <a:lnTo>
                      <a:pt x="936" y="0"/>
                    </a:lnTo>
                    <a:lnTo>
                      <a:pt x="918" y="18"/>
                    </a:lnTo>
                    <a:lnTo>
                      <a:pt x="918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76" y="36"/>
                    </a:lnTo>
                    <a:lnTo>
                      <a:pt x="864" y="24"/>
                    </a:lnTo>
                    <a:lnTo>
                      <a:pt x="840" y="42"/>
                    </a:lnTo>
                    <a:lnTo>
                      <a:pt x="822" y="42"/>
                    </a:lnTo>
                    <a:lnTo>
                      <a:pt x="810" y="54"/>
                    </a:lnTo>
                    <a:lnTo>
                      <a:pt x="798" y="60"/>
                    </a:lnTo>
                    <a:lnTo>
                      <a:pt x="792" y="66"/>
                    </a:lnTo>
                    <a:lnTo>
                      <a:pt x="786" y="66"/>
                    </a:lnTo>
                    <a:lnTo>
                      <a:pt x="762" y="42"/>
                    </a:lnTo>
                    <a:lnTo>
                      <a:pt x="756" y="54"/>
                    </a:lnTo>
                    <a:lnTo>
                      <a:pt x="738" y="72"/>
                    </a:lnTo>
                    <a:lnTo>
                      <a:pt x="738" y="84"/>
                    </a:lnTo>
                    <a:lnTo>
                      <a:pt x="732" y="90"/>
                    </a:lnTo>
                    <a:lnTo>
                      <a:pt x="726" y="102"/>
                    </a:lnTo>
                    <a:lnTo>
                      <a:pt x="720" y="108"/>
                    </a:lnTo>
                    <a:lnTo>
                      <a:pt x="708" y="102"/>
                    </a:lnTo>
                    <a:lnTo>
                      <a:pt x="702" y="96"/>
                    </a:lnTo>
                    <a:lnTo>
                      <a:pt x="690" y="90"/>
                    </a:lnTo>
                    <a:lnTo>
                      <a:pt x="642" y="90"/>
                    </a:lnTo>
                    <a:lnTo>
                      <a:pt x="630" y="84"/>
                    </a:lnTo>
                    <a:lnTo>
                      <a:pt x="624" y="78"/>
                    </a:lnTo>
                    <a:lnTo>
                      <a:pt x="582" y="78"/>
                    </a:lnTo>
                    <a:lnTo>
                      <a:pt x="582" y="48"/>
                    </a:lnTo>
                    <a:lnTo>
                      <a:pt x="576" y="42"/>
                    </a:lnTo>
                    <a:lnTo>
                      <a:pt x="558" y="42"/>
                    </a:lnTo>
                    <a:lnTo>
                      <a:pt x="558" y="30"/>
                    </a:lnTo>
                    <a:lnTo>
                      <a:pt x="546" y="24"/>
                    </a:lnTo>
                    <a:lnTo>
                      <a:pt x="534" y="24"/>
                    </a:lnTo>
                    <a:lnTo>
                      <a:pt x="516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86" y="30"/>
                    </a:lnTo>
                    <a:lnTo>
                      <a:pt x="486" y="36"/>
                    </a:lnTo>
                    <a:lnTo>
                      <a:pt x="480" y="48"/>
                    </a:lnTo>
                    <a:lnTo>
                      <a:pt x="480" y="54"/>
                    </a:lnTo>
                    <a:lnTo>
                      <a:pt x="474" y="66"/>
                    </a:lnTo>
                    <a:lnTo>
                      <a:pt x="462" y="78"/>
                    </a:lnTo>
                    <a:lnTo>
                      <a:pt x="456" y="78"/>
                    </a:lnTo>
                    <a:lnTo>
                      <a:pt x="444" y="90"/>
                    </a:lnTo>
                    <a:lnTo>
                      <a:pt x="444" y="102"/>
                    </a:lnTo>
                    <a:lnTo>
                      <a:pt x="450" y="102"/>
                    </a:lnTo>
                    <a:lnTo>
                      <a:pt x="450" y="120"/>
                    </a:lnTo>
                    <a:lnTo>
                      <a:pt x="438" y="138"/>
                    </a:lnTo>
                    <a:lnTo>
                      <a:pt x="450" y="150"/>
                    </a:lnTo>
                    <a:lnTo>
                      <a:pt x="450" y="186"/>
                    </a:lnTo>
                    <a:lnTo>
                      <a:pt x="444" y="198"/>
                    </a:lnTo>
                    <a:lnTo>
                      <a:pt x="438" y="216"/>
                    </a:lnTo>
                    <a:lnTo>
                      <a:pt x="426" y="228"/>
                    </a:lnTo>
                    <a:lnTo>
                      <a:pt x="414" y="252"/>
                    </a:lnTo>
                    <a:lnTo>
                      <a:pt x="408" y="258"/>
                    </a:lnTo>
                    <a:lnTo>
                      <a:pt x="408" y="288"/>
                    </a:lnTo>
                    <a:lnTo>
                      <a:pt x="414" y="300"/>
                    </a:lnTo>
                    <a:lnTo>
                      <a:pt x="414" y="324"/>
                    </a:lnTo>
                    <a:lnTo>
                      <a:pt x="396" y="360"/>
                    </a:lnTo>
                    <a:lnTo>
                      <a:pt x="396" y="372"/>
                    </a:lnTo>
                    <a:lnTo>
                      <a:pt x="402" y="378"/>
                    </a:lnTo>
                    <a:lnTo>
                      <a:pt x="408" y="390"/>
                    </a:lnTo>
                    <a:lnTo>
                      <a:pt x="408" y="414"/>
                    </a:lnTo>
                    <a:lnTo>
                      <a:pt x="402" y="426"/>
                    </a:lnTo>
                    <a:lnTo>
                      <a:pt x="390" y="432"/>
                    </a:lnTo>
                    <a:lnTo>
                      <a:pt x="390" y="486"/>
                    </a:lnTo>
                    <a:lnTo>
                      <a:pt x="384" y="492"/>
                    </a:lnTo>
                    <a:lnTo>
                      <a:pt x="372" y="498"/>
                    </a:lnTo>
                    <a:lnTo>
                      <a:pt x="366" y="510"/>
                    </a:lnTo>
                    <a:lnTo>
                      <a:pt x="318" y="534"/>
                    </a:lnTo>
                    <a:lnTo>
                      <a:pt x="312" y="540"/>
                    </a:lnTo>
                    <a:lnTo>
                      <a:pt x="306" y="552"/>
                    </a:lnTo>
                    <a:lnTo>
                      <a:pt x="306" y="588"/>
                    </a:lnTo>
                    <a:lnTo>
                      <a:pt x="282" y="612"/>
                    </a:lnTo>
                    <a:lnTo>
                      <a:pt x="276" y="612"/>
                    </a:lnTo>
                    <a:lnTo>
                      <a:pt x="282" y="714"/>
                    </a:lnTo>
                    <a:lnTo>
                      <a:pt x="252" y="756"/>
                    </a:lnTo>
                    <a:lnTo>
                      <a:pt x="246" y="762"/>
                    </a:lnTo>
                    <a:lnTo>
                      <a:pt x="228" y="762"/>
                    </a:lnTo>
                    <a:lnTo>
                      <a:pt x="216" y="774"/>
                    </a:lnTo>
                    <a:lnTo>
                      <a:pt x="210" y="786"/>
                    </a:lnTo>
                    <a:lnTo>
                      <a:pt x="192" y="804"/>
                    </a:lnTo>
                    <a:lnTo>
                      <a:pt x="186" y="816"/>
                    </a:lnTo>
                    <a:lnTo>
                      <a:pt x="180" y="822"/>
                    </a:lnTo>
                    <a:lnTo>
                      <a:pt x="168" y="828"/>
                    </a:lnTo>
                    <a:lnTo>
                      <a:pt x="150" y="828"/>
                    </a:lnTo>
                    <a:lnTo>
                      <a:pt x="144" y="822"/>
                    </a:lnTo>
                    <a:lnTo>
                      <a:pt x="150" y="810"/>
                    </a:lnTo>
                    <a:lnTo>
                      <a:pt x="150" y="780"/>
                    </a:lnTo>
                    <a:lnTo>
                      <a:pt x="144" y="780"/>
                    </a:lnTo>
                    <a:lnTo>
                      <a:pt x="126" y="798"/>
                    </a:lnTo>
                    <a:lnTo>
                      <a:pt x="102" y="792"/>
                    </a:lnTo>
                    <a:lnTo>
                      <a:pt x="102" y="810"/>
                    </a:lnTo>
                    <a:lnTo>
                      <a:pt x="96" y="822"/>
                    </a:lnTo>
                    <a:lnTo>
                      <a:pt x="90" y="828"/>
                    </a:lnTo>
                    <a:lnTo>
                      <a:pt x="78" y="828"/>
                    </a:lnTo>
                    <a:lnTo>
                      <a:pt x="72" y="822"/>
                    </a:lnTo>
                    <a:lnTo>
                      <a:pt x="72" y="816"/>
                    </a:lnTo>
                    <a:lnTo>
                      <a:pt x="66" y="810"/>
                    </a:lnTo>
                    <a:lnTo>
                      <a:pt x="66" y="804"/>
                    </a:lnTo>
                    <a:lnTo>
                      <a:pt x="54" y="804"/>
                    </a:lnTo>
                    <a:lnTo>
                      <a:pt x="48" y="816"/>
                    </a:lnTo>
                    <a:lnTo>
                      <a:pt x="12" y="846"/>
                    </a:lnTo>
                    <a:lnTo>
                      <a:pt x="18" y="858"/>
                    </a:lnTo>
                    <a:lnTo>
                      <a:pt x="18" y="864"/>
                    </a:lnTo>
                    <a:lnTo>
                      <a:pt x="24" y="876"/>
                    </a:lnTo>
                    <a:lnTo>
                      <a:pt x="24" y="882"/>
                    </a:lnTo>
                    <a:lnTo>
                      <a:pt x="18" y="888"/>
                    </a:lnTo>
                    <a:lnTo>
                      <a:pt x="6" y="894"/>
                    </a:lnTo>
                    <a:lnTo>
                      <a:pt x="0" y="900"/>
                    </a:lnTo>
                    <a:lnTo>
                      <a:pt x="6" y="906"/>
                    </a:lnTo>
                    <a:lnTo>
                      <a:pt x="6" y="912"/>
                    </a:lnTo>
                    <a:lnTo>
                      <a:pt x="18" y="918"/>
                    </a:lnTo>
                    <a:lnTo>
                      <a:pt x="18" y="924"/>
                    </a:lnTo>
                    <a:lnTo>
                      <a:pt x="54" y="906"/>
                    </a:lnTo>
                    <a:lnTo>
                      <a:pt x="78" y="912"/>
                    </a:lnTo>
                    <a:lnTo>
                      <a:pt x="84" y="906"/>
                    </a:lnTo>
                    <a:lnTo>
                      <a:pt x="96" y="912"/>
                    </a:lnTo>
                    <a:lnTo>
                      <a:pt x="120" y="906"/>
                    </a:lnTo>
                    <a:lnTo>
                      <a:pt x="132" y="912"/>
                    </a:lnTo>
                    <a:lnTo>
                      <a:pt x="162" y="912"/>
                    </a:lnTo>
                    <a:lnTo>
                      <a:pt x="174" y="906"/>
                    </a:lnTo>
                    <a:lnTo>
                      <a:pt x="186" y="906"/>
                    </a:lnTo>
                    <a:lnTo>
                      <a:pt x="198" y="912"/>
                    </a:lnTo>
                    <a:lnTo>
                      <a:pt x="228" y="912"/>
                    </a:lnTo>
                    <a:lnTo>
                      <a:pt x="246" y="906"/>
                    </a:lnTo>
                    <a:lnTo>
                      <a:pt x="270" y="906"/>
                    </a:lnTo>
                    <a:lnTo>
                      <a:pt x="276" y="900"/>
                    </a:lnTo>
                    <a:lnTo>
                      <a:pt x="294" y="900"/>
                    </a:lnTo>
                    <a:lnTo>
                      <a:pt x="300" y="906"/>
                    </a:lnTo>
                    <a:lnTo>
                      <a:pt x="306" y="918"/>
                    </a:lnTo>
                    <a:lnTo>
                      <a:pt x="318" y="930"/>
                    </a:lnTo>
                    <a:lnTo>
                      <a:pt x="318" y="972"/>
                    </a:lnTo>
                    <a:lnTo>
                      <a:pt x="336" y="990"/>
                    </a:lnTo>
                    <a:lnTo>
                      <a:pt x="336" y="1014"/>
                    </a:lnTo>
                    <a:lnTo>
                      <a:pt x="330" y="1020"/>
                    </a:lnTo>
                    <a:lnTo>
                      <a:pt x="330" y="1026"/>
                    </a:lnTo>
                    <a:lnTo>
                      <a:pt x="336" y="1032"/>
                    </a:lnTo>
                    <a:lnTo>
                      <a:pt x="342" y="1032"/>
                    </a:lnTo>
                    <a:lnTo>
                      <a:pt x="354" y="1044"/>
                    </a:lnTo>
                    <a:lnTo>
                      <a:pt x="354" y="1056"/>
                    </a:lnTo>
                    <a:lnTo>
                      <a:pt x="360" y="1062"/>
                    </a:lnTo>
                    <a:lnTo>
                      <a:pt x="372" y="1086"/>
                    </a:lnTo>
                    <a:lnTo>
                      <a:pt x="402" y="1086"/>
                    </a:lnTo>
                    <a:lnTo>
                      <a:pt x="414" y="1092"/>
                    </a:lnTo>
                    <a:lnTo>
                      <a:pt x="420" y="1080"/>
                    </a:lnTo>
                    <a:lnTo>
                      <a:pt x="444" y="1080"/>
                    </a:lnTo>
                    <a:lnTo>
                      <a:pt x="456" y="1074"/>
                    </a:lnTo>
                    <a:lnTo>
                      <a:pt x="462" y="1080"/>
                    </a:lnTo>
                    <a:lnTo>
                      <a:pt x="504" y="1074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0" y="1044"/>
                    </a:lnTo>
                    <a:lnTo>
                      <a:pt x="522" y="1044"/>
                    </a:lnTo>
                    <a:lnTo>
                      <a:pt x="522" y="1032"/>
                    </a:lnTo>
                    <a:lnTo>
                      <a:pt x="516" y="1020"/>
                    </a:lnTo>
                    <a:lnTo>
                      <a:pt x="510" y="1014"/>
                    </a:lnTo>
                    <a:lnTo>
                      <a:pt x="510" y="1008"/>
                    </a:lnTo>
                    <a:lnTo>
                      <a:pt x="516" y="1002"/>
                    </a:lnTo>
                    <a:lnTo>
                      <a:pt x="564" y="1002"/>
                    </a:lnTo>
                    <a:lnTo>
                      <a:pt x="564" y="996"/>
                    </a:lnTo>
                    <a:lnTo>
                      <a:pt x="576" y="996"/>
                    </a:lnTo>
                    <a:lnTo>
                      <a:pt x="588" y="1002"/>
                    </a:lnTo>
                    <a:lnTo>
                      <a:pt x="588" y="1026"/>
                    </a:lnTo>
                    <a:lnTo>
                      <a:pt x="678" y="1026"/>
                    </a:lnTo>
                    <a:lnTo>
                      <a:pt x="678" y="1050"/>
                    </a:lnTo>
                    <a:lnTo>
                      <a:pt x="666" y="1068"/>
                    </a:lnTo>
                    <a:lnTo>
                      <a:pt x="672" y="1086"/>
                    </a:lnTo>
                    <a:lnTo>
                      <a:pt x="684" y="1098"/>
                    </a:lnTo>
                    <a:lnTo>
                      <a:pt x="690" y="1110"/>
                    </a:lnTo>
                    <a:lnTo>
                      <a:pt x="690" y="1122"/>
                    </a:lnTo>
                    <a:lnTo>
                      <a:pt x="684" y="1134"/>
                    </a:lnTo>
                    <a:lnTo>
                      <a:pt x="678" y="1140"/>
                    </a:lnTo>
                    <a:lnTo>
                      <a:pt x="684" y="1164"/>
                    </a:lnTo>
                    <a:lnTo>
                      <a:pt x="684" y="1176"/>
                    </a:lnTo>
                    <a:lnTo>
                      <a:pt x="678" y="1182"/>
                    </a:lnTo>
                    <a:lnTo>
                      <a:pt x="678" y="1194"/>
                    </a:lnTo>
                    <a:lnTo>
                      <a:pt x="684" y="1212"/>
                    </a:lnTo>
                    <a:lnTo>
                      <a:pt x="696" y="1230"/>
                    </a:lnTo>
                    <a:lnTo>
                      <a:pt x="708" y="1254"/>
                    </a:lnTo>
                    <a:lnTo>
                      <a:pt x="714" y="1260"/>
                    </a:lnTo>
                    <a:lnTo>
                      <a:pt x="714" y="1278"/>
                    </a:lnTo>
                    <a:lnTo>
                      <a:pt x="708" y="1290"/>
                    </a:lnTo>
                    <a:lnTo>
                      <a:pt x="708" y="1302"/>
                    </a:lnTo>
                    <a:lnTo>
                      <a:pt x="702" y="1308"/>
                    </a:lnTo>
                    <a:lnTo>
                      <a:pt x="702" y="1332"/>
                    </a:lnTo>
                    <a:lnTo>
                      <a:pt x="708" y="1338"/>
                    </a:lnTo>
                    <a:lnTo>
                      <a:pt x="714" y="1338"/>
                    </a:lnTo>
                    <a:lnTo>
                      <a:pt x="720" y="1344"/>
                    </a:lnTo>
                    <a:lnTo>
                      <a:pt x="726" y="1326"/>
                    </a:lnTo>
                    <a:lnTo>
                      <a:pt x="756" y="1332"/>
                    </a:lnTo>
                    <a:lnTo>
                      <a:pt x="780" y="1326"/>
                    </a:lnTo>
                    <a:lnTo>
                      <a:pt x="780" y="1314"/>
                    </a:lnTo>
                    <a:lnTo>
                      <a:pt x="792" y="1314"/>
                    </a:lnTo>
                    <a:lnTo>
                      <a:pt x="804" y="1326"/>
                    </a:lnTo>
                    <a:lnTo>
                      <a:pt x="828" y="1326"/>
                    </a:lnTo>
                    <a:lnTo>
                      <a:pt x="834" y="1308"/>
                    </a:lnTo>
                    <a:lnTo>
                      <a:pt x="840" y="1320"/>
                    </a:lnTo>
                    <a:lnTo>
                      <a:pt x="858" y="1320"/>
                    </a:lnTo>
                    <a:lnTo>
                      <a:pt x="858" y="1350"/>
                    </a:lnTo>
                    <a:lnTo>
                      <a:pt x="864" y="1356"/>
                    </a:lnTo>
                    <a:lnTo>
                      <a:pt x="882" y="1356"/>
                    </a:lnTo>
                    <a:lnTo>
                      <a:pt x="882" y="1350"/>
                    </a:lnTo>
                    <a:lnTo>
                      <a:pt x="876" y="1344"/>
                    </a:lnTo>
                    <a:lnTo>
                      <a:pt x="918" y="1338"/>
                    </a:lnTo>
                    <a:lnTo>
                      <a:pt x="918" y="1356"/>
                    </a:lnTo>
                    <a:lnTo>
                      <a:pt x="924" y="1368"/>
                    </a:lnTo>
                    <a:lnTo>
                      <a:pt x="930" y="1374"/>
                    </a:lnTo>
                    <a:lnTo>
                      <a:pt x="948" y="1386"/>
                    </a:lnTo>
                    <a:lnTo>
                      <a:pt x="984" y="1392"/>
                    </a:lnTo>
                    <a:lnTo>
                      <a:pt x="1014" y="1398"/>
                    </a:lnTo>
                    <a:lnTo>
                      <a:pt x="1032" y="1398"/>
                    </a:lnTo>
                    <a:lnTo>
                      <a:pt x="1032" y="1392"/>
                    </a:lnTo>
                    <a:lnTo>
                      <a:pt x="1038" y="1386"/>
                    </a:lnTo>
                    <a:lnTo>
                      <a:pt x="1038" y="1368"/>
                    </a:lnTo>
                    <a:lnTo>
                      <a:pt x="1044" y="1362"/>
                    </a:lnTo>
                    <a:lnTo>
                      <a:pt x="1050" y="1362"/>
                    </a:lnTo>
                    <a:lnTo>
                      <a:pt x="1062" y="1374"/>
                    </a:lnTo>
                    <a:lnTo>
                      <a:pt x="1062" y="1386"/>
                    </a:lnTo>
                    <a:lnTo>
                      <a:pt x="1068" y="1392"/>
                    </a:lnTo>
                    <a:lnTo>
                      <a:pt x="1080" y="1392"/>
                    </a:lnTo>
                    <a:lnTo>
                      <a:pt x="1080" y="1404"/>
                    </a:lnTo>
                    <a:lnTo>
                      <a:pt x="1074" y="1404"/>
                    </a:lnTo>
                    <a:lnTo>
                      <a:pt x="1074" y="1416"/>
                    </a:lnTo>
                    <a:lnTo>
                      <a:pt x="1104" y="1416"/>
                    </a:lnTo>
                    <a:lnTo>
                      <a:pt x="1110" y="1422"/>
                    </a:lnTo>
                    <a:lnTo>
                      <a:pt x="1110" y="1434"/>
                    </a:lnTo>
                    <a:lnTo>
                      <a:pt x="1122" y="1434"/>
                    </a:lnTo>
                    <a:lnTo>
                      <a:pt x="1128" y="1428"/>
                    </a:lnTo>
                    <a:lnTo>
                      <a:pt x="1134" y="1428"/>
                    </a:lnTo>
                    <a:lnTo>
                      <a:pt x="1140" y="1434"/>
                    </a:lnTo>
                    <a:lnTo>
                      <a:pt x="1146" y="1446"/>
                    </a:lnTo>
                    <a:lnTo>
                      <a:pt x="1146" y="1452"/>
                    </a:lnTo>
                    <a:lnTo>
                      <a:pt x="1152" y="1464"/>
                    </a:lnTo>
                    <a:lnTo>
                      <a:pt x="1164" y="1464"/>
                    </a:lnTo>
                    <a:lnTo>
                      <a:pt x="1176" y="1476"/>
                    </a:lnTo>
                    <a:lnTo>
                      <a:pt x="1176" y="1488"/>
                    </a:lnTo>
                    <a:lnTo>
                      <a:pt x="1182" y="1500"/>
                    </a:lnTo>
                    <a:lnTo>
                      <a:pt x="1182" y="1512"/>
                    </a:lnTo>
                    <a:lnTo>
                      <a:pt x="1200" y="1512"/>
                    </a:lnTo>
                    <a:lnTo>
                      <a:pt x="1218" y="1500"/>
                    </a:lnTo>
                    <a:lnTo>
                      <a:pt x="1224" y="1512"/>
                    </a:lnTo>
                    <a:lnTo>
                      <a:pt x="1224" y="1518"/>
                    </a:lnTo>
                    <a:lnTo>
                      <a:pt x="1230" y="1518"/>
                    </a:lnTo>
                    <a:lnTo>
                      <a:pt x="1236" y="1500"/>
                    </a:lnTo>
                    <a:lnTo>
                      <a:pt x="1242" y="1464"/>
                    </a:lnTo>
                    <a:lnTo>
                      <a:pt x="1242" y="1416"/>
                    </a:lnTo>
                    <a:lnTo>
                      <a:pt x="1218" y="1416"/>
                    </a:lnTo>
                    <a:lnTo>
                      <a:pt x="1218" y="1434"/>
                    </a:lnTo>
                    <a:lnTo>
                      <a:pt x="1212" y="1440"/>
                    </a:lnTo>
                    <a:lnTo>
                      <a:pt x="1206" y="1440"/>
                    </a:lnTo>
                    <a:lnTo>
                      <a:pt x="1194" y="1434"/>
                    </a:lnTo>
                    <a:lnTo>
                      <a:pt x="1164" y="1404"/>
                    </a:lnTo>
                    <a:lnTo>
                      <a:pt x="1158" y="1404"/>
                    </a:lnTo>
                    <a:lnTo>
                      <a:pt x="1158" y="1398"/>
                    </a:lnTo>
                    <a:lnTo>
                      <a:pt x="1152" y="1398"/>
                    </a:lnTo>
                    <a:lnTo>
                      <a:pt x="1140" y="1386"/>
                    </a:lnTo>
                    <a:lnTo>
                      <a:pt x="1140" y="1362"/>
                    </a:lnTo>
                    <a:lnTo>
                      <a:pt x="1146" y="1350"/>
                    </a:lnTo>
                    <a:lnTo>
                      <a:pt x="1152" y="1332"/>
                    </a:lnTo>
                    <a:lnTo>
                      <a:pt x="1158" y="1320"/>
                    </a:lnTo>
                    <a:lnTo>
                      <a:pt x="1170" y="1308"/>
                    </a:lnTo>
                    <a:lnTo>
                      <a:pt x="1170" y="1254"/>
                    </a:lnTo>
                    <a:lnTo>
                      <a:pt x="1164" y="1236"/>
                    </a:lnTo>
                    <a:lnTo>
                      <a:pt x="1164" y="1212"/>
                    </a:lnTo>
                    <a:lnTo>
                      <a:pt x="1158" y="1206"/>
                    </a:lnTo>
                    <a:lnTo>
                      <a:pt x="1158" y="1200"/>
                    </a:lnTo>
                    <a:lnTo>
                      <a:pt x="1152" y="1194"/>
                    </a:lnTo>
                    <a:lnTo>
                      <a:pt x="1152" y="1188"/>
                    </a:lnTo>
                    <a:lnTo>
                      <a:pt x="1140" y="1176"/>
                    </a:lnTo>
                    <a:lnTo>
                      <a:pt x="1146" y="1176"/>
                    </a:lnTo>
                    <a:lnTo>
                      <a:pt x="1152" y="1170"/>
                    </a:lnTo>
                    <a:lnTo>
                      <a:pt x="1164" y="1164"/>
                    </a:lnTo>
                    <a:lnTo>
                      <a:pt x="1182" y="1146"/>
                    </a:lnTo>
                    <a:lnTo>
                      <a:pt x="1182" y="1116"/>
                    </a:lnTo>
                    <a:lnTo>
                      <a:pt x="1194" y="1116"/>
                    </a:lnTo>
                    <a:lnTo>
                      <a:pt x="1212" y="1110"/>
                    </a:lnTo>
                    <a:lnTo>
                      <a:pt x="1230" y="1110"/>
                    </a:lnTo>
                    <a:lnTo>
                      <a:pt x="1242" y="1104"/>
                    </a:lnTo>
                    <a:lnTo>
                      <a:pt x="1260" y="1104"/>
                    </a:lnTo>
                    <a:lnTo>
                      <a:pt x="1284" y="1092"/>
                    </a:lnTo>
                    <a:lnTo>
                      <a:pt x="1290" y="1092"/>
                    </a:lnTo>
                    <a:lnTo>
                      <a:pt x="1290" y="1086"/>
                    </a:lnTo>
                    <a:lnTo>
                      <a:pt x="1284" y="1074"/>
                    </a:lnTo>
                    <a:lnTo>
                      <a:pt x="1272" y="1062"/>
                    </a:lnTo>
                    <a:lnTo>
                      <a:pt x="1272" y="1014"/>
                    </a:lnTo>
                    <a:lnTo>
                      <a:pt x="1248" y="1014"/>
                    </a:lnTo>
                    <a:lnTo>
                      <a:pt x="1248" y="1008"/>
                    </a:lnTo>
                    <a:lnTo>
                      <a:pt x="1242" y="996"/>
                    </a:lnTo>
                    <a:lnTo>
                      <a:pt x="1242" y="978"/>
                    </a:lnTo>
                    <a:lnTo>
                      <a:pt x="1236" y="972"/>
                    </a:lnTo>
                    <a:lnTo>
                      <a:pt x="1224" y="966"/>
                    </a:lnTo>
                    <a:lnTo>
                      <a:pt x="1218" y="960"/>
                    </a:lnTo>
                    <a:lnTo>
                      <a:pt x="1206" y="936"/>
                    </a:lnTo>
                    <a:lnTo>
                      <a:pt x="1206" y="906"/>
                    </a:lnTo>
                    <a:lnTo>
                      <a:pt x="1212" y="900"/>
                    </a:lnTo>
                    <a:lnTo>
                      <a:pt x="1212" y="876"/>
                    </a:lnTo>
                    <a:lnTo>
                      <a:pt x="1200" y="864"/>
                    </a:lnTo>
                    <a:lnTo>
                      <a:pt x="1194" y="852"/>
                    </a:lnTo>
                    <a:lnTo>
                      <a:pt x="1194" y="804"/>
                    </a:lnTo>
                    <a:lnTo>
                      <a:pt x="1200" y="780"/>
                    </a:lnTo>
                    <a:lnTo>
                      <a:pt x="1200" y="750"/>
                    </a:lnTo>
                    <a:lnTo>
                      <a:pt x="1212" y="738"/>
                    </a:lnTo>
                    <a:lnTo>
                      <a:pt x="1218" y="744"/>
                    </a:lnTo>
                    <a:lnTo>
                      <a:pt x="1218" y="732"/>
                    </a:lnTo>
                    <a:lnTo>
                      <a:pt x="1224" y="726"/>
                    </a:lnTo>
                    <a:lnTo>
                      <a:pt x="1224" y="696"/>
                    </a:lnTo>
                    <a:lnTo>
                      <a:pt x="1218" y="690"/>
                    </a:lnTo>
                    <a:lnTo>
                      <a:pt x="1206" y="684"/>
                    </a:lnTo>
                    <a:lnTo>
                      <a:pt x="1200" y="678"/>
                    </a:lnTo>
                    <a:lnTo>
                      <a:pt x="1188" y="648"/>
                    </a:lnTo>
                    <a:lnTo>
                      <a:pt x="1182" y="642"/>
                    </a:lnTo>
                    <a:lnTo>
                      <a:pt x="1176" y="642"/>
                    </a:lnTo>
                    <a:lnTo>
                      <a:pt x="1176" y="636"/>
                    </a:lnTo>
                    <a:lnTo>
                      <a:pt x="1182" y="624"/>
                    </a:lnTo>
                    <a:lnTo>
                      <a:pt x="1194" y="618"/>
                    </a:lnTo>
                    <a:lnTo>
                      <a:pt x="1206" y="606"/>
                    </a:lnTo>
                    <a:lnTo>
                      <a:pt x="1206" y="594"/>
                    </a:lnTo>
                    <a:lnTo>
                      <a:pt x="1200" y="588"/>
                    </a:lnTo>
                    <a:lnTo>
                      <a:pt x="1194" y="576"/>
                    </a:lnTo>
                    <a:lnTo>
                      <a:pt x="1194" y="570"/>
                    </a:lnTo>
                    <a:lnTo>
                      <a:pt x="1200" y="564"/>
                    </a:lnTo>
                    <a:lnTo>
                      <a:pt x="1224" y="552"/>
                    </a:lnTo>
                    <a:lnTo>
                      <a:pt x="1230" y="546"/>
                    </a:lnTo>
                    <a:lnTo>
                      <a:pt x="1236" y="546"/>
                    </a:lnTo>
                    <a:lnTo>
                      <a:pt x="1242" y="46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9" name="Congo (Brazzaville)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54" y="2233"/>
                <a:ext cx="137" cy="179"/>
              </a:xfrm>
              <a:custGeom>
                <a:avLst/>
                <a:gdLst>
                  <a:gd name="T0" fmla="*/ 2147483647 w 534"/>
                  <a:gd name="T1" fmla="*/ 2147483647 h 702"/>
                  <a:gd name="T2" fmla="*/ 2147483647 w 534"/>
                  <a:gd name="T3" fmla="*/ 2147483647 h 702"/>
                  <a:gd name="T4" fmla="*/ 2147483647 w 534"/>
                  <a:gd name="T5" fmla="*/ 2147483647 h 702"/>
                  <a:gd name="T6" fmla="*/ 2147483647 w 534"/>
                  <a:gd name="T7" fmla="*/ 2147483647 h 702"/>
                  <a:gd name="T8" fmla="*/ 2147483647 w 534"/>
                  <a:gd name="T9" fmla="*/ 2147483647 h 702"/>
                  <a:gd name="T10" fmla="*/ 2147483647 w 534"/>
                  <a:gd name="T11" fmla="*/ 2147483647 h 702"/>
                  <a:gd name="T12" fmla="*/ 2147483647 w 534"/>
                  <a:gd name="T13" fmla="*/ 2147483647 h 702"/>
                  <a:gd name="T14" fmla="*/ 2147483647 w 534"/>
                  <a:gd name="T15" fmla="*/ 2147483647 h 702"/>
                  <a:gd name="T16" fmla="*/ 2147483647 w 534"/>
                  <a:gd name="T17" fmla="*/ 2147483647 h 702"/>
                  <a:gd name="T18" fmla="*/ 2147483647 w 534"/>
                  <a:gd name="T19" fmla="*/ 2147483647 h 702"/>
                  <a:gd name="T20" fmla="*/ 2147483647 w 534"/>
                  <a:gd name="T21" fmla="*/ 2147483647 h 702"/>
                  <a:gd name="T22" fmla="*/ 2147483647 w 534"/>
                  <a:gd name="T23" fmla="*/ 2147483647 h 702"/>
                  <a:gd name="T24" fmla="*/ 2147483647 w 534"/>
                  <a:gd name="T25" fmla="*/ 2147483647 h 702"/>
                  <a:gd name="T26" fmla="*/ 2147483647 w 534"/>
                  <a:gd name="T27" fmla="*/ 2147483647 h 702"/>
                  <a:gd name="T28" fmla="*/ 2147483647 w 534"/>
                  <a:gd name="T29" fmla="*/ 2147483647 h 702"/>
                  <a:gd name="T30" fmla="*/ 2147483647 w 534"/>
                  <a:gd name="T31" fmla="*/ 2147483647 h 702"/>
                  <a:gd name="T32" fmla="*/ 2147483647 w 534"/>
                  <a:gd name="T33" fmla="*/ 2147483647 h 702"/>
                  <a:gd name="T34" fmla="*/ 2147483647 w 534"/>
                  <a:gd name="T35" fmla="*/ 2147483647 h 702"/>
                  <a:gd name="T36" fmla="*/ 2147483647 w 534"/>
                  <a:gd name="T37" fmla="*/ 2147483647 h 702"/>
                  <a:gd name="T38" fmla="*/ 2147483647 w 534"/>
                  <a:gd name="T39" fmla="*/ 2147483647 h 702"/>
                  <a:gd name="T40" fmla="*/ 2147483647 w 534"/>
                  <a:gd name="T41" fmla="*/ 2147483647 h 702"/>
                  <a:gd name="T42" fmla="*/ 2147483647 w 534"/>
                  <a:gd name="T43" fmla="*/ 2147483647 h 702"/>
                  <a:gd name="T44" fmla="*/ 2147483647 w 534"/>
                  <a:gd name="T45" fmla="*/ 2147483647 h 702"/>
                  <a:gd name="T46" fmla="*/ 2147483647 w 534"/>
                  <a:gd name="T47" fmla="*/ 2147483647 h 702"/>
                  <a:gd name="T48" fmla="*/ 2147483647 w 534"/>
                  <a:gd name="T49" fmla="*/ 2147483647 h 702"/>
                  <a:gd name="T50" fmla="*/ 0 w 534"/>
                  <a:gd name="T51" fmla="*/ 2147483647 h 702"/>
                  <a:gd name="T52" fmla="*/ 2147483647 w 534"/>
                  <a:gd name="T53" fmla="*/ 2147483647 h 702"/>
                  <a:gd name="T54" fmla="*/ 2147483647 w 534"/>
                  <a:gd name="T55" fmla="*/ 2147483647 h 702"/>
                  <a:gd name="T56" fmla="*/ 2147483647 w 534"/>
                  <a:gd name="T57" fmla="*/ 2147483647 h 702"/>
                  <a:gd name="T58" fmla="*/ 2147483647 w 534"/>
                  <a:gd name="T59" fmla="*/ 2147483647 h 702"/>
                  <a:gd name="T60" fmla="*/ 2147483647 w 534"/>
                  <a:gd name="T61" fmla="*/ 2147483647 h 702"/>
                  <a:gd name="T62" fmla="*/ 2147483647 w 534"/>
                  <a:gd name="T63" fmla="*/ 2147483647 h 702"/>
                  <a:gd name="T64" fmla="*/ 2147483647 w 534"/>
                  <a:gd name="T65" fmla="*/ 2147483647 h 702"/>
                  <a:gd name="T66" fmla="*/ 2147483647 w 534"/>
                  <a:gd name="T67" fmla="*/ 2147483647 h 702"/>
                  <a:gd name="T68" fmla="*/ 2147483647 w 534"/>
                  <a:gd name="T69" fmla="*/ 2147483647 h 702"/>
                  <a:gd name="T70" fmla="*/ 2147483647 w 534"/>
                  <a:gd name="T71" fmla="*/ 2147483647 h 702"/>
                  <a:gd name="T72" fmla="*/ 2147483647 w 534"/>
                  <a:gd name="T73" fmla="*/ 2147483647 h 702"/>
                  <a:gd name="T74" fmla="*/ 2147483647 w 534"/>
                  <a:gd name="T75" fmla="*/ 2147483647 h 702"/>
                  <a:gd name="T76" fmla="*/ 2147483647 w 534"/>
                  <a:gd name="T77" fmla="*/ 2147483647 h 702"/>
                  <a:gd name="T78" fmla="*/ 2147483647 w 534"/>
                  <a:gd name="T79" fmla="*/ 2147483647 h 702"/>
                  <a:gd name="T80" fmla="*/ 2147483647 w 534"/>
                  <a:gd name="T81" fmla="*/ 2147483647 h 702"/>
                  <a:gd name="T82" fmla="*/ 2147483647 w 534"/>
                  <a:gd name="T83" fmla="*/ 2147483647 h 702"/>
                  <a:gd name="T84" fmla="*/ 2147483647 w 534"/>
                  <a:gd name="T85" fmla="*/ 2147483647 h 702"/>
                  <a:gd name="T86" fmla="*/ 2147483647 w 534"/>
                  <a:gd name="T87" fmla="*/ 2147483647 h 702"/>
                  <a:gd name="T88" fmla="*/ 2147483647 w 534"/>
                  <a:gd name="T89" fmla="*/ 2147483647 h 702"/>
                  <a:gd name="T90" fmla="*/ 2147483647 w 534"/>
                  <a:gd name="T91" fmla="*/ 2147483647 h 702"/>
                  <a:gd name="T92" fmla="*/ 2147483647 w 534"/>
                  <a:gd name="T93" fmla="*/ 2147483647 h 702"/>
                  <a:gd name="T94" fmla="*/ 2147483647 w 534"/>
                  <a:gd name="T95" fmla="*/ 2147483647 h 702"/>
                  <a:gd name="T96" fmla="*/ 2147483647 w 534"/>
                  <a:gd name="T97" fmla="*/ 2147483647 h 702"/>
                  <a:gd name="T98" fmla="*/ 2147483647 w 534"/>
                  <a:gd name="T99" fmla="*/ 2147483647 h 702"/>
                  <a:gd name="T100" fmla="*/ 2147483647 w 534"/>
                  <a:gd name="T101" fmla="*/ 2147483647 h 702"/>
                  <a:gd name="T102" fmla="*/ 2147483647 w 534"/>
                  <a:gd name="T103" fmla="*/ 2147483647 h 7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34"/>
                  <a:gd name="T157" fmla="*/ 0 h 702"/>
                  <a:gd name="T158" fmla="*/ 534 w 534"/>
                  <a:gd name="T159" fmla="*/ 702 h 7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34" h="702">
                    <a:moveTo>
                      <a:pt x="366" y="120"/>
                    </a:moveTo>
                    <a:lnTo>
                      <a:pt x="360" y="126"/>
                    </a:lnTo>
                    <a:lnTo>
                      <a:pt x="354" y="168"/>
                    </a:lnTo>
                    <a:lnTo>
                      <a:pt x="330" y="144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76" y="138"/>
                    </a:lnTo>
                    <a:lnTo>
                      <a:pt x="270" y="132"/>
                    </a:lnTo>
                    <a:lnTo>
                      <a:pt x="258" y="126"/>
                    </a:lnTo>
                    <a:lnTo>
                      <a:pt x="210" y="126"/>
                    </a:lnTo>
                    <a:lnTo>
                      <a:pt x="192" y="132"/>
                    </a:lnTo>
                    <a:lnTo>
                      <a:pt x="162" y="132"/>
                    </a:lnTo>
                    <a:lnTo>
                      <a:pt x="144" y="162"/>
                    </a:lnTo>
                    <a:lnTo>
                      <a:pt x="150" y="198"/>
                    </a:lnTo>
                    <a:lnTo>
                      <a:pt x="156" y="204"/>
                    </a:lnTo>
                    <a:lnTo>
                      <a:pt x="180" y="204"/>
                    </a:lnTo>
                    <a:lnTo>
                      <a:pt x="186" y="198"/>
                    </a:lnTo>
                    <a:lnTo>
                      <a:pt x="186" y="180"/>
                    </a:lnTo>
                    <a:lnTo>
                      <a:pt x="204" y="180"/>
                    </a:lnTo>
                    <a:lnTo>
                      <a:pt x="210" y="186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28" y="198"/>
                    </a:lnTo>
                    <a:lnTo>
                      <a:pt x="228" y="216"/>
                    </a:lnTo>
                    <a:lnTo>
                      <a:pt x="240" y="222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22" y="258"/>
                    </a:lnTo>
                    <a:lnTo>
                      <a:pt x="210" y="258"/>
                    </a:lnTo>
                    <a:lnTo>
                      <a:pt x="198" y="282"/>
                    </a:lnTo>
                    <a:lnTo>
                      <a:pt x="198" y="318"/>
                    </a:lnTo>
                    <a:lnTo>
                      <a:pt x="216" y="324"/>
                    </a:lnTo>
                    <a:lnTo>
                      <a:pt x="222" y="342"/>
                    </a:lnTo>
                    <a:lnTo>
                      <a:pt x="240" y="342"/>
                    </a:lnTo>
                    <a:lnTo>
                      <a:pt x="246" y="348"/>
                    </a:lnTo>
                    <a:lnTo>
                      <a:pt x="246" y="360"/>
                    </a:lnTo>
                    <a:lnTo>
                      <a:pt x="240" y="366"/>
                    </a:lnTo>
                    <a:lnTo>
                      <a:pt x="240" y="414"/>
                    </a:lnTo>
                    <a:lnTo>
                      <a:pt x="234" y="426"/>
                    </a:lnTo>
                    <a:lnTo>
                      <a:pt x="240" y="450"/>
                    </a:lnTo>
                    <a:lnTo>
                      <a:pt x="234" y="456"/>
                    </a:lnTo>
                    <a:lnTo>
                      <a:pt x="222" y="462"/>
                    </a:lnTo>
                    <a:lnTo>
                      <a:pt x="222" y="486"/>
                    </a:lnTo>
                    <a:lnTo>
                      <a:pt x="216" y="498"/>
                    </a:lnTo>
                    <a:lnTo>
                      <a:pt x="210" y="504"/>
                    </a:lnTo>
                    <a:lnTo>
                      <a:pt x="198" y="504"/>
                    </a:lnTo>
                    <a:lnTo>
                      <a:pt x="192" y="498"/>
                    </a:lnTo>
                    <a:lnTo>
                      <a:pt x="192" y="468"/>
                    </a:lnTo>
                    <a:lnTo>
                      <a:pt x="186" y="468"/>
                    </a:lnTo>
                    <a:lnTo>
                      <a:pt x="180" y="474"/>
                    </a:lnTo>
                    <a:lnTo>
                      <a:pt x="174" y="486"/>
                    </a:lnTo>
                    <a:lnTo>
                      <a:pt x="168" y="492"/>
                    </a:lnTo>
                    <a:lnTo>
                      <a:pt x="138" y="492"/>
                    </a:lnTo>
                    <a:lnTo>
                      <a:pt x="120" y="450"/>
                    </a:lnTo>
                    <a:lnTo>
                      <a:pt x="90" y="450"/>
                    </a:lnTo>
                    <a:lnTo>
                      <a:pt x="90" y="456"/>
                    </a:lnTo>
                    <a:lnTo>
                      <a:pt x="108" y="474"/>
                    </a:lnTo>
                    <a:lnTo>
                      <a:pt x="96" y="480"/>
                    </a:lnTo>
                    <a:lnTo>
                      <a:pt x="90" y="492"/>
                    </a:lnTo>
                    <a:lnTo>
                      <a:pt x="84" y="498"/>
                    </a:lnTo>
                    <a:lnTo>
                      <a:pt x="66" y="498"/>
                    </a:lnTo>
                    <a:lnTo>
                      <a:pt x="54" y="492"/>
                    </a:lnTo>
                    <a:lnTo>
                      <a:pt x="42" y="492"/>
                    </a:lnTo>
                    <a:lnTo>
                      <a:pt x="36" y="486"/>
                    </a:lnTo>
                    <a:lnTo>
                      <a:pt x="30" y="486"/>
                    </a:lnTo>
                    <a:lnTo>
                      <a:pt x="30" y="504"/>
                    </a:lnTo>
                    <a:lnTo>
                      <a:pt x="36" y="510"/>
                    </a:lnTo>
                    <a:lnTo>
                      <a:pt x="36" y="522"/>
                    </a:lnTo>
                    <a:lnTo>
                      <a:pt x="24" y="522"/>
                    </a:lnTo>
                    <a:lnTo>
                      <a:pt x="54" y="540"/>
                    </a:lnTo>
                    <a:lnTo>
                      <a:pt x="36" y="552"/>
                    </a:lnTo>
                    <a:lnTo>
                      <a:pt x="54" y="564"/>
                    </a:lnTo>
                    <a:lnTo>
                      <a:pt x="54" y="600"/>
                    </a:lnTo>
                    <a:lnTo>
                      <a:pt x="48" y="606"/>
                    </a:lnTo>
                    <a:lnTo>
                      <a:pt x="30" y="588"/>
                    </a:lnTo>
                    <a:lnTo>
                      <a:pt x="6" y="600"/>
                    </a:lnTo>
                    <a:lnTo>
                      <a:pt x="0" y="618"/>
                    </a:lnTo>
                    <a:lnTo>
                      <a:pt x="54" y="666"/>
                    </a:lnTo>
                    <a:lnTo>
                      <a:pt x="54" y="684"/>
                    </a:lnTo>
                    <a:lnTo>
                      <a:pt x="72" y="702"/>
                    </a:lnTo>
                    <a:lnTo>
                      <a:pt x="72" y="690"/>
                    </a:lnTo>
                    <a:lnTo>
                      <a:pt x="90" y="690"/>
                    </a:lnTo>
                    <a:lnTo>
                      <a:pt x="90" y="672"/>
                    </a:lnTo>
                    <a:lnTo>
                      <a:pt x="102" y="666"/>
                    </a:lnTo>
                    <a:lnTo>
                      <a:pt x="108" y="660"/>
                    </a:lnTo>
                    <a:lnTo>
                      <a:pt x="120" y="654"/>
                    </a:lnTo>
                    <a:lnTo>
                      <a:pt x="126" y="648"/>
                    </a:lnTo>
                    <a:lnTo>
                      <a:pt x="132" y="654"/>
                    </a:lnTo>
                    <a:lnTo>
                      <a:pt x="132" y="660"/>
                    </a:lnTo>
                    <a:lnTo>
                      <a:pt x="138" y="666"/>
                    </a:lnTo>
                    <a:lnTo>
                      <a:pt x="138" y="672"/>
                    </a:lnTo>
                    <a:lnTo>
                      <a:pt x="150" y="672"/>
                    </a:lnTo>
                    <a:lnTo>
                      <a:pt x="150" y="678"/>
                    </a:lnTo>
                    <a:lnTo>
                      <a:pt x="156" y="684"/>
                    </a:lnTo>
                    <a:lnTo>
                      <a:pt x="156" y="690"/>
                    </a:lnTo>
                    <a:lnTo>
                      <a:pt x="162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86" y="660"/>
                    </a:lnTo>
                    <a:lnTo>
                      <a:pt x="210" y="666"/>
                    </a:lnTo>
                    <a:lnTo>
                      <a:pt x="228" y="648"/>
                    </a:lnTo>
                    <a:lnTo>
                      <a:pt x="234" y="648"/>
                    </a:lnTo>
                    <a:lnTo>
                      <a:pt x="234" y="678"/>
                    </a:lnTo>
                    <a:lnTo>
                      <a:pt x="228" y="690"/>
                    </a:lnTo>
                    <a:lnTo>
                      <a:pt x="234" y="696"/>
                    </a:lnTo>
                    <a:lnTo>
                      <a:pt x="252" y="696"/>
                    </a:lnTo>
                    <a:lnTo>
                      <a:pt x="264" y="690"/>
                    </a:lnTo>
                    <a:lnTo>
                      <a:pt x="270" y="684"/>
                    </a:lnTo>
                    <a:lnTo>
                      <a:pt x="276" y="672"/>
                    </a:lnTo>
                    <a:lnTo>
                      <a:pt x="294" y="654"/>
                    </a:lnTo>
                    <a:lnTo>
                      <a:pt x="300" y="642"/>
                    </a:lnTo>
                    <a:lnTo>
                      <a:pt x="312" y="630"/>
                    </a:lnTo>
                    <a:lnTo>
                      <a:pt x="330" y="630"/>
                    </a:lnTo>
                    <a:lnTo>
                      <a:pt x="336" y="624"/>
                    </a:lnTo>
                    <a:lnTo>
                      <a:pt x="366" y="582"/>
                    </a:lnTo>
                    <a:lnTo>
                      <a:pt x="360" y="480"/>
                    </a:lnTo>
                    <a:lnTo>
                      <a:pt x="366" y="480"/>
                    </a:lnTo>
                    <a:lnTo>
                      <a:pt x="390" y="456"/>
                    </a:lnTo>
                    <a:lnTo>
                      <a:pt x="390" y="420"/>
                    </a:lnTo>
                    <a:lnTo>
                      <a:pt x="396" y="408"/>
                    </a:lnTo>
                    <a:lnTo>
                      <a:pt x="402" y="402"/>
                    </a:lnTo>
                    <a:lnTo>
                      <a:pt x="450" y="378"/>
                    </a:lnTo>
                    <a:lnTo>
                      <a:pt x="456" y="366"/>
                    </a:lnTo>
                    <a:lnTo>
                      <a:pt x="468" y="360"/>
                    </a:lnTo>
                    <a:lnTo>
                      <a:pt x="474" y="354"/>
                    </a:lnTo>
                    <a:lnTo>
                      <a:pt x="474" y="300"/>
                    </a:lnTo>
                    <a:lnTo>
                      <a:pt x="486" y="294"/>
                    </a:lnTo>
                    <a:lnTo>
                      <a:pt x="492" y="282"/>
                    </a:lnTo>
                    <a:lnTo>
                      <a:pt x="492" y="258"/>
                    </a:lnTo>
                    <a:lnTo>
                      <a:pt x="486" y="246"/>
                    </a:lnTo>
                    <a:lnTo>
                      <a:pt x="480" y="240"/>
                    </a:lnTo>
                    <a:lnTo>
                      <a:pt x="480" y="228"/>
                    </a:lnTo>
                    <a:lnTo>
                      <a:pt x="498" y="192"/>
                    </a:lnTo>
                    <a:lnTo>
                      <a:pt x="498" y="168"/>
                    </a:lnTo>
                    <a:lnTo>
                      <a:pt x="492" y="156"/>
                    </a:lnTo>
                    <a:lnTo>
                      <a:pt x="492" y="126"/>
                    </a:lnTo>
                    <a:lnTo>
                      <a:pt x="498" y="120"/>
                    </a:lnTo>
                    <a:lnTo>
                      <a:pt x="510" y="96"/>
                    </a:lnTo>
                    <a:lnTo>
                      <a:pt x="522" y="84"/>
                    </a:lnTo>
                    <a:lnTo>
                      <a:pt x="528" y="66"/>
                    </a:lnTo>
                    <a:lnTo>
                      <a:pt x="534" y="54"/>
                    </a:lnTo>
                    <a:lnTo>
                      <a:pt x="534" y="18"/>
                    </a:lnTo>
                    <a:lnTo>
                      <a:pt x="522" y="6"/>
                    </a:lnTo>
                    <a:lnTo>
                      <a:pt x="510" y="18"/>
                    </a:lnTo>
                    <a:lnTo>
                      <a:pt x="498" y="18"/>
                    </a:lnTo>
                    <a:lnTo>
                      <a:pt x="462" y="0"/>
                    </a:lnTo>
                    <a:lnTo>
                      <a:pt x="444" y="0"/>
                    </a:lnTo>
                    <a:lnTo>
                      <a:pt x="426" y="18"/>
                    </a:lnTo>
                    <a:lnTo>
                      <a:pt x="396" y="18"/>
                    </a:lnTo>
                    <a:lnTo>
                      <a:pt x="378" y="48"/>
                    </a:lnTo>
                    <a:lnTo>
                      <a:pt x="390" y="60"/>
                    </a:lnTo>
                    <a:lnTo>
                      <a:pt x="390" y="84"/>
                    </a:lnTo>
                    <a:lnTo>
                      <a:pt x="384" y="96"/>
                    </a:lnTo>
                    <a:lnTo>
                      <a:pt x="378" y="102"/>
                    </a:lnTo>
                    <a:lnTo>
                      <a:pt x="372" y="114"/>
                    </a:lnTo>
                    <a:lnTo>
                      <a:pt x="366" y="12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0" name="Colom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213" y="2053"/>
                <a:ext cx="222" cy="344"/>
              </a:xfrm>
              <a:custGeom>
                <a:avLst/>
                <a:gdLst>
                  <a:gd name="T0" fmla="*/ 2147483647 w 870"/>
                  <a:gd name="T1" fmla="*/ 2147483647 h 1344"/>
                  <a:gd name="T2" fmla="*/ 2147483647 w 870"/>
                  <a:gd name="T3" fmla="*/ 2147483647 h 1344"/>
                  <a:gd name="T4" fmla="*/ 2147483647 w 870"/>
                  <a:gd name="T5" fmla="*/ 2147483647 h 1344"/>
                  <a:gd name="T6" fmla="*/ 2147483647 w 870"/>
                  <a:gd name="T7" fmla="*/ 2147483647 h 1344"/>
                  <a:gd name="T8" fmla="*/ 2147483647 w 870"/>
                  <a:gd name="T9" fmla="*/ 2147483647 h 1344"/>
                  <a:gd name="T10" fmla="*/ 2147483647 w 870"/>
                  <a:gd name="T11" fmla="*/ 2147483647 h 1344"/>
                  <a:gd name="T12" fmla="*/ 2147483647 w 870"/>
                  <a:gd name="T13" fmla="*/ 2147483647 h 1344"/>
                  <a:gd name="T14" fmla="*/ 2147483647 w 870"/>
                  <a:gd name="T15" fmla="*/ 2147483647 h 1344"/>
                  <a:gd name="T16" fmla="*/ 2147483647 w 870"/>
                  <a:gd name="T17" fmla="*/ 2147483647 h 1344"/>
                  <a:gd name="T18" fmla="*/ 2147483647 w 870"/>
                  <a:gd name="T19" fmla="*/ 2147483647 h 1344"/>
                  <a:gd name="T20" fmla="*/ 2147483647 w 870"/>
                  <a:gd name="T21" fmla="*/ 2147483647 h 1344"/>
                  <a:gd name="T22" fmla="*/ 2147483647 w 870"/>
                  <a:gd name="T23" fmla="*/ 2147483647 h 1344"/>
                  <a:gd name="T24" fmla="*/ 2147483647 w 870"/>
                  <a:gd name="T25" fmla="*/ 2147483647 h 1344"/>
                  <a:gd name="T26" fmla="*/ 2147483647 w 870"/>
                  <a:gd name="T27" fmla="*/ 2147483647 h 1344"/>
                  <a:gd name="T28" fmla="*/ 2147483647 w 870"/>
                  <a:gd name="T29" fmla="*/ 2147483647 h 1344"/>
                  <a:gd name="T30" fmla="*/ 2147483647 w 870"/>
                  <a:gd name="T31" fmla="*/ 2147483647 h 1344"/>
                  <a:gd name="T32" fmla="*/ 2147483647 w 870"/>
                  <a:gd name="T33" fmla="*/ 2147483647 h 1344"/>
                  <a:gd name="T34" fmla="*/ 2147483647 w 870"/>
                  <a:gd name="T35" fmla="*/ 2147483647 h 1344"/>
                  <a:gd name="T36" fmla="*/ 2147483647 w 870"/>
                  <a:gd name="T37" fmla="*/ 2147483647 h 1344"/>
                  <a:gd name="T38" fmla="*/ 2147483647 w 870"/>
                  <a:gd name="T39" fmla="*/ 2147483647 h 1344"/>
                  <a:gd name="T40" fmla="*/ 2147483647 w 870"/>
                  <a:gd name="T41" fmla="*/ 2147483647 h 1344"/>
                  <a:gd name="T42" fmla="*/ 2147483647 w 870"/>
                  <a:gd name="T43" fmla="*/ 2147483647 h 1344"/>
                  <a:gd name="T44" fmla="*/ 2147483647 w 870"/>
                  <a:gd name="T45" fmla="*/ 2147483647 h 1344"/>
                  <a:gd name="T46" fmla="*/ 2147483647 w 870"/>
                  <a:gd name="T47" fmla="*/ 2147483647 h 1344"/>
                  <a:gd name="T48" fmla="*/ 2147483647 w 870"/>
                  <a:gd name="T49" fmla="*/ 2147483647 h 1344"/>
                  <a:gd name="T50" fmla="*/ 2147483647 w 870"/>
                  <a:gd name="T51" fmla="*/ 2147483647 h 1344"/>
                  <a:gd name="T52" fmla="*/ 2147483647 w 870"/>
                  <a:gd name="T53" fmla="*/ 2147483647 h 1344"/>
                  <a:gd name="T54" fmla="*/ 2147483647 w 870"/>
                  <a:gd name="T55" fmla="*/ 2147483647 h 1344"/>
                  <a:gd name="T56" fmla="*/ 2147483647 w 870"/>
                  <a:gd name="T57" fmla="*/ 2147483647 h 1344"/>
                  <a:gd name="T58" fmla="*/ 2147483647 w 870"/>
                  <a:gd name="T59" fmla="*/ 2147483647 h 1344"/>
                  <a:gd name="T60" fmla="*/ 2147483647 w 870"/>
                  <a:gd name="T61" fmla="*/ 2147483647 h 1344"/>
                  <a:gd name="T62" fmla="*/ 2147483647 w 870"/>
                  <a:gd name="T63" fmla="*/ 2147483647 h 1344"/>
                  <a:gd name="T64" fmla="*/ 2147483647 w 870"/>
                  <a:gd name="T65" fmla="*/ 2147483647 h 1344"/>
                  <a:gd name="T66" fmla="*/ 2147483647 w 870"/>
                  <a:gd name="T67" fmla="*/ 2147483647 h 1344"/>
                  <a:gd name="T68" fmla="*/ 2147483647 w 870"/>
                  <a:gd name="T69" fmla="*/ 2147483647 h 1344"/>
                  <a:gd name="T70" fmla="*/ 2147483647 w 870"/>
                  <a:gd name="T71" fmla="*/ 2147483647 h 1344"/>
                  <a:gd name="T72" fmla="*/ 2147483647 w 870"/>
                  <a:gd name="T73" fmla="*/ 0 h 1344"/>
                  <a:gd name="T74" fmla="*/ 2147483647 w 870"/>
                  <a:gd name="T75" fmla="*/ 2147483647 h 1344"/>
                  <a:gd name="T76" fmla="*/ 2147483647 w 870"/>
                  <a:gd name="T77" fmla="*/ 2147483647 h 1344"/>
                  <a:gd name="T78" fmla="*/ 2147483647 w 870"/>
                  <a:gd name="T79" fmla="*/ 2147483647 h 1344"/>
                  <a:gd name="T80" fmla="*/ 2147483647 w 870"/>
                  <a:gd name="T81" fmla="*/ 2147483647 h 1344"/>
                  <a:gd name="T82" fmla="*/ 2147483647 w 870"/>
                  <a:gd name="T83" fmla="*/ 2147483647 h 1344"/>
                  <a:gd name="T84" fmla="*/ 2147483647 w 870"/>
                  <a:gd name="T85" fmla="*/ 2147483647 h 1344"/>
                  <a:gd name="T86" fmla="*/ 2147483647 w 870"/>
                  <a:gd name="T87" fmla="*/ 2147483647 h 1344"/>
                  <a:gd name="T88" fmla="*/ 2147483647 w 870"/>
                  <a:gd name="T89" fmla="*/ 2147483647 h 1344"/>
                  <a:gd name="T90" fmla="*/ 2147483647 w 870"/>
                  <a:gd name="T91" fmla="*/ 2147483647 h 1344"/>
                  <a:gd name="T92" fmla="*/ 2147483647 w 870"/>
                  <a:gd name="T93" fmla="*/ 2147483647 h 1344"/>
                  <a:gd name="T94" fmla="*/ 2147483647 w 870"/>
                  <a:gd name="T95" fmla="*/ 2147483647 h 1344"/>
                  <a:gd name="T96" fmla="*/ 2147483647 w 870"/>
                  <a:gd name="T97" fmla="*/ 2147483647 h 1344"/>
                  <a:gd name="T98" fmla="*/ 2147483647 w 870"/>
                  <a:gd name="T99" fmla="*/ 2147483647 h 1344"/>
                  <a:gd name="T100" fmla="*/ 2147483647 w 870"/>
                  <a:gd name="T101" fmla="*/ 2147483647 h 1344"/>
                  <a:gd name="T102" fmla="*/ 2147483647 w 870"/>
                  <a:gd name="T103" fmla="*/ 2147483647 h 1344"/>
                  <a:gd name="T104" fmla="*/ 2147483647 w 870"/>
                  <a:gd name="T105" fmla="*/ 2147483647 h 1344"/>
                  <a:gd name="T106" fmla="*/ 2147483647 w 870"/>
                  <a:gd name="T107" fmla="*/ 2147483647 h 13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70"/>
                  <a:gd name="T163" fmla="*/ 0 h 1344"/>
                  <a:gd name="T164" fmla="*/ 870 w 870"/>
                  <a:gd name="T165" fmla="*/ 1344 h 13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70" h="1344">
                    <a:moveTo>
                      <a:pt x="36" y="912"/>
                    </a:moveTo>
                    <a:lnTo>
                      <a:pt x="60" y="924"/>
                    </a:lnTo>
                    <a:lnTo>
                      <a:pt x="66" y="936"/>
                    </a:lnTo>
                    <a:lnTo>
                      <a:pt x="84" y="936"/>
                    </a:lnTo>
                    <a:lnTo>
                      <a:pt x="96" y="942"/>
                    </a:lnTo>
                    <a:lnTo>
                      <a:pt x="102" y="948"/>
                    </a:lnTo>
                    <a:lnTo>
                      <a:pt x="108" y="960"/>
                    </a:lnTo>
                    <a:lnTo>
                      <a:pt x="108" y="966"/>
                    </a:lnTo>
                    <a:lnTo>
                      <a:pt x="114" y="972"/>
                    </a:lnTo>
                    <a:lnTo>
                      <a:pt x="126" y="978"/>
                    </a:lnTo>
                    <a:lnTo>
                      <a:pt x="138" y="978"/>
                    </a:lnTo>
                    <a:lnTo>
                      <a:pt x="144" y="972"/>
                    </a:lnTo>
                    <a:lnTo>
                      <a:pt x="156" y="978"/>
                    </a:lnTo>
                    <a:lnTo>
                      <a:pt x="162" y="984"/>
                    </a:lnTo>
                    <a:lnTo>
                      <a:pt x="186" y="984"/>
                    </a:lnTo>
                    <a:lnTo>
                      <a:pt x="186" y="972"/>
                    </a:lnTo>
                    <a:lnTo>
                      <a:pt x="192" y="966"/>
                    </a:lnTo>
                    <a:lnTo>
                      <a:pt x="198" y="966"/>
                    </a:lnTo>
                    <a:lnTo>
                      <a:pt x="210" y="972"/>
                    </a:lnTo>
                    <a:lnTo>
                      <a:pt x="210" y="978"/>
                    </a:lnTo>
                    <a:lnTo>
                      <a:pt x="216" y="984"/>
                    </a:lnTo>
                    <a:lnTo>
                      <a:pt x="216" y="990"/>
                    </a:lnTo>
                    <a:lnTo>
                      <a:pt x="228" y="1002"/>
                    </a:lnTo>
                    <a:lnTo>
                      <a:pt x="264" y="1002"/>
                    </a:lnTo>
                    <a:lnTo>
                      <a:pt x="276" y="1008"/>
                    </a:lnTo>
                    <a:lnTo>
                      <a:pt x="282" y="1014"/>
                    </a:lnTo>
                    <a:lnTo>
                      <a:pt x="294" y="1020"/>
                    </a:lnTo>
                    <a:lnTo>
                      <a:pt x="312" y="1038"/>
                    </a:lnTo>
                    <a:lnTo>
                      <a:pt x="324" y="1044"/>
                    </a:lnTo>
                    <a:lnTo>
                      <a:pt x="330" y="1050"/>
                    </a:lnTo>
                    <a:lnTo>
                      <a:pt x="342" y="1086"/>
                    </a:lnTo>
                    <a:lnTo>
                      <a:pt x="360" y="1086"/>
                    </a:lnTo>
                    <a:lnTo>
                      <a:pt x="372" y="1104"/>
                    </a:lnTo>
                    <a:lnTo>
                      <a:pt x="384" y="1104"/>
                    </a:lnTo>
                    <a:lnTo>
                      <a:pt x="390" y="1110"/>
                    </a:lnTo>
                    <a:lnTo>
                      <a:pt x="390" y="1134"/>
                    </a:lnTo>
                    <a:lnTo>
                      <a:pt x="396" y="1140"/>
                    </a:lnTo>
                    <a:lnTo>
                      <a:pt x="396" y="1146"/>
                    </a:lnTo>
                    <a:lnTo>
                      <a:pt x="408" y="1146"/>
                    </a:lnTo>
                    <a:lnTo>
                      <a:pt x="420" y="1152"/>
                    </a:lnTo>
                    <a:lnTo>
                      <a:pt x="426" y="1158"/>
                    </a:lnTo>
                    <a:lnTo>
                      <a:pt x="426" y="1164"/>
                    </a:lnTo>
                    <a:lnTo>
                      <a:pt x="420" y="1170"/>
                    </a:lnTo>
                    <a:lnTo>
                      <a:pt x="420" y="1194"/>
                    </a:lnTo>
                    <a:lnTo>
                      <a:pt x="432" y="1200"/>
                    </a:lnTo>
                    <a:lnTo>
                      <a:pt x="456" y="1206"/>
                    </a:lnTo>
                    <a:lnTo>
                      <a:pt x="492" y="1206"/>
                    </a:lnTo>
                    <a:lnTo>
                      <a:pt x="492" y="1194"/>
                    </a:lnTo>
                    <a:lnTo>
                      <a:pt x="504" y="1182"/>
                    </a:lnTo>
                    <a:lnTo>
                      <a:pt x="528" y="1182"/>
                    </a:lnTo>
                    <a:lnTo>
                      <a:pt x="534" y="1188"/>
                    </a:lnTo>
                    <a:lnTo>
                      <a:pt x="540" y="1188"/>
                    </a:lnTo>
                    <a:lnTo>
                      <a:pt x="546" y="1194"/>
                    </a:lnTo>
                    <a:lnTo>
                      <a:pt x="558" y="1194"/>
                    </a:lnTo>
                    <a:lnTo>
                      <a:pt x="570" y="1188"/>
                    </a:lnTo>
                    <a:lnTo>
                      <a:pt x="576" y="1182"/>
                    </a:lnTo>
                    <a:lnTo>
                      <a:pt x="588" y="1182"/>
                    </a:lnTo>
                    <a:lnTo>
                      <a:pt x="588" y="1188"/>
                    </a:lnTo>
                    <a:lnTo>
                      <a:pt x="594" y="1200"/>
                    </a:lnTo>
                    <a:lnTo>
                      <a:pt x="600" y="1206"/>
                    </a:lnTo>
                    <a:lnTo>
                      <a:pt x="624" y="1206"/>
                    </a:lnTo>
                    <a:lnTo>
                      <a:pt x="636" y="1212"/>
                    </a:lnTo>
                    <a:lnTo>
                      <a:pt x="642" y="1218"/>
                    </a:lnTo>
                    <a:lnTo>
                      <a:pt x="642" y="1236"/>
                    </a:lnTo>
                    <a:lnTo>
                      <a:pt x="636" y="1248"/>
                    </a:lnTo>
                    <a:lnTo>
                      <a:pt x="630" y="1254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66"/>
                    </a:lnTo>
                    <a:lnTo>
                      <a:pt x="606" y="1290"/>
                    </a:lnTo>
                    <a:lnTo>
                      <a:pt x="606" y="1308"/>
                    </a:lnTo>
                    <a:lnTo>
                      <a:pt x="612" y="1314"/>
                    </a:lnTo>
                    <a:lnTo>
                      <a:pt x="630" y="1314"/>
                    </a:lnTo>
                    <a:lnTo>
                      <a:pt x="642" y="1332"/>
                    </a:lnTo>
                    <a:lnTo>
                      <a:pt x="660" y="1344"/>
                    </a:lnTo>
                    <a:lnTo>
                      <a:pt x="660" y="1308"/>
                    </a:lnTo>
                    <a:lnTo>
                      <a:pt x="666" y="1236"/>
                    </a:lnTo>
                    <a:lnTo>
                      <a:pt x="684" y="1188"/>
                    </a:lnTo>
                    <a:lnTo>
                      <a:pt x="678" y="1140"/>
                    </a:lnTo>
                    <a:lnTo>
                      <a:pt x="690" y="1128"/>
                    </a:lnTo>
                    <a:lnTo>
                      <a:pt x="696" y="1116"/>
                    </a:lnTo>
                    <a:lnTo>
                      <a:pt x="696" y="1104"/>
                    </a:lnTo>
                    <a:lnTo>
                      <a:pt x="690" y="1092"/>
                    </a:lnTo>
                    <a:lnTo>
                      <a:pt x="678" y="1080"/>
                    </a:lnTo>
                    <a:lnTo>
                      <a:pt x="678" y="1074"/>
                    </a:lnTo>
                    <a:lnTo>
                      <a:pt x="672" y="1068"/>
                    </a:lnTo>
                    <a:lnTo>
                      <a:pt x="672" y="1044"/>
                    </a:lnTo>
                    <a:lnTo>
                      <a:pt x="666" y="1038"/>
                    </a:lnTo>
                    <a:lnTo>
                      <a:pt x="654" y="1032"/>
                    </a:lnTo>
                    <a:lnTo>
                      <a:pt x="642" y="1020"/>
                    </a:lnTo>
                    <a:lnTo>
                      <a:pt x="636" y="1020"/>
                    </a:lnTo>
                    <a:lnTo>
                      <a:pt x="642" y="954"/>
                    </a:lnTo>
                    <a:lnTo>
                      <a:pt x="672" y="948"/>
                    </a:lnTo>
                    <a:lnTo>
                      <a:pt x="678" y="954"/>
                    </a:lnTo>
                    <a:lnTo>
                      <a:pt x="708" y="954"/>
                    </a:lnTo>
                    <a:lnTo>
                      <a:pt x="714" y="948"/>
                    </a:lnTo>
                    <a:lnTo>
                      <a:pt x="714" y="942"/>
                    </a:lnTo>
                    <a:lnTo>
                      <a:pt x="708" y="936"/>
                    </a:lnTo>
                    <a:lnTo>
                      <a:pt x="708" y="930"/>
                    </a:lnTo>
                    <a:lnTo>
                      <a:pt x="696" y="918"/>
                    </a:lnTo>
                    <a:lnTo>
                      <a:pt x="684" y="924"/>
                    </a:lnTo>
                    <a:lnTo>
                      <a:pt x="660" y="912"/>
                    </a:lnTo>
                    <a:lnTo>
                      <a:pt x="660" y="900"/>
                    </a:lnTo>
                    <a:lnTo>
                      <a:pt x="654" y="888"/>
                    </a:lnTo>
                    <a:lnTo>
                      <a:pt x="654" y="876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84" y="858"/>
                    </a:lnTo>
                    <a:lnTo>
                      <a:pt x="696" y="870"/>
                    </a:lnTo>
                    <a:lnTo>
                      <a:pt x="762" y="864"/>
                    </a:lnTo>
                    <a:lnTo>
                      <a:pt x="762" y="846"/>
                    </a:lnTo>
                    <a:lnTo>
                      <a:pt x="768" y="840"/>
                    </a:lnTo>
                    <a:lnTo>
                      <a:pt x="774" y="840"/>
                    </a:lnTo>
                    <a:lnTo>
                      <a:pt x="798" y="864"/>
                    </a:lnTo>
                    <a:lnTo>
                      <a:pt x="828" y="834"/>
                    </a:lnTo>
                    <a:lnTo>
                      <a:pt x="834" y="834"/>
                    </a:lnTo>
                    <a:lnTo>
                      <a:pt x="834" y="846"/>
                    </a:lnTo>
                    <a:lnTo>
                      <a:pt x="840" y="852"/>
                    </a:lnTo>
                    <a:lnTo>
                      <a:pt x="840" y="864"/>
                    </a:lnTo>
                    <a:lnTo>
                      <a:pt x="846" y="876"/>
                    </a:lnTo>
                    <a:lnTo>
                      <a:pt x="846" y="906"/>
                    </a:lnTo>
                    <a:lnTo>
                      <a:pt x="870" y="906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58" y="870"/>
                    </a:lnTo>
                    <a:lnTo>
                      <a:pt x="858" y="852"/>
                    </a:lnTo>
                    <a:lnTo>
                      <a:pt x="852" y="846"/>
                    </a:lnTo>
                    <a:lnTo>
                      <a:pt x="852" y="828"/>
                    </a:lnTo>
                    <a:lnTo>
                      <a:pt x="846" y="822"/>
                    </a:lnTo>
                    <a:lnTo>
                      <a:pt x="846" y="798"/>
                    </a:lnTo>
                    <a:lnTo>
                      <a:pt x="834" y="798"/>
                    </a:lnTo>
                    <a:lnTo>
                      <a:pt x="822" y="786"/>
                    </a:lnTo>
                    <a:lnTo>
                      <a:pt x="798" y="774"/>
                    </a:lnTo>
                    <a:lnTo>
                      <a:pt x="804" y="774"/>
                    </a:lnTo>
                    <a:lnTo>
                      <a:pt x="834" y="744"/>
                    </a:lnTo>
                    <a:lnTo>
                      <a:pt x="840" y="732"/>
                    </a:lnTo>
                    <a:lnTo>
                      <a:pt x="840" y="726"/>
                    </a:lnTo>
                    <a:lnTo>
                      <a:pt x="834" y="714"/>
                    </a:lnTo>
                    <a:lnTo>
                      <a:pt x="822" y="708"/>
                    </a:lnTo>
                    <a:lnTo>
                      <a:pt x="816" y="696"/>
                    </a:lnTo>
                    <a:lnTo>
                      <a:pt x="816" y="672"/>
                    </a:lnTo>
                    <a:lnTo>
                      <a:pt x="804" y="672"/>
                    </a:lnTo>
                    <a:lnTo>
                      <a:pt x="798" y="666"/>
                    </a:lnTo>
                    <a:lnTo>
                      <a:pt x="798" y="654"/>
                    </a:lnTo>
                    <a:lnTo>
                      <a:pt x="804" y="642"/>
                    </a:lnTo>
                    <a:lnTo>
                      <a:pt x="804" y="612"/>
                    </a:lnTo>
                    <a:lnTo>
                      <a:pt x="798" y="600"/>
                    </a:lnTo>
                    <a:lnTo>
                      <a:pt x="798" y="576"/>
                    </a:lnTo>
                    <a:lnTo>
                      <a:pt x="810" y="564"/>
                    </a:lnTo>
                    <a:lnTo>
                      <a:pt x="816" y="564"/>
                    </a:lnTo>
                    <a:lnTo>
                      <a:pt x="822" y="558"/>
                    </a:lnTo>
                    <a:lnTo>
                      <a:pt x="822" y="534"/>
                    </a:lnTo>
                    <a:lnTo>
                      <a:pt x="840" y="516"/>
                    </a:lnTo>
                    <a:lnTo>
                      <a:pt x="840" y="504"/>
                    </a:lnTo>
                    <a:lnTo>
                      <a:pt x="834" y="498"/>
                    </a:lnTo>
                    <a:lnTo>
                      <a:pt x="816" y="498"/>
                    </a:lnTo>
                    <a:lnTo>
                      <a:pt x="804" y="504"/>
                    </a:lnTo>
                    <a:lnTo>
                      <a:pt x="798" y="510"/>
                    </a:lnTo>
                    <a:lnTo>
                      <a:pt x="774" y="504"/>
                    </a:lnTo>
                    <a:lnTo>
                      <a:pt x="768" y="510"/>
                    </a:lnTo>
                    <a:lnTo>
                      <a:pt x="744" y="510"/>
                    </a:lnTo>
                    <a:lnTo>
                      <a:pt x="738" y="504"/>
                    </a:lnTo>
                    <a:lnTo>
                      <a:pt x="720" y="504"/>
                    </a:lnTo>
                    <a:lnTo>
                      <a:pt x="720" y="510"/>
                    </a:lnTo>
                    <a:lnTo>
                      <a:pt x="696" y="510"/>
                    </a:lnTo>
                    <a:lnTo>
                      <a:pt x="672" y="486"/>
                    </a:lnTo>
                    <a:lnTo>
                      <a:pt x="666" y="468"/>
                    </a:lnTo>
                    <a:lnTo>
                      <a:pt x="660" y="456"/>
                    </a:lnTo>
                    <a:lnTo>
                      <a:pt x="654" y="450"/>
                    </a:lnTo>
                    <a:lnTo>
                      <a:pt x="654" y="444"/>
                    </a:lnTo>
                    <a:lnTo>
                      <a:pt x="630" y="444"/>
                    </a:lnTo>
                    <a:lnTo>
                      <a:pt x="618" y="438"/>
                    </a:lnTo>
                    <a:lnTo>
                      <a:pt x="612" y="432"/>
                    </a:lnTo>
                    <a:lnTo>
                      <a:pt x="600" y="432"/>
                    </a:lnTo>
                    <a:lnTo>
                      <a:pt x="600" y="438"/>
                    </a:lnTo>
                    <a:lnTo>
                      <a:pt x="594" y="444"/>
                    </a:lnTo>
                    <a:lnTo>
                      <a:pt x="582" y="444"/>
                    </a:lnTo>
                    <a:lnTo>
                      <a:pt x="570" y="438"/>
                    </a:lnTo>
                    <a:lnTo>
                      <a:pt x="564" y="438"/>
                    </a:lnTo>
                    <a:lnTo>
                      <a:pt x="552" y="432"/>
                    </a:lnTo>
                    <a:lnTo>
                      <a:pt x="540" y="432"/>
                    </a:lnTo>
                    <a:lnTo>
                      <a:pt x="534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86" y="408"/>
                    </a:lnTo>
                    <a:lnTo>
                      <a:pt x="486" y="366"/>
                    </a:lnTo>
                    <a:lnTo>
                      <a:pt x="498" y="342"/>
                    </a:lnTo>
                    <a:lnTo>
                      <a:pt x="498" y="330"/>
                    </a:lnTo>
                    <a:lnTo>
                      <a:pt x="492" y="324"/>
                    </a:lnTo>
                    <a:lnTo>
                      <a:pt x="480" y="318"/>
                    </a:lnTo>
                    <a:lnTo>
                      <a:pt x="474" y="312"/>
                    </a:lnTo>
                    <a:lnTo>
                      <a:pt x="474" y="276"/>
                    </a:lnTo>
                    <a:lnTo>
                      <a:pt x="468" y="264"/>
                    </a:lnTo>
                    <a:lnTo>
                      <a:pt x="456" y="252"/>
                    </a:lnTo>
                    <a:lnTo>
                      <a:pt x="450" y="252"/>
                    </a:lnTo>
                    <a:lnTo>
                      <a:pt x="438" y="264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32" y="252"/>
                    </a:lnTo>
                    <a:lnTo>
                      <a:pt x="438" y="240"/>
                    </a:lnTo>
                    <a:lnTo>
                      <a:pt x="462" y="216"/>
                    </a:lnTo>
                    <a:lnTo>
                      <a:pt x="462" y="192"/>
                    </a:lnTo>
                    <a:lnTo>
                      <a:pt x="468" y="186"/>
                    </a:lnTo>
                    <a:lnTo>
                      <a:pt x="468" y="168"/>
                    </a:lnTo>
                    <a:lnTo>
                      <a:pt x="480" y="132"/>
                    </a:lnTo>
                    <a:lnTo>
                      <a:pt x="504" y="108"/>
                    </a:lnTo>
                    <a:lnTo>
                      <a:pt x="522" y="102"/>
                    </a:lnTo>
                    <a:lnTo>
                      <a:pt x="534" y="90"/>
                    </a:lnTo>
                    <a:lnTo>
                      <a:pt x="540" y="78"/>
                    </a:lnTo>
                    <a:lnTo>
                      <a:pt x="540" y="72"/>
                    </a:lnTo>
                    <a:lnTo>
                      <a:pt x="546" y="66"/>
                    </a:lnTo>
                    <a:lnTo>
                      <a:pt x="558" y="66"/>
                    </a:lnTo>
                    <a:lnTo>
                      <a:pt x="564" y="60"/>
                    </a:lnTo>
                    <a:lnTo>
                      <a:pt x="570" y="60"/>
                    </a:lnTo>
                    <a:lnTo>
                      <a:pt x="576" y="54"/>
                    </a:lnTo>
                    <a:lnTo>
                      <a:pt x="582" y="54"/>
                    </a:lnTo>
                    <a:lnTo>
                      <a:pt x="600" y="36"/>
                    </a:lnTo>
                    <a:lnTo>
                      <a:pt x="600" y="12"/>
                    </a:lnTo>
                    <a:lnTo>
                      <a:pt x="594" y="6"/>
                    </a:lnTo>
                    <a:lnTo>
                      <a:pt x="582" y="0"/>
                    </a:lnTo>
                    <a:lnTo>
                      <a:pt x="570" y="6"/>
                    </a:lnTo>
                    <a:lnTo>
                      <a:pt x="546" y="6"/>
                    </a:lnTo>
                    <a:lnTo>
                      <a:pt x="540" y="12"/>
                    </a:lnTo>
                    <a:lnTo>
                      <a:pt x="534" y="12"/>
                    </a:lnTo>
                    <a:lnTo>
                      <a:pt x="522" y="24"/>
                    </a:lnTo>
                    <a:lnTo>
                      <a:pt x="522" y="36"/>
                    </a:lnTo>
                    <a:lnTo>
                      <a:pt x="516" y="48"/>
                    </a:lnTo>
                    <a:lnTo>
                      <a:pt x="504" y="60"/>
                    </a:lnTo>
                    <a:lnTo>
                      <a:pt x="492" y="60"/>
                    </a:lnTo>
                    <a:lnTo>
                      <a:pt x="480" y="54"/>
                    </a:lnTo>
                    <a:lnTo>
                      <a:pt x="474" y="54"/>
                    </a:lnTo>
                    <a:lnTo>
                      <a:pt x="444" y="84"/>
                    </a:lnTo>
                    <a:lnTo>
                      <a:pt x="444" y="90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90" y="90"/>
                    </a:lnTo>
                    <a:lnTo>
                      <a:pt x="384" y="90"/>
                    </a:lnTo>
                    <a:lnTo>
                      <a:pt x="378" y="102"/>
                    </a:lnTo>
                    <a:lnTo>
                      <a:pt x="378" y="120"/>
                    </a:lnTo>
                    <a:lnTo>
                      <a:pt x="372" y="132"/>
                    </a:lnTo>
                    <a:lnTo>
                      <a:pt x="366" y="138"/>
                    </a:lnTo>
                    <a:lnTo>
                      <a:pt x="354" y="138"/>
                    </a:lnTo>
                    <a:lnTo>
                      <a:pt x="354" y="132"/>
                    </a:lnTo>
                    <a:lnTo>
                      <a:pt x="360" y="126"/>
                    </a:lnTo>
                    <a:lnTo>
                      <a:pt x="354" y="120"/>
                    </a:lnTo>
                    <a:lnTo>
                      <a:pt x="342" y="120"/>
                    </a:lnTo>
                    <a:lnTo>
                      <a:pt x="330" y="126"/>
                    </a:lnTo>
                    <a:lnTo>
                      <a:pt x="318" y="126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300" y="144"/>
                    </a:lnTo>
                    <a:lnTo>
                      <a:pt x="288" y="150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6" y="186"/>
                    </a:lnTo>
                    <a:lnTo>
                      <a:pt x="282" y="192"/>
                    </a:lnTo>
                    <a:lnTo>
                      <a:pt x="264" y="222"/>
                    </a:lnTo>
                    <a:lnTo>
                      <a:pt x="276" y="246"/>
                    </a:lnTo>
                    <a:lnTo>
                      <a:pt x="252" y="246"/>
                    </a:lnTo>
                    <a:lnTo>
                      <a:pt x="240" y="252"/>
                    </a:lnTo>
                    <a:lnTo>
                      <a:pt x="228" y="264"/>
                    </a:lnTo>
                    <a:lnTo>
                      <a:pt x="228" y="276"/>
                    </a:lnTo>
                    <a:lnTo>
                      <a:pt x="222" y="288"/>
                    </a:lnTo>
                    <a:lnTo>
                      <a:pt x="216" y="294"/>
                    </a:lnTo>
                    <a:lnTo>
                      <a:pt x="204" y="294"/>
                    </a:lnTo>
                    <a:lnTo>
                      <a:pt x="198" y="300"/>
                    </a:lnTo>
                    <a:lnTo>
                      <a:pt x="192" y="300"/>
                    </a:lnTo>
                    <a:lnTo>
                      <a:pt x="174" y="306"/>
                    </a:lnTo>
                    <a:lnTo>
                      <a:pt x="186" y="330"/>
                    </a:lnTo>
                    <a:lnTo>
                      <a:pt x="186" y="366"/>
                    </a:lnTo>
                    <a:lnTo>
                      <a:pt x="168" y="366"/>
                    </a:lnTo>
                    <a:lnTo>
                      <a:pt x="168" y="360"/>
                    </a:lnTo>
                    <a:lnTo>
                      <a:pt x="174" y="354"/>
                    </a:lnTo>
                    <a:lnTo>
                      <a:pt x="174" y="342"/>
                    </a:lnTo>
                    <a:lnTo>
                      <a:pt x="144" y="312"/>
                    </a:lnTo>
                    <a:lnTo>
                      <a:pt x="138" y="312"/>
                    </a:lnTo>
                    <a:lnTo>
                      <a:pt x="132" y="318"/>
                    </a:lnTo>
                    <a:lnTo>
                      <a:pt x="132" y="336"/>
                    </a:lnTo>
                    <a:lnTo>
                      <a:pt x="138" y="348"/>
                    </a:lnTo>
                    <a:lnTo>
                      <a:pt x="150" y="354"/>
                    </a:lnTo>
                    <a:lnTo>
                      <a:pt x="150" y="366"/>
                    </a:lnTo>
                    <a:lnTo>
                      <a:pt x="138" y="390"/>
                    </a:lnTo>
                    <a:lnTo>
                      <a:pt x="132" y="396"/>
                    </a:lnTo>
                    <a:lnTo>
                      <a:pt x="120" y="390"/>
                    </a:lnTo>
                    <a:lnTo>
                      <a:pt x="114" y="384"/>
                    </a:lnTo>
                    <a:lnTo>
                      <a:pt x="102" y="414"/>
                    </a:lnTo>
                    <a:lnTo>
                      <a:pt x="114" y="438"/>
                    </a:lnTo>
                    <a:lnTo>
                      <a:pt x="114" y="450"/>
                    </a:lnTo>
                    <a:lnTo>
                      <a:pt x="126" y="462"/>
                    </a:lnTo>
                    <a:lnTo>
                      <a:pt x="132" y="474"/>
                    </a:lnTo>
                    <a:lnTo>
                      <a:pt x="132" y="480"/>
                    </a:lnTo>
                    <a:lnTo>
                      <a:pt x="120" y="492"/>
                    </a:lnTo>
                    <a:lnTo>
                      <a:pt x="114" y="492"/>
                    </a:lnTo>
                    <a:lnTo>
                      <a:pt x="132" y="516"/>
                    </a:lnTo>
                    <a:lnTo>
                      <a:pt x="138" y="552"/>
                    </a:lnTo>
                    <a:lnTo>
                      <a:pt x="114" y="558"/>
                    </a:lnTo>
                    <a:lnTo>
                      <a:pt x="132" y="576"/>
                    </a:lnTo>
                    <a:lnTo>
                      <a:pt x="132" y="636"/>
                    </a:lnTo>
                    <a:lnTo>
                      <a:pt x="120" y="642"/>
                    </a:lnTo>
                    <a:lnTo>
                      <a:pt x="114" y="654"/>
                    </a:lnTo>
                    <a:lnTo>
                      <a:pt x="114" y="678"/>
                    </a:lnTo>
                    <a:lnTo>
                      <a:pt x="138" y="702"/>
                    </a:lnTo>
                    <a:lnTo>
                      <a:pt x="138" y="720"/>
                    </a:lnTo>
                    <a:lnTo>
                      <a:pt x="132" y="732"/>
                    </a:lnTo>
                    <a:lnTo>
                      <a:pt x="120" y="738"/>
                    </a:lnTo>
                    <a:lnTo>
                      <a:pt x="114" y="750"/>
                    </a:lnTo>
                    <a:lnTo>
                      <a:pt x="102" y="756"/>
                    </a:lnTo>
                    <a:lnTo>
                      <a:pt x="96" y="762"/>
                    </a:lnTo>
                    <a:lnTo>
                      <a:pt x="114" y="774"/>
                    </a:lnTo>
                    <a:lnTo>
                      <a:pt x="84" y="798"/>
                    </a:lnTo>
                    <a:lnTo>
                      <a:pt x="66" y="798"/>
                    </a:lnTo>
                    <a:lnTo>
                      <a:pt x="54" y="804"/>
                    </a:lnTo>
                    <a:lnTo>
                      <a:pt x="36" y="810"/>
                    </a:lnTo>
                    <a:lnTo>
                      <a:pt x="30" y="822"/>
                    </a:lnTo>
                    <a:lnTo>
                      <a:pt x="30" y="846"/>
                    </a:lnTo>
                    <a:lnTo>
                      <a:pt x="36" y="852"/>
                    </a:lnTo>
                    <a:lnTo>
                      <a:pt x="36" y="858"/>
                    </a:lnTo>
                    <a:lnTo>
                      <a:pt x="6" y="858"/>
                    </a:lnTo>
                    <a:lnTo>
                      <a:pt x="0" y="864"/>
                    </a:lnTo>
                    <a:lnTo>
                      <a:pt x="0" y="876"/>
                    </a:lnTo>
                    <a:lnTo>
                      <a:pt x="6" y="888"/>
                    </a:lnTo>
                    <a:lnTo>
                      <a:pt x="18" y="894"/>
                    </a:lnTo>
                    <a:lnTo>
                      <a:pt x="24" y="906"/>
                    </a:lnTo>
                    <a:lnTo>
                      <a:pt x="36" y="91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1" name="Chile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392" y="2673"/>
                <a:ext cx="296" cy="775"/>
              </a:xfrm>
              <a:custGeom>
                <a:avLst/>
                <a:gdLst>
                  <a:gd name="T0" fmla="*/ 2147483647 w 1158"/>
                  <a:gd name="T1" fmla="*/ 2147483647 h 3030"/>
                  <a:gd name="T2" fmla="*/ 2147483647 w 1158"/>
                  <a:gd name="T3" fmla="*/ 2147483647 h 3030"/>
                  <a:gd name="T4" fmla="*/ 2147483647 w 1158"/>
                  <a:gd name="T5" fmla="*/ 2147483647 h 3030"/>
                  <a:gd name="T6" fmla="*/ 2147483647 w 1158"/>
                  <a:gd name="T7" fmla="*/ 2147483647 h 3030"/>
                  <a:gd name="T8" fmla="*/ 2147483647 w 1158"/>
                  <a:gd name="T9" fmla="*/ 2147483647 h 3030"/>
                  <a:gd name="T10" fmla="*/ 2147483647 w 1158"/>
                  <a:gd name="T11" fmla="*/ 2147483647 h 3030"/>
                  <a:gd name="T12" fmla="*/ 2147483647 w 1158"/>
                  <a:gd name="T13" fmla="*/ 2147483647 h 3030"/>
                  <a:gd name="T14" fmla="*/ 2147483647 w 1158"/>
                  <a:gd name="T15" fmla="*/ 2147483647 h 3030"/>
                  <a:gd name="T16" fmla="*/ 2147483647 w 1158"/>
                  <a:gd name="T17" fmla="*/ 2147483647 h 3030"/>
                  <a:gd name="T18" fmla="*/ 2147483647 w 1158"/>
                  <a:gd name="T19" fmla="*/ 2147483647 h 3030"/>
                  <a:gd name="T20" fmla="*/ 2147483647 w 1158"/>
                  <a:gd name="T21" fmla="*/ 2147483647 h 3030"/>
                  <a:gd name="T22" fmla="*/ 2147483647 w 1158"/>
                  <a:gd name="T23" fmla="*/ 2147483647 h 3030"/>
                  <a:gd name="T24" fmla="*/ 2147483647 w 1158"/>
                  <a:gd name="T25" fmla="*/ 2147483647 h 3030"/>
                  <a:gd name="T26" fmla="*/ 2147483647 w 1158"/>
                  <a:gd name="T27" fmla="*/ 2147483647 h 3030"/>
                  <a:gd name="T28" fmla="*/ 2147483647 w 1158"/>
                  <a:gd name="T29" fmla="*/ 2147483647 h 3030"/>
                  <a:gd name="T30" fmla="*/ 2147483647 w 1158"/>
                  <a:gd name="T31" fmla="*/ 2147483647 h 3030"/>
                  <a:gd name="T32" fmla="*/ 2147483647 w 1158"/>
                  <a:gd name="T33" fmla="*/ 2147483647 h 3030"/>
                  <a:gd name="T34" fmla="*/ 2147483647 w 1158"/>
                  <a:gd name="T35" fmla="*/ 2147483647 h 3030"/>
                  <a:gd name="T36" fmla="*/ 2147483647 w 1158"/>
                  <a:gd name="T37" fmla="*/ 2147483647 h 3030"/>
                  <a:gd name="T38" fmla="*/ 2147483647 w 1158"/>
                  <a:gd name="T39" fmla="*/ 2147483647 h 3030"/>
                  <a:gd name="T40" fmla="*/ 2147483647 w 1158"/>
                  <a:gd name="T41" fmla="*/ 2147483647 h 3030"/>
                  <a:gd name="T42" fmla="*/ 2147483647 w 1158"/>
                  <a:gd name="T43" fmla="*/ 2147483647 h 3030"/>
                  <a:gd name="T44" fmla="*/ 2147483647 w 1158"/>
                  <a:gd name="T45" fmla="*/ 2147483647 h 3030"/>
                  <a:gd name="T46" fmla="*/ 2147483647 w 1158"/>
                  <a:gd name="T47" fmla="*/ 2147483647 h 3030"/>
                  <a:gd name="T48" fmla="*/ 2147483647 w 1158"/>
                  <a:gd name="T49" fmla="*/ 2147483647 h 3030"/>
                  <a:gd name="T50" fmla="*/ 2147483647 w 1158"/>
                  <a:gd name="T51" fmla="*/ 2147483647 h 3030"/>
                  <a:gd name="T52" fmla="*/ 2147483647 w 1158"/>
                  <a:gd name="T53" fmla="*/ 2147483647 h 3030"/>
                  <a:gd name="T54" fmla="*/ 2147483647 w 1158"/>
                  <a:gd name="T55" fmla="*/ 2147483647 h 3030"/>
                  <a:gd name="T56" fmla="*/ 2147483647 w 1158"/>
                  <a:gd name="T57" fmla="*/ 2147483647 h 3030"/>
                  <a:gd name="T58" fmla="*/ 2147483647 w 1158"/>
                  <a:gd name="T59" fmla="*/ 2147483647 h 3030"/>
                  <a:gd name="T60" fmla="*/ 2147483647 w 1158"/>
                  <a:gd name="T61" fmla="*/ 2147483647 h 3030"/>
                  <a:gd name="T62" fmla="*/ 2147483647 w 1158"/>
                  <a:gd name="T63" fmla="*/ 2147483647 h 3030"/>
                  <a:gd name="T64" fmla="*/ 2147483647 w 1158"/>
                  <a:gd name="T65" fmla="*/ 2147483647 h 3030"/>
                  <a:gd name="T66" fmla="*/ 2147483647 w 1158"/>
                  <a:gd name="T67" fmla="*/ 2147483647 h 3030"/>
                  <a:gd name="T68" fmla="*/ 2147483647 w 1158"/>
                  <a:gd name="T69" fmla="*/ 2147483647 h 3030"/>
                  <a:gd name="T70" fmla="*/ 2147483647 w 1158"/>
                  <a:gd name="T71" fmla="*/ 2147483647 h 3030"/>
                  <a:gd name="T72" fmla="*/ 2147483647 w 1158"/>
                  <a:gd name="T73" fmla="*/ 2147483647 h 3030"/>
                  <a:gd name="T74" fmla="*/ 2147483647 w 1158"/>
                  <a:gd name="T75" fmla="*/ 2147483647 h 3030"/>
                  <a:gd name="T76" fmla="*/ 2147483647 w 1158"/>
                  <a:gd name="T77" fmla="*/ 2147483647 h 3030"/>
                  <a:gd name="T78" fmla="*/ 0 w 1158"/>
                  <a:gd name="T79" fmla="*/ 2147483647 h 3030"/>
                  <a:gd name="T80" fmla="*/ 2147483647 w 1158"/>
                  <a:gd name="T81" fmla="*/ 2147483647 h 3030"/>
                  <a:gd name="T82" fmla="*/ 2147483647 w 1158"/>
                  <a:gd name="T83" fmla="*/ 2147483647 h 3030"/>
                  <a:gd name="T84" fmla="*/ 2147483647 w 1158"/>
                  <a:gd name="T85" fmla="*/ 2147483647 h 3030"/>
                  <a:gd name="T86" fmla="*/ 2147483647 w 1158"/>
                  <a:gd name="T87" fmla="*/ 2147483647 h 3030"/>
                  <a:gd name="T88" fmla="*/ 2147483647 w 1158"/>
                  <a:gd name="T89" fmla="*/ 2147483647 h 3030"/>
                  <a:gd name="T90" fmla="*/ 2147483647 w 1158"/>
                  <a:gd name="T91" fmla="*/ 2147483647 h 3030"/>
                  <a:gd name="T92" fmla="*/ 2147483647 w 1158"/>
                  <a:gd name="T93" fmla="*/ 2147483647 h 3030"/>
                  <a:gd name="T94" fmla="*/ 2147483647 w 1158"/>
                  <a:gd name="T95" fmla="*/ 2147483647 h 3030"/>
                  <a:gd name="T96" fmla="*/ 2147483647 w 1158"/>
                  <a:gd name="T97" fmla="*/ 2147483647 h 3030"/>
                  <a:gd name="T98" fmla="*/ 2147483647 w 1158"/>
                  <a:gd name="T99" fmla="*/ 2147483647 h 3030"/>
                  <a:gd name="T100" fmla="*/ 2147483647 w 1158"/>
                  <a:gd name="T101" fmla="*/ 2147483647 h 3030"/>
                  <a:gd name="T102" fmla="*/ 2147483647 w 1158"/>
                  <a:gd name="T103" fmla="*/ 2147483647 h 3030"/>
                  <a:gd name="T104" fmla="*/ 2147483647 w 1158"/>
                  <a:gd name="T105" fmla="*/ 2147483647 h 3030"/>
                  <a:gd name="T106" fmla="*/ 2147483647 w 1158"/>
                  <a:gd name="T107" fmla="*/ 2147483647 h 3030"/>
                  <a:gd name="T108" fmla="*/ 2147483647 w 1158"/>
                  <a:gd name="T109" fmla="*/ 2147483647 h 3030"/>
                  <a:gd name="T110" fmla="*/ 2147483647 w 1158"/>
                  <a:gd name="T111" fmla="*/ 2147483647 h 3030"/>
                  <a:gd name="T112" fmla="*/ 2147483647 w 1158"/>
                  <a:gd name="T113" fmla="*/ 2147483647 h 3030"/>
                  <a:gd name="T114" fmla="*/ 2147483647 w 1158"/>
                  <a:gd name="T115" fmla="*/ 2147483647 h 3030"/>
                  <a:gd name="T116" fmla="*/ 2147483647 w 1158"/>
                  <a:gd name="T117" fmla="*/ 2147483647 h 3030"/>
                  <a:gd name="T118" fmla="*/ 2147483647 w 1158"/>
                  <a:gd name="T119" fmla="*/ 2147483647 h 3030"/>
                  <a:gd name="T120" fmla="*/ 2147483647 w 1158"/>
                  <a:gd name="T121" fmla="*/ 2147483647 h 3030"/>
                  <a:gd name="T122" fmla="*/ 2147483647 w 1158"/>
                  <a:gd name="T123" fmla="*/ 2147483647 h 30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8"/>
                  <a:gd name="T187" fmla="*/ 0 h 3030"/>
                  <a:gd name="T188" fmla="*/ 1158 w 1158"/>
                  <a:gd name="T189" fmla="*/ 3030 h 30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8" h="3030">
                    <a:moveTo>
                      <a:pt x="1014" y="2910"/>
                    </a:moveTo>
                    <a:lnTo>
                      <a:pt x="984" y="2898"/>
                    </a:lnTo>
                    <a:lnTo>
                      <a:pt x="966" y="2880"/>
                    </a:lnTo>
                    <a:lnTo>
                      <a:pt x="948" y="2874"/>
                    </a:lnTo>
                    <a:lnTo>
                      <a:pt x="942" y="2862"/>
                    </a:lnTo>
                    <a:lnTo>
                      <a:pt x="936" y="2856"/>
                    </a:lnTo>
                    <a:lnTo>
                      <a:pt x="936" y="2850"/>
                    </a:lnTo>
                    <a:lnTo>
                      <a:pt x="906" y="2850"/>
                    </a:lnTo>
                    <a:lnTo>
                      <a:pt x="912" y="2832"/>
                    </a:lnTo>
                    <a:lnTo>
                      <a:pt x="870" y="2796"/>
                    </a:lnTo>
                    <a:lnTo>
                      <a:pt x="840" y="2802"/>
                    </a:lnTo>
                    <a:lnTo>
                      <a:pt x="828" y="2796"/>
                    </a:lnTo>
                    <a:lnTo>
                      <a:pt x="816" y="2808"/>
                    </a:lnTo>
                    <a:lnTo>
                      <a:pt x="792" y="2814"/>
                    </a:lnTo>
                    <a:lnTo>
                      <a:pt x="798" y="2832"/>
                    </a:lnTo>
                    <a:lnTo>
                      <a:pt x="780" y="2832"/>
                    </a:lnTo>
                    <a:lnTo>
                      <a:pt x="780" y="2862"/>
                    </a:lnTo>
                    <a:lnTo>
                      <a:pt x="786" y="2868"/>
                    </a:lnTo>
                    <a:lnTo>
                      <a:pt x="798" y="2868"/>
                    </a:lnTo>
                    <a:lnTo>
                      <a:pt x="810" y="2862"/>
                    </a:lnTo>
                    <a:lnTo>
                      <a:pt x="816" y="2856"/>
                    </a:lnTo>
                    <a:lnTo>
                      <a:pt x="828" y="2850"/>
                    </a:lnTo>
                    <a:lnTo>
                      <a:pt x="834" y="2844"/>
                    </a:lnTo>
                    <a:lnTo>
                      <a:pt x="858" y="2856"/>
                    </a:lnTo>
                    <a:lnTo>
                      <a:pt x="858" y="2874"/>
                    </a:lnTo>
                    <a:lnTo>
                      <a:pt x="846" y="2880"/>
                    </a:lnTo>
                    <a:lnTo>
                      <a:pt x="828" y="2898"/>
                    </a:lnTo>
                    <a:lnTo>
                      <a:pt x="822" y="2898"/>
                    </a:lnTo>
                    <a:lnTo>
                      <a:pt x="828" y="2904"/>
                    </a:lnTo>
                    <a:lnTo>
                      <a:pt x="882" y="2922"/>
                    </a:lnTo>
                    <a:lnTo>
                      <a:pt x="912" y="2928"/>
                    </a:lnTo>
                    <a:lnTo>
                      <a:pt x="924" y="2934"/>
                    </a:lnTo>
                    <a:lnTo>
                      <a:pt x="906" y="2958"/>
                    </a:lnTo>
                    <a:lnTo>
                      <a:pt x="906" y="2952"/>
                    </a:lnTo>
                    <a:lnTo>
                      <a:pt x="894" y="2940"/>
                    </a:lnTo>
                    <a:lnTo>
                      <a:pt x="876" y="2940"/>
                    </a:lnTo>
                    <a:lnTo>
                      <a:pt x="870" y="2946"/>
                    </a:lnTo>
                    <a:lnTo>
                      <a:pt x="870" y="2952"/>
                    </a:lnTo>
                    <a:lnTo>
                      <a:pt x="852" y="2928"/>
                    </a:lnTo>
                    <a:lnTo>
                      <a:pt x="834" y="2934"/>
                    </a:lnTo>
                    <a:lnTo>
                      <a:pt x="846" y="2946"/>
                    </a:lnTo>
                    <a:lnTo>
                      <a:pt x="816" y="2940"/>
                    </a:lnTo>
                    <a:lnTo>
                      <a:pt x="822" y="2946"/>
                    </a:lnTo>
                    <a:lnTo>
                      <a:pt x="828" y="2958"/>
                    </a:lnTo>
                    <a:lnTo>
                      <a:pt x="834" y="2964"/>
                    </a:lnTo>
                    <a:lnTo>
                      <a:pt x="894" y="2964"/>
                    </a:lnTo>
                    <a:lnTo>
                      <a:pt x="906" y="2970"/>
                    </a:lnTo>
                    <a:lnTo>
                      <a:pt x="1050" y="2970"/>
                    </a:lnTo>
                    <a:lnTo>
                      <a:pt x="1074" y="2982"/>
                    </a:lnTo>
                    <a:lnTo>
                      <a:pt x="1080" y="2988"/>
                    </a:lnTo>
                    <a:lnTo>
                      <a:pt x="1086" y="2988"/>
                    </a:lnTo>
                    <a:lnTo>
                      <a:pt x="1122" y="2970"/>
                    </a:lnTo>
                    <a:lnTo>
                      <a:pt x="1140" y="2976"/>
                    </a:lnTo>
                    <a:lnTo>
                      <a:pt x="1152" y="2976"/>
                    </a:lnTo>
                    <a:lnTo>
                      <a:pt x="1158" y="2952"/>
                    </a:lnTo>
                    <a:lnTo>
                      <a:pt x="1140" y="2952"/>
                    </a:lnTo>
                    <a:lnTo>
                      <a:pt x="1086" y="2940"/>
                    </a:lnTo>
                    <a:lnTo>
                      <a:pt x="1014" y="2910"/>
                    </a:lnTo>
                    <a:close/>
                    <a:moveTo>
                      <a:pt x="990" y="2988"/>
                    </a:moveTo>
                    <a:lnTo>
                      <a:pt x="1014" y="3000"/>
                    </a:lnTo>
                    <a:lnTo>
                      <a:pt x="1068" y="3006"/>
                    </a:lnTo>
                    <a:lnTo>
                      <a:pt x="1038" y="2982"/>
                    </a:lnTo>
                    <a:lnTo>
                      <a:pt x="990" y="2988"/>
                    </a:lnTo>
                    <a:close/>
                    <a:moveTo>
                      <a:pt x="960" y="2994"/>
                    </a:moveTo>
                    <a:lnTo>
                      <a:pt x="966" y="2982"/>
                    </a:lnTo>
                    <a:lnTo>
                      <a:pt x="888" y="2982"/>
                    </a:lnTo>
                    <a:lnTo>
                      <a:pt x="906" y="3012"/>
                    </a:lnTo>
                    <a:lnTo>
                      <a:pt x="936" y="3018"/>
                    </a:lnTo>
                    <a:lnTo>
                      <a:pt x="930" y="3006"/>
                    </a:lnTo>
                    <a:lnTo>
                      <a:pt x="936" y="3000"/>
                    </a:lnTo>
                    <a:lnTo>
                      <a:pt x="948" y="3012"/>
                    </a:lnTo>
                    <a:lnTo>
                      <a:pt x="996" y="3012"/>
                    </a:lnTo>
                    <a:lnTo>
                      <a:pt x="1008" y="3030"/>
                    </a:lnTo>
                    <a:lnTo>
                      <a:pt x="1026" y="3030"/>
                    </a:lnTo>
                    <a:lnTo>
                      <a:pt x="996" y="3000"/>
                    </a:lnTo>
                    <a:lnTo>
                      <a:pt x="960" y="2994"/>
                    </a:lnTo>
                    <a:close/>
                    <a:moveTo>
                      <a:pt x="804" y="2946"/>
                    </a:moveTo>
                    <a:lnTo>
                      <a:pt x="744" y="2940"/>
                    </a:lnTo>
                    <a:lnTo>
                      <a:pt x="750" y="2958"/>
                    </a:lnTo>
                    <a:lnTo>
                      <a:pt x="792" y="2958"/>
                    </a:lnTo>
                    <a:lnTo>
                      <a:pt x="804" y="2976"/>
                    </a:lnTo>
                    <a:lnTo>
                      <a:pt x="864" y="3000"/>
                    </a:lnTo>
                    <a:lnTo>
                      <a:pt x="828" y="2970"/>
                    </a:lnTo>
                    <a:lnTo>
                      <a:pt x="804" y="2946"/>
                    </a:lnTo>
                    <a:close/>
                    <a:moveTo>
                      <a:pt x="804" y="2880"/>
                    </a:moveTo>
                    <a:lnTo>
                      <a:pt x="786" y="2898"/>
                    </a:lnTo>
                    <a:lnTo>
                      <a:pt x="792" y="2928"/>
                    </a:lnTo>
                    <a:lnTo>
                      <a:pt x="816" y="2922"/>
                    </a:lnTo>
                    <a:lnTo>
                      <a:pt x="804" y="2880"/>
                    </a:lnTo>
                    <a:close/>
                    <a:moveTo>
                      <a:pt x="774" y="2928"/>
                    </a:moveTo>
                    <a:lnTo>
                      <a:pt x="768" y="2910"/>
                    </a:lnTo>
                    <a:lnTo>
                      <a:pt x="720" y="2898"/>
                    </a:lnTo>
                    <a:lnTo>
                      <a:pt x="708" y="2916"/>
                    </a:lnTo>
                    <a:lnTo>
                      <a:pt x="708" y="2934"/>
                    </a:lnTo>
                    <a:lnTo>
                      <a:pt x="744" y="2922"/>
                    </a:lnTo>
                    <a:lnTo>
                      <a:pt x="774" y="2928"/>
                    </a:lnTo>
                    <a:close/>
                    <a:moveTo>
                      <a:pt x="612" y="2772"/>
                    </a:moveTo>
                    <a:lnTo>
                      <a:pt x="606" y="2766"/>
                    </a:lnTo>
                    <a:lnTo>
                      <a:pt x="594" y="2766"/>
                    </a:lnTo>
                    <a:lnTo>
                      <a:pt x="588" y="2760"/>
                    </a:lnTo>
                    <a:lnTo>
                      <a:pt x="570" y="2760"/>
                    </a:lnTo>
                    <a:lnTo>
                      <a:pt x="570" y="2766"/>
                    </a:lnTo>
                    <a:lnTo>
                      <a:pt x="564" y="2778"/>
                    </a:lnTo>
                    <a:lnTo>
                      <a:pt x="564" y="2808"/>
                    </a:lnTo>
                    <a:lnTo>
                      <a:pt x="570" y="2808"/>
                    </a:lnTo>
                    <a:lnTo>
                      <a:pt x="576" y="2802"/>
                    </a:lnTo>
                    <a:lnTo>
                      <a:pt x="588" y="2802"/>
                    </a:lnTo>
                    <a:lnTo>
                      <a:pt x="594" y="2796"/>
                    </a:lnTo>
                    <a:lnTo>
                      <a:pt x="600" y="2820"/>
                    </a:lnTo>
                    <a:lnTo>
                      <a:pt x="630" y="2808"/>
                    </a:lnTo>
                    <a:lnTo>
                      <a:pt x="612" y="2790"/>
                    </a:lnTo>
                    <a:lnTo>
                      <a:pt x="618" y="2772"/>
                    </a:lnTo>
                    <a:lnTo>
                      <a:pt x="612" y="2772"/>
                    </a:lnTo>
                    <a:close/>
                    <a:moveTo>
                      <a:pt x="552" y="2826"/>
                    </a:moveTo>
                    <a:lnTo>
                      <a:pt x="516" y="2808"/>
                    </a:lnTo>
                    <a:lnTo>
                      <a:pt x="546" y="2832"/>
                    </a:lnTo>
                    <a:lnTo>
                      <a:pt x="588" y="2844"/>
                    </a:lnTo>
                    <a:lnTo>
                      <a:pt x="606" y="2850"/>
                    </a:lnTo>
                    <a:lnTo>
                      <a:pt x="588" y="2832"/>
                    </a:lnTo>
                    <a:lnTo>
                      <a:pt x="552" y="2826"/>
                    </a:lnTo>
                    <a:close/>
                    <a:moveTo>
                      <a:pt x="552" y="2748"/>
                    </a:moveTo>
                    <a:lnTo>
                      <a:pt x="534" y="2730"/>
                    </a:lnTo>
                    <a:lnTo>
                      <a:pt x="528" y="2766"/>
                    </a:lnTo>
                    <a:lnTo>
                      <a:pt x="504" y="2772"/>
                    </a:lnTo>
                    <a:lnTo>
                      <a:pt x="546" y="2784"/>
                    </a:lnTo>
                    <a:lnTo>
                      <a:pt x="552" y="2748"/>
                    </a:lnTo>
                    <a:close/>
                    <a:moveTo>
                      <a:pt x="444" y="2736"/>
                    </a:moveTo>
                    <a:lnTo>
                      <a:pt x="480" y="2772"/>
                    </a:lnTo>
                    <a:lnTo>
                      <a:pt x="492" y="2760"/>
                    </a:lnTo>
                    <a:lnTo>
                      <a:pt x="462" y="2724"/>
                    </a:lnTo>
                    <a:lnTo>
                      <a:pt x="444" y="2736"/>
                    </a:lnTo>
                    <a:close/>
                    <a:moveTo>
                      <a:pt x="516" y="2724"/>
                    </a:moveTo>
                    <a:lnTo>
                      <a:pt x="504" y="2718"/>
                    </a:lnTo>
                    <a:lnTo>
                      <a:pt x="492" y="2730"/>
                    </a:lnTo>
                    <a:lnTo>
                      <a:pt x="504" y="2748"/>
                    </a:lnTo>
                    <a:lnTo>
                      <a:pt x="516" y="2724"/>
                    </a:lnTo>
                    <a:close/>
                    <a:moveTo>
                      <a:pt x="456" y="2706"/>
                    </a:moveTo>
                    <a:lnTo>
                      <a:pt x="462" y="2676"/>
                    </a:lnTo>
                    <a:lnTo>
                      <a:pt x="456" y="2640"/>
                    </a:lnTo>
                    <a:lnTo>
                      <a:pt x="438" y="2634"/>
                    </a:lnTo>
                    <a:lnTo>
                      <a:pt x="438" y="2652"/>
                    </a:lnTo>
                    <a:lnTo>
                      <a:pt x="408" y="2646"/>
                    </a:lnTo>
                    <a:lnTo>
                      <a:pt x="432" y="2682"/>
                    </a:lnTo>
                    <a:lnTo>
                      <a:pt x="426" y="2724"/>
                    </a:lnTo>
                    <a:lnTo>
                      <a:pt x="456" y="2706"/>
                    </a:lnTo>
                    <a:close/>
                    <a:moveTo>
                      <a:pt x="366" y="2622"/>
                    </a:moveTo>
                    <a:lnTo>
                      <a:pt x="384" y="2628"/>
                    </a:lnTo>
                    <a:lnTo>
                      <a:pt x="390" y="2658"/>
                    </a:lnTo>
                    <a:lnTo>
                      <a:pt x="396" y="2628"/>
                    </a:lnTo>
                    <a:lnTo>
                      <a:pt x="402" y="2604"/>
                    </a:lnTo>
                    <a:lnTo>
                      <a:pt x="372" y="2598"/>
                    </a:lnTo>
                    <a:lnTo>
                      <a:pt x="366" y="2622"/>
                    </a:lnTo>
                    <a:close/>
                    <a:moveTo>
                      <a:pt x="372" y="2586"/>
                    </a:moveTo>
                    <a:lnTo>
                      <a:pt x="378" y="2586"/>
                    </a:lnTo>
                    <a:lnTo>
                      <a:pt x="378" y="2580"/>
                    </a:lnTo>
                    <a:lnTo>
                      <a:pt x="384" y="2574"/>
                    </a:lnTo>
                    <a:lnTo>
                      <a:pt x="414" y="2598"/>
                    </a:lnTo>
                    <a:lnTo>
                      <a:pt x="414" y="2574"/>
                    </a:lnTo>
                    <a:lnTo>
                      <a:pt x="384" y="2544"/>
                    </a:lnTo>
                    <a:lnTo>
                      <a:pt x="378" y="2532"/>
                    </a:lnTo>
                    <a:lnTo>
                      <a:pt x="372" y="2526"/>
                    </a:lnTo>
                    <a:lnTo>
                      <a:pt x="360" y="2502"/>
                    </a:lnTo>
                    <a:lnTo>
                      <a:pt x="360" y="2490"/>
                    </a:lnTo>
                    <a:lnTo>
                      <a:pt x="342" y="2454"/>
                    </a:lnTo>
                    <a:lnTo>
                      <a:pt x="330" y="2448"/>
                    </a:lnTo>
                    <a:lnTo>
                      <a:pt x="324" y="2442"/>
                    </a:lnTo>
                    <a:lnTo>
                      <a:pt x="318" y="2442"/>
                    </a:lnTo>
                    <a:lnTo>
                      <a:pt x="312" y="2448"/>
                    </a:lnTo>
                    <a:lnTo>
                      <a:pt x="312" y="2454"/>
                    </a:lnTo>
                    <a:lnTo>
                      <a:pt x="294" y="2448"/>
                    </a:lnTo>
                    <a:lnTo>
                      <a:pt x="288" y="2454"/>
                    </a:lnTo>
                    <a:lnTo>
                      <a:pt x="288" y="2466"/>
                    </a:lnTo>
                    <a:lnTo>
                      <a:pt x="282" y="2472"/>
                    </a:lnTo>
                    <a:lnTo>
                      <a:pt x="282" y="2490"/>
                    </a:lnTo>
                    <a:lnTo>
                      <a:pt x="330" y="2490"/>
                    </a:lnTo>
                    <a:lnTo>
                      <a:pt x="312" y="2532"/>
                    </a:lnTo>
                    <a:lnTo>
                      <a:pt x="324" y="2532"/>
                    </a:lnTo>
                    <a:lnTo>
                      <a:pt x="348" y="2508"/>
                    </a:lnTo>
                    <a:lnTo>
                      <a:pt x="342" y="2532"/>
                    </a:lnTo>
                    <a:lnTo>
                      <a:pt x="342" y="2538"/>
                    </a:lnTo>
                    <a:lnTo>
                      <a:pt x="348" y="2544"/>
                    </a:lnTo>
                    <a:lnTo>
                      <a:pt x="366" y="2580"/>
                    </a:lnTo>
                    <a:lnTo>
                      <a:pt x="366" y="2586"/>
                    </a:lnTo>
                    <a:lnTo>
                      <a:pt x="372" y="2586"/>
                    </a:lnTo>
                    <a:close/>
                    <a:moveTo>
                      <a:pt x="246" y="2082"/>
                    </a:moveTo>
                    <a:lnTo>
                      <a:pt x="246" y="2034"/>
                    </a:lnTo>
                    <a:lnTo>
                      <a:pt x="216" y="2004"/>
                    </a:lnTo>
                    <a:lnTo>
                      <a:pt x="234" y="1992"/>
                    </a:lnTo>
                    <a:lnTo>
                      <a:pt x="210" y="1968"/>
                    </a:lnTo>
                    <a:lnTo>
                      <a:pt x="174" y="1956"/>
                    </a:lnTo>
                    <a:lnTo>
                      <a:pt x="174" y="1986"/>
                    </a:lnTo>
                    <a:lnTo>
                      <a:pt x="180" y="1998"/>
                    </a:lnTo>
                    <a:lnTo>
                      <a:pt x="180" y="2004"/>
                    </a:lnTo>
                    <a:lnTo>
                      <a:pt x="192" y="2016"/>
                    </a:lnTo>
                    <a:lnTo>
                      <a:pt x="198" y="2028"/>
                    </a:lnTo>
                    <a:lnTo>
                      <a:pt x="204" y="2034"/>
                    </a:lnTo>
                    <a:lnTo>
                      <a:pt x="204" y="2046"/>
                    </a:lnTo>
                    <a:lnTo>
                      <a:pt x="198" y="2064"/>
                    </a:lnTo>
                    <a:lnTo>
                      <a:pt x="246" y="2082"/>
                    </a:lnTo>
                    <a:close/>
                    <a:moveTo>
                      <a:pt x="246" y="2178"/>
                    </a:moveTo>
                    <a:lnTo>
                      <a:pt x="258" y="2190"/>
                    </a:lnTo>
                    <a:lnTo>
                      <a:pt x="282" y="2190"/>
                    </a:lnTo>
                    <a:lnTo>
                      <a:pt x="294" y="2172"/>
                    </a:lnTo>
                    <a:lnTo>
                      <a:pt x="264" y="2178"/>
                    </a:lnTo>
                    <a:lnTo>
                      <a:pt x="246" y="2178"/>
                    </a:lnTo>
                    <a:close/>
                    <a:moveTo>
                      <a:pt x="282" y="2220"/>
                    </a:moveTo>
                    <a:lnTo>
                      <a:pt x="282" y="2238"/>
                    </a:lnTo>
                    <a:lnTo>
                      <a:pt x="306" y="2256"/>
                    </a:lnTo>
                    <a:lnTo>
                      <a:pt x="306" y="2232"/>
                    </a:lnTo>
                    <a:lnTo>
                      <a:pt x="294" y="2208"/>
                    </a:lnTo>
                    <a:lnTo>
                      <a:pt x="258" y="2208"/>
                    </a:lnTo>
                    <a:lnTo>
                      <a:pt x="282" y="2220"/>
                    </a:lnTo>
                    <a:close/>
                    <a:moveTo>
                      <a:pt x="318" y="2190"/>
                    </a:moveTo>
                    <a:lnTo>
                      <a:pt x="324" y="2184"/>
                    </a:lnTo>
                    <a:lnTo>
                      <a:pt x="336" y="2178"/>
                    </a:lnTo>
                    <a:lnTo>
                      <a:pt x="348" y="2166"/>
                    </a:lnTo>
                    <a:lnTo>
                      <a:pt x="336" y="2154"/>
                    </a:lnTo>
                    <a:lnTo>
                      <a:pt x="324" y="2154"/>
                    </a:lnTo>
                    <a:lnTo>
                      <a:pt x="312" y="2160"/>
                    </a:lnTo>
                    <a:lnTo>
                      <a:pt x="306" y="2166"/>
                    </a:lnTo>
                    <a:lnTo>
                      <a:pt x="306" y="2184"/>
                    </a:lnTo>
                    <a:lnTo>
                      <a:pt x="312" y="2190"/>
                    </a:lnTo>
                    <a:lnTo>
                      <a:pt x="318" y="2190"/>
                    </a:lnTo>
                    <a:close/>
                    <a:moveTo>
                      <a:pt x="252" y="2112"/>
                    </a:moveTo>
                    <a:lnTo>
                      <a:pt x="240" y="2118"/>
                    </a:lnTo>
                    <a:lnTo>
                      <a:pt x="240" y="2136"/>
                    </a:lnTo>
                    <a:lnTo>
                      <a:pt x="252" y="2136"/>
                    </a:lnTo>
                    <a:lnTo>
                      <a:pt x="264" y="2124"/>
                    </a:lnTo>
                    <a:lnTo>
                      <a:pt x="264" y="2106"/>
                    </a:lnTo>
                    <a:lnTo>
                      <a:pt x="258" y="2106"/>
                    </a:lnTo>
                    <a:lnTo>
                      <a:pt x="252" y="2112"/>
                    </a:lnTo>
                    <a:close/>
                    <a:moveTo>
                      <a:pt x="234" y="2154"/>
                    </a:moveTo>
                    <a:lnTo>
                      <a:pt x="216" y="2154"/>
                    </a:lnTo>
                    <a:lnTo>
                      <a:pt x="228" y="2178"/>
                    </a:lnTo>
                    <a:lnTo>
                      <a:pt x="234" y="2154"/>
                    </a:lnTo>
                    <a:close/>
                    <a:moveTo>
                      <a:pt x="714" y="2874"/>
                    </a:moveTo>
                    <a:lnTo>
                      <a:pt x="726" y="2874"/>
                    </a:lnTo>
                    <a:lnTo>
                      <a:pt x="726" y="2886"/>
                    </a:lnTo>
                    <a:lnTo>
                      <a:pt x="768" y="2886"/>
                    </a:lnTo>
                    <a:lnTo>
                      <a:pt x="774" y="2880"/>
                    </a:lnTo>
                    <a:lnTo>
                      <a:pt x="774" y="2874"/>
                    </a:lnTo>
                    <a:lnTo>
                      <a:pt x="744" y="2844"/>
                    </a:lnTo>
                    <a:lnTo>
                      <a:pt x="744" y="2808"/>
                    </a:lnTo>
                    <a:lnTo>
                      <a:pt x="786" y="2802"/>
                    </a:lnTo>
                    <a:lnTo>
                      <a:pt x="780" y="2790"/>
                    </a:lnTo>
                    <a:lnTo>
                      <a:pt x="804" y="2790"/>
                    </a:lnTo>
                    <a:lnTo>
                      <a:pt x="816" y="2772"/>
                    </a:lnTo>
                    <a:lnTo>
                      <a:pt x="792" y="2754"/>
                    </a:lnTo>
                    <a:lnTo>
                      <a:pt x="696" y="2754"/>
                    </a:lnTo>
                    <a:lnTo>
                      <a:pt x="684" y="2760"/>
                    </a:lnTo>
                    <a:lnTo>
                      <a:pt x="672" y="2760"/>
                    </a:lnTo>
                    <a:lnTo>
                      <a:pt x="654" y="2742"/>
                    </a:lnTo>
                    <a:lnTo>
                      <a:pt x="618" y="2724"/>
                    </a:lnTo>
                    <a:lnTo>
                      <a:pt x="606" y="2706"/>
                    </a:lnTo>
                    <a:lnTo>
                      <a:pt x="588" y="2682"/>
                    </a:lnTo>
                    <a:lnTo>
                      <a:pt x="588" y="2658"/>
                    </a:lnTo>
                    <a:lnTo>
                      <a:pt x="576" y="2646"/>
                    </a:lnTo>
                    <a:lnTo>
                      <a:pt x="564" y="2640"/>
                    </a:lnTo>
                    <a:lnTo>
                      <a:pt x="546" y="2640"/>
                    </a:lnTo>
                    <a:lnTo>
                      <a:pt x="534" y="2652"/>
                    </a:lnTo>
                    <a:lnTo>
                      <a:pt x="528" y="2652"/>
                    </a:lnTo>
                    <a:lnTo>
                      <a:pt x="516" y="2646"/>
                    </a:lnTo>
                    <a:lnTo>
                      <a:pt x="510" y="2640"/>
                    </a:lnTo>
                    <a:lnTo>
                      <a:pt x="510" y="2628"/>
                    </a:lnTo>
                    <a:lnTo>
                      <a:pt x="504" y="2622"/>
                    </a:lnTo>
                    <a:lnTo>
                      <a:pt x="504" y="2616"/>
                    </a:lnTo>
                    <a:lnTo>
                      <a:pt x="474" y="2610"/>
                    </a:lnTo>
                    <a:lnTo>
                      <a:pt x="474" y="2574"/>
                    </a:lnTo>
                    <a:lnTo>
                      <a:pt x="468" y="2568"/>
                    </a:lnTo>
                    <a:lnTo>
                      <a:pt x="462" y="2556"/>
                    </a:lnTo>
                    <a:lnTo>
                      <a:pt x="462" y="2544"/>
                    </a:lnTo>
                    <a:lnTo>
                      <a:pt x="474" y="2538"/>
                    </a:lnTo>
                    <a:lnTo>
                      <a:pt x="474" y="2514"/>
                    </a:lnTo>
                    <a:lnTo>
                      <a:pt x="480" y="2514"/>
                    </a:lnTo>
                    <a:lnTo>
                      <a:pt x="486" y="2508"/>
                    </a:lnTo>
                    <a:lnTo>
                      <a:pt x="492" y="2508"/>
                    </a:lnTo>
                    <a:lnTo>
                      <a:pt x="498" y="2502"/>
                    </a:lnTo>
                    <a:lnTo>
                      <a:pt x="498" y="2496"/>
                    </a:lnTo>
                    <a:lnTo>
                      <a:pt x="474" y="2472"/>
                    </a:lnTo>
                    <a:lnTo>
                      <a:pt x="480" y="2466"/>
                    </a:lnTo>
                    <a:lnTo>
                      <a:pt x="492" y="2460"/>
                    </a:lnTo>
                    <a:lnTo>
                      <a:pt x="498" y="2460"/>
                    </a:lnTo>
                    <a:lnTo>
                      <a:pt x="498" y="2454"/>
                    </a:lnTo>
                    <a:lnTo>
                      <a:pt x="474" y="2430"/>
                    </a:lnTo>
                    <a:lnTo>
                      <a:pt x="468" y="2430"/>
                    </a:lnTo>
                    <a:lnTo>
                      <a:pt x="474" y="2388"/>
                    </a:lnTo>
                    <a:lnTo>
                      <a:pt x="486" y="2382"/>
                    </a:lnTo>
                    <a:lnTo>
                      <a:pt x="474" y="2358"/>
                    </a:lnTo>
                    <a:lnTo>
                      <a:pt x="480" y="2322"/>
                    </a:lnTo>
                    <a:lnTo>
                      <a:pt x="456" y="2298"/>
                    </a:lnTo>
                    <a:lnTo>
                      <a:pt x="462" y="2274"/>
                    </a:lnTo>
                    <a:lnTo>
                      <a:pt x="438" y="2256"/>
                    </a:lnTo>
                    <a:lnTo>
                      <a:pt x="450" y="2244"/>
                    </a:lnTo>
                    <a:lnTo>
                      <a:pt x="456" y="2232"/>
                    </a:lnTo>
                    <a:lnTo>
                      <a:pt x="462" y="2226"/>
                    </a:lnTo>
                    <a:lnTo>
                      <a:pt x="438" y="2202"/>
                    </a:lnTo>
                    <a:lnTo>
                      <a:pt x="426" y="2202"/>
                    </a:lnTo>
                    <a:lnTo>
                      <a:pt x="420" y="2196"/>
                    </a:lnTo>
                    <a:lnTo>
                      <a:pt x="408" y="2190"/>
                    </a:lnTo>
                    <a:lnTo>
                      <a:pt x="402" y="2190"/>
                    </a:lnTo>
                    <a:lnTo>
                      <a:pt x="396" y="2184"/>
                    </a:lnTo>
                    <a:lnTo>
                      <a:pt x="414" y="2184"/>
                    </a:lnTo>
                    <a:lnTo>
                      <a:pt x="426" y="2178"/>
                    </a:lnTo>
                    <a:lnTo>
                      <a:pt x="438" y="2178"/>
                    </a:lnTo>
                    <a:lnTo>
                      <a:pt x="444" y="2172"/>
                    </a:lnTo>
                    <a:lnTo>
                      <a:pt x="444" y="2166"/>
                    </a:lnTo>
                    <a:lnTo>
                      <a:pt x="432" y="2160"/>
                    </a:lnTo>
                    <a:lnTo>
                      <a:pt x="402" y="2160"/>
                    </a:lnTo>
                    <a:lnTo>
                      <a:pt x="390" y="2148"/>
                    </a:lnTo>
                    <a:lnTo>
                      <a:pt x="390" y="2118"/>
                    </a:lnTo>
                    <a:lnTo>
                      <a:pt x="384" y="2106"/>
                    </a:lnTo>
                    <a:lnTo>
                      <a:pt x="384" y="2100"/>
                    </a:lnTo>
                    <a:lnTo>
                      <a:pt x="378" y="2094"/>
                    </a:lnTo>
                    <a:lnTo>
                      <a:pt x="366" y="2088"/>
                    </a:lnTo>
                    <a:lnTo>
                      <a:pt x="360" y="2088"/>
                    </a:lnTo>
                    <a:lnTo>
                      <a:pt x="366" y="2058"/>
                    </a:lnTo>
                    <a:lnTo>
                      <a:pt x="342" y="2046"/>
                    </a:lnTo>
                    <a:lnTo>
                      <a:pt x="336" y="2040"/>
                    </a:lnTo>
                    <a:lnTo>
                      <a:pt x="336" y="2028"/>
                    </a:lnTo>
                    <a:lnTo>
                      <a:pt x="330" y="2016"/>
                    </a:lnTo>
                    <a:lnTo>
                      <a:pt x="330" y="1998"/>
                    </a:lnTo>
                    <a:lnTo>
                      <a:pt x="324" y="1986"/>
                    </a:lnTo>
                    <a:lnTo>
                      <a:pt x="324" y="1974"/>
                    </a:lnTo>
                    <a:lnTo>
                      <a:pt x="330" y="1968"/>
                    </a:lnTo>
                    <a:lnTo>
                      <a:pt x="342" y="1962"/>
                    </a:lnTo>
                    <a:lnTo>
                      <a:pt x="348" y="1962"/>
                    </a:lnTo>
                    <a:lnTo>
                      <a:pt x="336" y="1950"/>
                    </a:lnTo>
                    <a:lnTo>
                      <a:pt x="324" y="1944"/>
                    </a:lnTo>
                    <a:lnTo>
                      <a:pt x="306" y="1926"/>
                    </a:lnTo>
                    <a:lnTo>
                      <a:pt x="300" y="1914"/>
                    </a:lnTo>
                    <a:lnTo>
                      <a:pt x="300" y="1890"/>
                    </a:lnTo>
                    <a:lnTo>
                      <a:pt x="294" y="1878"/>
                    </a:lnTo>
                    <a:lnTo>
                      <a:pt x="288" y="1872"/>
                    </a:lnTo>
                    <a:lnTo>
                      <a:pt x="288" y="1842"/>
                    </a:lnTo>
                    <a:lnTo>
                      <a:pt x="294" y="1836"/>
                    </a:lnTo>
                    <a:lnTo>
                      <a:pt x="294" y="1824"/>
                    </a:lnTo>
                    <a:lnTo>
                      <a:pt x="276" y="1812"/>
                    </a:lnTo>
                    <a:lnTo>
                      <a:pt x="276" y="1806"/>
                    </a:lnTo>
                    <a:lnTo>
                      <a:pt x="282" y="1794"/>
                    </a:lnTo>
                    <a:lnTo>
                      <a:pt x="282" y="1788"/>
                    </a:lnTo>
                    <a:lnTo>
                      <a:pt x="264" y="1770"/>
                    </a:lnTo>
                    <a:lnTo>
                      <a:pt x="282" y="1758"/>
                    </a:lnTo>
                    <a:lnTo>
                      <a:pt x="270" y="1716"/>
                    </a:lnTo>
                    <a:lnTo>
                      <a:pt x="276" y="1716"/>
                    </a:lnTo>
                    <a:lnTo>
                      <a:pt x="282" y="1710"/>
                    </a:lnTo>
                    <a:lnTo>
                      <a:pt x="294" y="1704"/>
                    </a:lnTo>
                    <a:lnTo>
                      <a:pt x="300" y="1692"/>
                    </a:lnTo>
                    <a:lnTo>
                      <a:pt x="300" y="1686"/>
                    </a:lnTo>
                    <a:lnTo>
                      <a:pt x="282" y="1668"/>
                    </a:lnTo>
                    <a:lnTo>
                      <a:pt x="276" y="1668"/>
                    </a:lnTo>
                    <a:lnTo>
                      <a:pt x="276" y="1650"/>
                    </a:lnTo>
                    <a:lnTo>
                      <a:pt x="246" y="1626"/>
                    </a:lnTo>
                    <a:lnTo>
                      <a:pt x="246" y="1578"/>
                    </a:lnTo>
                    <a:lnTo>
                      <a:pt x="240" y="1566"/>
                    </a:lnTo>
                    <a:lnTo>
                      <a:pt x="234" y="1548"/>
                    </a:lnTo>
                    <a:lnTo>
                      <a:pt x="234" y="1536"/>
                    </a:lnTo>
                    <a:lnTo>
                      <a:pt x="228" y="1530"/>
                    </a:lnTo>
                    <a:lnTo>
                      <a:pt x="228" y="1524"/>
                    </a:lnTo>
                    <a:lnTo>
                      <a:pt x="252" y="1518"/>
                    </a:lnTo>
                    <a:lnTo>
                      <a:pt x="258" y="1500"/>
                    </a:lnTo>
                    <a:lnTo>
                      <a:pt x="258" y="1494"/>
                    </a:lnTo>
                    <a:lnTo>
                      <a:pt x="264" y="1482"/>
                    </a:lnTo>
                    <a:lnTo>
                      <a:pt x="264" y="1470"/>
                    </a:lnTo>
                    <a:lnTo>
                      <a:pt x="258" y="1464"/>
                    </a:lnTo>
                    <a:lnTo>
                      <a:pt x="252" y="1452"/>
                    </a:lnTo>
                    <a:lnTo>
                      <a:pt x="246" y="1446"/>
                    </a:lnTo>
                    <a:lnTo>
                      <a:pt x="240" y="1434"/>
                    </a:lnTo>
                    <a:lnTo>
                      <a:pt x="234" y="1428"/>
                    </a:lnTo>
                    <a:lnTo>
                      <a:pt x="246" y="1428"/>
                    </a:lnTo>
                    <a:lnTo>
                      <a:pt x="246" y="1398"/>
                    </a:lnTo>
                    <a:lnTo>
                      <a:pt x="252" y="1380"/>
                    </a:lnTo>
                    <a:lnTo>
                      <a:pt x="252" y="1356"/>
                    </a:lnTo>
                    <a:lnTo>
                      <a:pt x="270" y="1338"/>
                    </a:lnTo>
                    <a:lnTo>
                      <a:pt x="270" y="1332"/>
                    </a:lnTo>
                    <a:lnTo>
                      <a:pt x="264" y="1320"/>
                    </a:lnTo>
                    <a:lnTo>
                      <a:pt x="258" y="1314"/>
                    </a:lnTo>
                    <a:lnTo>
                      <a:pt x="252" y="1302"/>
                    </a:lnTo>
                    <a:lnTo>
                      <a:pt x="246" y="1260"/>
                    </a:lnTo>
                    <a:lnTo>
                      <a:pt x="222" y="1260"/>
                    </a:lnTo>
                    <a:lnTo>
                      <a:pt x="210" y="1248"/>
                    </a:lnTo>
                    <a:lnTo>
                      <a:pt x="210" y="1236"/>
                    </a:lnTo>
                    <a:lnTo>
                      <a:pt x="216" y="1230"/>
                    </a:lnTo>
                    <a:lnTo>
                      <a:pt x="210" y="1218"/>
                    </a:lnTo>
                    <a:lnTo>
                      <a:pt x="198" y="1188"/>
                    </a:lnTo>
                    <a:lnTo>
                      <a:pt x="180" y="1170"/>
                    </a:lnTo>
                    <a:lnTo>
                      <a:pt x="180" y="1164"/>
                    </a:lnTo>
                    <a:lnTo>
                      <a:pt x="186" y="1158"/>
                    </a:lnTo>
                    <a:lnTo>
                      <a:pt x="186" y="1146"/>
                    </a:lnTo>
                    <a:lnTo>
                      <a:pt x="168" y="1128"/>
                    </a:lnTo>
                    <a:lnTo>
                      <a:pt x="156" y="1122"/>
                    </a:lnTo>
                    <a:lnTo>
                      <a:pt x="156" y="1116"/>
                    </a:lnTo>
                    <a:lnTo>
                      <a:pt x="150" y="1110"/>
                    </a:lnTo>
                    <a:lnTo>
                      <a:pt x="150" y="1086"/>
                    </a:lnTo>
                    <a:lnTo>
                      <a:pt x="156" y="1086"/>
                    </a:lnTo>
                    <a:lnTo>
                      <a:pt x="168" y="1080"/>
                    </a:lnTo>
                    <a:lnTo>
                      <a:pt x="162" y="1026"/>
                    </a:lnTo>
                    <a:lnTo>
                      <a:pt x="186" y="1026"/>
                    </a:lnTo>
                    <a:lnTo>
                      <a:pt x="186" y="1020"/>
                    </a:lnTo>
                    <a:lnTo>
                      <a:pt x="180" y="1008"/>
                    </a:lnTo>
                    <a:lnTo>
                      <a:pt x="168" y="972"/>
                    </a:lnTo>
                    <a:lnTo>
                      <a:pt x="156" y="948"/>
                    </a:lnTo>
                    <a:lnTo>
                      <a:pt x="156" y="936"/>
                    </a:lnTo>
                    <a:lnTo>
                      <a:pt x="168" y="924"/>
                    </a:lnTo>
                    <a:lnTo>
                      <a:pt x="168" y="858"/>
                    </a:lnTo>
                    <a:lnTo>
                      <a:pt x="174" y="852"/>
                    </a:lnTo>
                    <a:lnTo>
                      <a:pt x="180" y="840"/>
                    </a:lnTo>
                    <a:lnTo>
                      <a:pt x="192" y="828"/>
                    </a:lnTo>
                    <a:lnTo>
                      <a:pt x="192" y="816"/>
                    </a:lnTo>
                    <a:lnTo>
                      <a:pt x="198" y="804"/>
                    </a:lnTo>
                    <a:lnTo>
                      <a:pt x="198" y="792"/>
                    </a:lnTo>
                    <a:lnTo>
                      <a:pt x="204" y="774"/>
                    </a:lnTo>
                    <a:lnTo>
                      <a:pt x="204" y="762"/>
                    </a:lnTo>
                    <a:lnTo>
                      <a:pt x="222" y="762"/>
                    </a:lnTo>
                    <a:lnTo>
                      <a:pt x="228" y="756"/>
                    </a:lnTo>
                    <a:lnTo>
                      <a:pt x="240" y="750"/>
                    </a:lnTo>
                    <a:lnTo>
                      <a:pt x="240" y="738"/>
                    </a:lnTo>
                    <a:lnTo>
                      <a:pt x="234" y="726"/>
                    </a:lnTo>
                    <a:lnTo>
                      <a:pt x="210" y="714"/>
                    </a:lnTo>
                    <a:lnTo>
                      <a:pt x="204" y="708"/>
                    </a:lnTo>
                    <a:lnTo>
                      <a:pt x="198" y="708"/>
                    </a:lnTo>
                    <a:lnTo>
                      <a:pt x="204" y="708"/>
                    </a:lnTo>
                    <a:lnTo>
                      <a:pt x="216" y="696"/>
                    </a:lnTo>
                    <a:lnTo>
                      <a:pt x="222" y="684"/>
                    </a:lnTo>
                    <a:lnTo>
                      <a:pt x="228" y="678"/>
                    </a:lnTo>
                    <a:lnTo>
                      <a:pt x="222" y="666"/>
                    </a:lnTo>
                    <a:lnTo>
                      <a:pt x="210" y="654"/>
                    </a:lnTo>
                    <a:lnTo>
                      <a:pt x="198" y="648"/>
                    </a:lnTo>
                    <a:lnTo>
                      <a:pt x="192" y="642"/>
                    </a:lnTo>
                    <a:lnTo>
                      <a:pt x="192" y="624"/>
                    </a:lnTo>
                    <a:lnTo>
                      <a:pt x="216" y="600"/>
                    </a:lnTo>
                    <a:lnTo>
                      <a:pt x="216" y="594"/>
                    </a:lnTo>
                    <a:lnTo>
                      <a:pt x="204" y="594"/>
                    </a:lnTo>
                    <a:lnTo>
                      <a:pt x="192" y="588"/>
                    </a:lnTo>
                    <a:lnTo>
                      <a:pt x="186" y="582"/>
                    </a:lnTo>
                    <a:lnTo>
                      <a:pt x="186" y="576"/>
                    </a:lnTo>
                    <a:lnTo>
                      <a:pt x="192" y="570"/>
                    </a:lnTo>
                    <a:lnTo>
                      <a:pt x="198" y="558"/>
                    </a:lnTo>
                    <a:lnTo>
                      <a:pt x="210" y="552"/>
                    </a:lnTo>
                    <a:lnTo>
                      <a:pt x="222" y="540"/>
                    </a:lnTo>
                    <a:lnTo>
                      <a:pt x="240" y="534"/>
                    </a:lnTo>
                    <a:lnTo>
                      <a:pt x="252" y="528"/>
                    </a:lnTo>
                    <a:lnTo>
                      <a:pt x="258" y="522"/>
                    </a:lnTo>
                    <a:lnTo>
                      <a:pt x="264" y="522"/>
                    </a:lnTo>
                    <a:lnTo>
                      <a:pt x="276" y="438"/>
                    </a:lnTo>
                    <a:lnTo>
                      <a:pt x="264" y="420"/>
                    </a:lnTo>
                    <a:lnTo>
                      <a:pt x="222" y="420"/>
                    </a:lnTo>
                    <a:lnTo>
                      <a:pt x="216" y="408"/>
                    </a:lnTo>
                    <a:lnTo>
                      <a:pt x="216" y="384"/>
                    </a:lnTo>
                    <a:lnTo>
                      <a:pt x="192" y="360"/>
                    </a:lnTo>
                    <a:lnTo>
                      <a:pt x="192" y="294"/>
                    </a:lnTo>
                    <a:lnTo>
                      <a:pt x="186" y="288"/>
                    </a:lnTo>
                    <a:lnTo>
                      <a:pt x="174" y="282"/>
                    </a:lnTo>
                    <a:lnTo>
                      <a:pt x="168" y="276"/>
                    </a:lnTo>
                    <a:lnTo>
                      <a:pt x="156" y="270"/>
                    </a:lnTo>
                    <a:lnTo>
                      <a:pt x="150" y="264"/>
                    </a:lnTo>
                    <a:lnTo>
                      <a:pt x="144" y="264"/>
                    </a:lnTo>
                    <a:lnTo>
                      <a:pt x="144" y="240"/>
                    </a:lnTo>
                    <a:lnTo>
                      <a:pt x="138" y="234"/>
                    </a:lnTo>
                    <a:lnTo>
                      <a:pt x="132" y="222"/>
                    </a:lnTo>
                    <a:lnTo>
                      <a:pt x="132" y="210"/>
                    </a:lnTo>
                    <a:lnTo>
                      <a:pt x="138" y="204"/>
                    </a:lnTo>
                    <a:lnTo>
                      <a:pt x="144" y="192"/>
                    </a:lnTo>
                    <a:lnTo>
                      <a:pt x="150" y="186"/>
                    </a:lnTo>
                    <a:lnTo>
                      <a:pt x="132" y="168"/>
                    </a:lnTo>
                    <a:lnTo>
                      <a:pt x="144" y="156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44" y="126"/>
                    </a:lnTo>
                    <a:lnTo>
                      <a:pt x="120" y="114"/>
                    </a:lnTo>
                    <a:lnTo>
                      <a:pt x="114" y="114"/>
                    </a:lnTo>
                    <a:lnTo>
                      <a:pt x="102" y="108"/>
                    </a:lnTo>
                    <a:lnTo>
                      <a:pt x="90" y="30"/>
                    </a:lnTo>
                    <a:lnTo>
                      <a:pt x="66" y="30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0" y="66"/>
                    </a:lnTo>
                    <a:lnTo>
                      <a:pt x="0" y="108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36" y="228"/>
                    </a:lnTo>
                    <a:lnTo>
                      <a:pt x="36" y="282"/>
                    </a:lnTo>
                    <a:lnTo>
                      <a:pt x="48" y="318"/>
                    </a:lnTo>
                    <a:lnTo>
                      <a:pt x="48" y="360"/>
                    </a:lnTo>
                    <a:lnTo>
                      <a:pt x="54" y="384"/>
                    </a:lnTo>
                    <a:lnTo>
                      <a:pt x="54" y="432"/>
                    </a:lnTo>
                    <a:lnTo>
                      <a:pt x="30" y="444"/>
                    </a:lnTo>
                    <a:lnTo>
                      <a:pt x="36" y="474"/>
                    </a:lnTo>
                    <a:lnTo>
                      <a:pt x="54" y="486"/>
                    </a:lnTo>
                    <a:lnTo>
                      <a:pt x="48" y="582"/>
                    </a:lnTo>
                    <a:lnTo>
                      <a:pt x="72" y="624"/>
                    </a:lnTo>
                    <a:lnTo>
                      <a:pt x="54" y="642"/>
                    </a:lnTo>
                    <a:lnTo>
                      <a:pt x="60" y="702"/>
                    </a:lnTo>
                    <a:lnTo>
                      <a:pt x="66" y="708"/>
                    </a:lnTo>
                    <a:lnTo>
                      <a:pt x="78" y="732"/>
                    </a:lnTo>
                    <a:lnTo>
                      <a:pt x="78" y="744"/>
                    </a:lnTo>
                    <a:lnTo>
                      <a:pt x="72" y="756"/>
                    </a:lnTo>
                    <a:lnTo>
                      <a:pt x="66" y="762"/>
                    </a:lnTo>
                    <a:lnTo>
                      <a:pt x="60" y="762"/>
                    </a:lnTo>
                    <a:lnTo>
                      <a:pt x="60" y="792"/>
                    </a:lnTo>
                    <a:lnTo>
                      <a:pt x="72" y="810"/>
                    </a:lnTo>
                    <a:lnTo>
                      <a:pt x="60" y="822"/>
                    </a:lnTo>
                    <a:lnTo>
                      <a:pt x="48" y="846"/>
                    </a:lnTo>
                    <a:lnTo>
                      <a:pt x="48" y="852"/>
                    </a:lnTo>
                    <a:lnTo>
                      <a:pt x="60" y="852"/>
                    </a:lnTo>
                    <a:lnTo>
                      <a:pt x="60" y="864"/>
                    </a:lnTo>
                    <a:lnTo>
                      <a:pt x="66" y="870"/>
                    </a:lnTo>
                    <a:lnTo>
                      <a:pt x="66" y="888"/>
                    </a:lnTo>
                    <a:lnTo>
                      <a:pt x="54" y="900"/>
                    </a:lnTo>
                    <a:lnTo>
                      <a:pt x="54" y="906"/>
                    </a:lnTo>
                    <a:lnTo>
                      <a:pt x="48" y="912"/>
                    </a:lnTo>
                    <a:lnTo>
                      <a:pt x="48" y="936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66" y="954"/>
                    </a:lnTo>
                    <a:lnTo>
                      <a:pt x="78" y="966"/>
                    </a:lnTo>
                    <a:lnTo>
                      <a:pt x="78" y="1020"/>
                    </a:lnTo>
                    <a:lnTo>
                      <a:pt x="60" y="1020"/>
                    </a:lnTo>
                    <a:lnTo>
                      <a:pt x="60" y="1044"/>
                    </a:lnTo>
                    <a:lnTo>
                      <a:pt x="66" y="1056"/>
                    </a:lnTo>
                    <a:lnTo>
                      <a:pt x="90" y="1128"/>
                    </a:lnTo>
                    <a:lnTo>
                      <a:pt x="96" y="1140"/>
                    </a:lnTo>
                    <a:lnTo>
                      <a:pt x="102" y="1146"/>
                    </a:lnTo>
                    <a:lnTo>
                      <a:pt x="102" y="1164"/>
                    </a:lnTo>
                    <a:lnTo>
                      <a:pt x="108" y="1170"/>
                    </a:lnTo>
                    <a:lnTo>
                      <a:pt x="114" y="1182"/>
                    </a:lnTo>
                    <a:lnTo>
                      <a:pt x="120" y="1188"/>
                    </a:lnTo>
                    <a:lnTo>
                      <a:pt x="120" y="1236"/>
                    </a:lnTo>
                    <a:lnTo>
                      <a:pt x="114" y="1266"/>
                    </a:lnTo>
                    <a:lnTo>
                      <a:pt x="138" y="1290"/>
                    </a:lnTo>
                    <a:lnTo>
                      <a:pt x="138" y="1296"/>
                    </a:lnTo>
                    <a:lnTo>
                      <a:pt x="132" y="1302"/>
                    </a:lnTo>
                    <a:lnTo>
                      <a:pt x="126" y="1314"/>
                    </a:lnTo>
                    <a:lnTo>
                      <a:pt x="126" y="1326"/>
                    </a:lnTo>
                    <a:lnTo>
                      <a:pt x="120" y="1338"/>
                    </a:lnTo>
                    <a:lnTo>
                      <a:pt x="120" y="1416"/>
                    </a:lnTo>
                    <a:lnTo>
                      <a:pt x="102" y="1452"/>
                    </a:lnTo>
                    <a:lnTo>
                      <a:pt x="114" y="1464"/>
                    </a:lnTo>
                    <a:lnTo>
                      <a:pt x="114" y="1470"/>
                    </a:lnTo>
                    <a:lnTo>
                      <a:pt x="108" y="1476"/>
                    </a:lnTo>
                    <a:lnTo>
                      <a:pt x="108" y="1536"/>
                    </a:lnTo>
                    <a:lnTo>
                      <a:pt x="102" y="1554"/>
                    </a:lnTo>
                    <a:lnTo>
                      <a:pt x="102" y="1578"/>
                    </a:lnTo>
                    <a:lnTo>
                      <a:pt x="84" y="1584"/>
                    </a:lnTo>
                    <a:lnTo>
                      <a:pt x="84" y="1608"/>
                    </a:lnTo>
                    <a:lnTo>
                      <a:pt x="108" y="1650"/>
                    </a:lnTo>
                    <a:lnTo>
                      <a:pt x="108" y="1692"/>
                    </a:lnTo>
                    <a:lnTo>
                      <a:pt x="114" y="1704"/>
                    </a:lnTo>
                    <a:lnTo>
                      <a:pt x="144" y="1734"/>
                    </a:lnTo>
                    <a:lnTo>
                      <a:pt x="156" y="1758"/>
                    </a:lnTo>
                    <a:lnTo>
                      <a:pt x="156" y="1800"/>
                    </a:lnTo>
                    <a:lnTo>
                      <a:pt x="150" y="1812"/>
                    </a:lnTo>
                    <a:lnTo>
                      <a:pt x="150" y="1824"/>
                    </a:lnTo>
                    <a:lnTo>
                      <a:pt x="162" y="1836"/>
                    </a:lnTo>
                    <a:lnTo>
                      <a:pt x="162" y="1896"/>
                    </a:lnTo>
                    <a:lnTo>
                      <a:pt x="168" y="1908"/>
                    </a:lnTo>
                    <a:lnTo>
                      <a:pt x="174" y="1914"/>
                    </a:lnTo>
                    <a:lnTo>
                      <a:pt x="186" y="1920"/>
                    </a:lnTo>
                    <a:lnTo>
                      <a:pt x="192" y="1926"/>
                    </a:lnTo>
                    <a:lnTo>
                      <a:pt x="198" y="1926"/>
                    </a:lnTo>
                    <a:lnTo>
                      <a:pt x="192" y="1944"/>
                    </a:lnTo>
                    <a:lnTo>
                      <a:pt x="234" y="1944"/>
                    </a:lnTo>
                    <a:lnTo>
                      <a:pt x="234" y="1914"/>
                    </a:lnTo>
                    <a:lnTo>
                      <a:pt x="246" y="1926"/>
                    </a:lnTo>
                    <a:lnTo>
                      <a:pt x="258" y="1932"/>
                    </a:lnTo>
                    <a:lnTo>
                      <a:pt x="270" y="1932"/>
                    </a:lnTo>
                    <a:lnTo>
                      <a:pt x="276" y="1926"/>
                    </a:lnTo>
                    <a:lnTo>
                      <a:pt x="276" y="1914"/>
                    </a:lnTo>
                    <a:lnTo>
                      <a:pt x="288" y="1932"/>
                    </a:lnTo>
                    <a:lnTo>
                      <a:pt x="282" y="1938"/>
                    </a:lnTo>
                    <a:lnTo>
                      <a:pt x="270" y="1944"/>
                    </a:lnTo>
                    <a:lnTo>
                      <a:pt x="264" y="1956"/>
                    </a:lnTo>
                    <a:lnTo>
                      <a:pt x="258" y="1962"/>
                    </a:lnTo>
                    <a:lnTo>
                      <a:pt x="258" y="1968"/>
                    </a:lnTo>
                    <a:lnTo>
                      <a:pt x="288" y="1968"/>
                    </a:lnTo>
                    <a:lnTo>
                      <a:pt x="294" y="1974"/>
                    </a:lnTo>
                    <a:lnTo>
                      <a:pt x="294" y="1992"/>
                    </a:lnTo>
                    <a:lnTo>
                      <a:pt x="270" y="1986"/>
                    </a:lnTo>
                    <a:lnTo>
                      <a:pt x="288" y="2010"/>
                    </a:lnTo>
                    <a:lnTo>
                      <a:pt x="276" y="2022"/>
                    </a:lnTo>
                    <a:lnTo>
                      <a:pt x="294" y="2046"/>
                    </a:lnTo>
                    <a:lnTo>
                      <a:pt x="276" y="2064"/>
                    </a:lnTo>
                    <a:lnTo>
                      <a:pt x="270" y="2076"/>
                    </a:lnTo>
                    <a:lnTo>
                      <a:pt x="270" y="2082"/>
                    </a:lnTo>
                    <a:lnTo>
                      <a:pt x="276" y="2088"/>
                    </a:lnTo>
                    <a:lnTo>
                      <a:pt x="282" y="2088"/>
                    </a:lnTo>
                    <a:lnTo>
                      <a:pt x="306" y="2100"/>
                    </a:lnTo>
                    <a:lnTo>
                      <a:pt x="318" y="2100"/>
                    </a:lnTo>
                    <a:lnTo>
                      <a:pt x="300" y="2118"/>
                    </a:lnTo>
                    <a:lnTo>
                      <a:pt x="300" y="2130"/>
                    </a:lnTo>
                    <a:lnTo>
                      <a:pt x="312" y="2136"/>
                    </a:lnTo>
                    <a:lnTo>
                      <a:pt x="318" y="2142"/>
                    </a:lnTo>
                    <a:lnTo>
                      <a:pt x="330" y="2148"/>
                    </a:lnTo>
                    <a:lnTo>
                      <a:pt x="354" y="2148"/>
                    </a:lnTo>
                    <a:lnTo>
                      <a:pt x="360" y="2184"/>
                    </a:lnTo>
                    <a:lnTo>
                      <a:pt x="354" y="2184"/>
                    </a:lnTo>
                    <a:lnTo>
                      <a:pt x="324" y="2214"/>
                    </a:lnTo>
                    <a:lnTo>
                      <a:pt x="324" y="2220"/>
                    </a:lnTo>
                    <a:lnTo>
                      <a:pt x="330" y="2226"/>
                    </a:lnTo>
                    <a:lnTo>
                      <a:pt x="354" y="2226"/>
                    </a:lnTo>
                    <a:lnTo>
                      <a:pt x="366" y="2232"/>
                    </a:lnTo>
                    <a:lnTo>
                      <a:pt x="378" y="2244"/>
                    </a:lnTo>
                    <a:lnTo>
                      <a:pt x="348" y="2244"/>
                    </a:lnTo>
                    <a:lnTo>
                      <a:pt x="342" y="2238"/>
                    </a:lnTo>
                    <a:lnTo>
                      <a:pt x="330" y="2238"/>
                    </a:lnTo>
                    <a:lnTo>
                      <a:pt x="324" y="2244"/>
                    </a:lnTo>
                    <a:lnTo>
                      <a:pt x="324" y="2250"/>
                    </a:lnTo>
                    <a:lnTo>
                      <a:pt x="354" y="2256"/>
                    </a:lnTo>
                    <a:lnTo>
                      <a:pt x="330" y="2268"/>
                    </a:lnTo>
                    <a:lnTo>
                      <a:pt x="336" y="2292"/>
                    </a:lnTo>
                    <a:lnTo>
                      <a:pt x="348" y="2292"/>
                    </a:lnTo>
                    <a:lnTo>
                      <a:pt x="348" y="2316"/>
                    </a:lnTo>
                    <a:lnTo>
                      <a:pt x="336" y="2328"/>
                    </a:lnTo>
                    <a:lnTo>
                      <a:pt x="336" y="2322"/>
                    </a:lnTo>
                    <a:lnTo>
                      <a:pt x="330" y="2316"/>
                    </a:lnTo>
                    <a:lnTo>
                      <a:pt x="324" y="2304"/>
                    </a:lnTo>
                    <a:lnTo>
                      <a:pt x="324" y="2298"/>
                    </a:lnTo>
                    <a:lnTo>
                      <a:pt x="288" y="2298"/>
                    </a:lnTo>
                    <a:lnTo>
                      <a:pt x="306" y="2292"/>
                    </a:lnTo>
                    <a:lnTo>
                      <a:pt x="282" y="2268"/>
                    </a:lnTo>
                    <a:lnTo>
                      <a:pt x="276" y="2268"/>
                    </a:lnTo>
                    <a:lnTo>
                      <a:pt x="276" y="2280"/>
                    </a:lnTo>
                    <a:lnTo>
                      <a:pt x="270" y="2268"/>
                    </a:lnTo>
                    <a:lnTo>
                      <a:pt x="228" y="2280"/>
                    </a:lnTo>
                    <a:lnTo>
                      <a:pt x="264" y="2286"/>
                    </a:lnTo>
                    <a:lnTo>
                      <a:pt x="258" y="2292"/>
                    </a:lnTo>
                    <a:lnTo>
                      <a:pt x="252" y="2304"/>
                    </a:lnTo>
                    <a:lnTo>
                      <a:pt x="246" y="2310"/>
                    </a:lnTo>
                    <a:lnTo>
                      <a:pt x="234" y="2316"/>
                    </a:lnTo>
                    <a:lnTo>
                      <a:pt x="228" y="2328"/>
                    </a:lnTo>
                    <a:lnTo>
                      <a:pt x="222" y="2334"/>
                    </a:lnTo>
                    <a:lnTo>
                      <a:pt x="222" y="2340"/>
                    </a:lnTo>
                    <a:lnTo>
                      <a:pt x="228" y="2346"/>
                    </a:lnTo>
                    <a:lnTo>
                      <a:pt x="240" y="2352"/>
                    </a:lnTo>
                    <a:lnTo>
                      <a:pt x="252" y="2352"/>
                    </a:lnTo>
                    <a:lnTo>
                      <a:pt x="252" y="2346"/>
                    </a:lnTo>
                    <a:lnTo>
                      <a:pt x="240" y="2334"/>
                    </a:lnTo>
                    <a:lnTo>
                      <a:pt x="264" y="2328"/>
                    </a:lnTo>
                    <a:lnTo>
                      <a:pt x="282" y="2346"/>
                    </a:lnTo>
                    <a:lnTo>
                      <a:pt x="324" y="2346"/>
                    </a:lnTo>
                    <a:lnTo>
                      <a:pt x="336" y="2352"/>
                    </a:lnTo>
                    <a:lnTo>
                      <a:pt x="342" y="2364"/>
                    </a:lnTo>
                    <a:lnTo>
                      <a:pt x="354" y="2370"/>
                    </a:lnTo>
                    <a:lnTo>
                      <a:pt x="354" y="2376"/>
                    </a:lnTo>
                    <a:lnTo>
                      <a:pt x="336" y="2394"/>
                    </a:lnTo>
                    <a:lnTo>
                      <a:pt x="342" y="2406"/>
                    </a:lnTo>
                    <a:lnTo>
                      <a:pt x="360" y="2406"/>
                    </a:lnTo>
                    <a:lnTo>
                      <a:pt x="360" y="2418"/>
                    </a:lnTo>
                    <a:lnTo>
                      <a:pt x="378" y="2424"/>
                    </a:lnTo>
                    <a:lnTo>
                      <a:pt x="384" y="2406"/>
                    </a:lnTo>
                    <a:lnTo>
                      <a:pt x="402" y="2424"/>
                    </a:lnTo>
                    <a:lnTo>
                      <a:pt x="408" y="2424"/>
                    </a:lnTo>
                    <a:lnTo>
                      <a:pt x="420" y="2430"/>
                    </a:lnTo>
                    <a:lnTo>
                      <a:pt x="426" y="2436"/>
                    </a:lnTo>
                    <a:lnTo>
                      <a:pt x="426" y="2448"/>
                    </a:lnTo>
                    <a:lnTo>
                      <a:pt x="414" y="2460"/>
                    </a:lnTo>
                    <a:lnTo>
                      <a:pt x="408" y="2454"/>
                    </a:lnTo>
                    <a:lnTo>
                      <a:pt x="396" y="2454"/>
                    </a:lnTo>
                    <a:lnTo>
                      <a:pt x="384" y="2448"/>
                    </a:lnTo>
                    <a:lnTo>
                      <a:pt x="378" y="2442"/>
                    </a:lnTo>
                    <a:lnTo>
                      <a:pt x="366" y="2442"/>
                    </a:lnTo>
                    <a:lnTo>
                      <a:pt x="366" y="2454"/>
                    </a:lnTo>
                    <a:lnTo>
                      <a:pt x="372" y="2460"/>
                    </a:lnTo>
                    <a:lnTo>
                      <a:pt x="378" y="2460"/>
                    </a:lnTo>
                    <a:lnTo>
                      <a:pt x="390" y="2472"/>
                    </a:lnTo>
                    <a:lnTo>
                      <a:pt x="402" y="2496"/>
                    </a:lnTo>
                    <a:lnTo>
                      <a:pt x="402" y="2508"/>
                    </a:lnTo>
                    <a:lnTo>
                      <a:pt x="384" y="2508"/>
                    </a:lnTo>
                    <a:lnTo>
                      <a:pt x="396" y="2526"/>
                    </a:lnTo>
                    <a:lnTo>
                      <a:pt x="414" y="2562"/>
                    </a:lnTo>
                    <a:lnTo>
                      <a:pt x="426" y="2520"/>
                    </a:lnTo>
                    <a:lnTo>
                      <a:pt x="426" y="2550"/>
                    </a:lnTo>
                    <a:lnTo>
                      <a:pt x="444" y="2574"/>
                    </a:lnTo>
                    <a:lnTo>
                      <a:pt x="420" y="2574"/>
                    </a:lnTo>
                    <a:lnTo>
                      <a:pt x="426" y="2592"/>
                    </a:lnTo>
                    <a:lnTo>
                      <a:pt x="450" y="2592"/>
                    </a:lnTo>
                    <a:lnTo>
                      <a:pt x="432" y="2604"/>
                    </a:lnTo>
                    <a:lnTo>
                      <a:pt x="462" y="2616"/>
                    </a:lnTo>
                    <a:lnTo>
                      <a:pt x="444" y="2628"/>
                    </a:lnTo>
                    <a:lnTo>
                      <a:pt x="474" y="2640"/>
                    </a:lnTo>
                    <a:lnTo>
                      <a:pt x="462" y="2652"/>
                    </a:lnTo>
                    <a:lnTo>
                      <a:pt x="480" y="2658"/>
                    </a:lnTo>
                    <a:lnTo>
                      <a:pt x="480" y="2652"/>
                    </a:lnTo>
                    <a:lnTo>
                      <a:pt x="486" y="2640"/>
                    </a:lnTo>
                    <a:lnTo>
                      <a:pt x="486" y="2634"/>
                    </a:lnTo>
                    <a:lnTo>
                      <a:pt x="492" y="2634"/>
                    </a:lnTo>
                    <a:lnTo>
                      <a:pt x="498" y="2640"/>
                    </a:lnTo>
                    <a:lnTo>
                      <a:pt x="504" y="2652"/>
                    </a:lnTo>
                    <a:lnTo>
                      <a:pt x="498" y="2658"/>
                    </a:lnTo>
                    <a:lnTo>
                      <a:pt x="498" y="2664"/>
                    </a:lnTo>
                    <a:lnTo>
                      <a:pt x="492" y="2664"/>
                    </a:lnTo>
                    <a:lnTo>
                      <a:pt x="480" y="2676"/>
                    </a:lnTo>
                    <a:lnTo>
                      <a:pt x="480" y="2682"/>
                    </a:lnTo>
                    <a:lnTo>
                      <a:pt x="486" y="2688"/>
                    </a:lnTo>
                    <a:lnTo>
                      <a:pt x="516" y="2688"/>
                    </a:lnTo>
                    <a:lnTo>
                      <a:pt x="516" y="2700"/>
                    </a:lnTo>
                    <a:lnTo>
                      <a:pt x="540" y="2724"/>
                    </a:lnTo>
                    <a:lnTo>
                      <a:pt x="552" y="2730"/>
                    </a:lnTo>
                    <a:lnTo>
                      <a:pt x="558" y="2736"/>
                    </a:lnTo>
                    <a:lnTo>
                      <a:pt x="558" y="2700"/>
                    </a:lnTo>
                    <a:lnTo>
                      <a:pt x="564" y="2700"/>
                    </a:lnTo>
                    <a:lnTo>
                      <a:pt x="570" y="2706"/>
                    </a:lnTo>
                    <a:lnTo>
                      <a:pt x="582" y="2712"/>
                    </a:lnTo>
                    <a:lnTo>
                      <a:pt x="600" y="2718"/>
                    </a:lnTo>
                    <a:lnTo>
                      <a:pt x="624" y="2742"/>
                    </a:lnTo>
                    <a:lnTo>
                      <a:pt x="618" y="2748"/>
                    </a:lnTo>
                    <a:lnTo>
                      <a:pt x="618" y="2754"/>
                    </a:lnTo>
                    <a:lnTo>
                      <a:pt x="612" y="2760"/>
                    </a:lnTo>
                    <a:lnTo>
                      <a:pt x="630" y="2766"/>
                    </a:lnTo>
                    <a:lnTo>
                      <a:pt x="630" y="2790"/>
                    </a:lnTo>
                    <a:lnTo>
                      <a:pt x="684" y="2790"/>
                    </a:lnTo>
                    <a:lnTo>
                      <a:pt x="696" y="2802"/>
                    </a:lnTo>
                    <a:lnTo>
                      <a:pt x="666" y="2802"/>
                    </a:lnTo>
                    <a:lnTo>
                      <a:pt x="654" y="2814"/>
                    </a:lnTo>
                    <a:lnTo>
                      <a:pt x="630" y="2814"/>
                    </a:lnTo>
                    <a:lnTo>
                      <a:pt x="618" y="2832"/>
                    </a:lnTo>
                    <a:lnTo>
                      <a:pt x="648" y="2832"/>
                    </a:lnTo>
                    <a:lnTo>
                      <a:pt x="636" y="2850"/>
                    </a:lnTo>
                    <a:lnTo>
                      <a:pt x="666" y="2844"/>
                    </a:lnTo>
                    <a:lnTo>
                      <a:pt x="666" y="2826"/>
                    </a:lnTo>
                    <a:lnTo>
                      <a:pt x="690" y="2838"/>
                    </a:lnTo>
                    <a:lnTo>
                      <a:pt x="696" y="2826"/>
                    </a:lnTo>
                    <a:lnTo>
                      <a:pt x="702" y="2820"/>
                    </a:lnTo>
                    <a:lnTo>
                      <a:pt x="714" y="2814"/>
                    </a:lnTo>
                    <a:lnTo>
                      <a:pt x="720" y="2808"/>
                    </a:lnTo>
                    <a:lnTo>
                      <a:pt x="732" y="2808"/>
                    </a:lnTo>
                    <a:lnTo>
                      <a:pt x="732" y="2820"/>
                    </a:lnTo>
                    <a:lnTo>
                      <a:pt x="726" y="2832"/>
                    </a:lnTo>
                    <a:lnTo>
                      <a:pt x="702" y="2856"/>
                    </a:lnTo>
                    <a:lnTo>
                      <a:pt x="696" y="2850"/>
                    </a:lnTo>
                    <a:lnTo>
                      <a:pt x="678" y="2850"/>
                    </a:lnTo>
                    <a:lnTo>
                      <a:pt x="678" y="2868"/>
                    </a:lnTo>
                    <a:lnTo>
                      <a:pt x="642" y="2868"/>
                    </a:lnTo>
                    <a:lnTo>
                      <a:pt x="630" y="2880"/>
                    </a:lnTo>
                    <a:lnTo>
                      <a:pt x="642" y="2886"/>
                    </a:lnTo>
                    <a:lnTo>
                      <a:pt x="648" y="2916"/>
                    </a:lnTo>
                    <a:lnTo>
                      <a:pt x="678" y="2898"/>
                    </a:lnTo>
                    <a:lnTo>
                      <a:pt x="684" y="2910"/>
                    </a:lnTo>
                    <a:lnTo>
                      <a:pt x="684" y="2916"/>
                    </a:lnTo>
                    <a:lnTo>
                      <a:pt x="690" y="2916"/>
                    </a:lnTo>
                    <a:lnTo>
                      <a:pt x="696" y="2910"/>
                    </a:lnTo>
                    <a:lnTo>
                      <a:pt x="702" y="2898"/>
                    </a:lnTo>
                    <a:lnTo>
                      <a:pt x="702" y="2892"/>
                    </a:lnTo>
                    <a:lnTo>
                      <a:pt x="708" y="2880"/>
                    </a:lnTo>
                    <a:lnTo>
                      <a:pt x="714" y="287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2" name="Chin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907" y="1211"/>
                <a:ext cx="936" cy="723"/>
              </a:xfrm>
              <a:custGeom>
                <a:avLst/>
                <a:gdLst>
                  <a:gd name="T0" fmla="*/ 2147483647 w 3660"/>
                  <a:gd name="T1" fmla="*/ 2147483647 h 2826"/>
                  <a:gd name="T2" fmla="*/ 2147483647 w 3660"/>
                  <a:gd name="T3" fmla="*/ 2147483647 h 2826"/>
                  <a:gd name="T4" fmla="*/ 2147483647 w 3660"/>
                  <a:gd name="T5" fmla="*/ 2147483647 h 2826"/>
                  <a:gd name="T6" fmla="*/ 2147483647 w 3660"/>
                  <a:gd name="T7" fmla="*/ 2147483647 h 2826"/>
                  <a:gd name="T8" fmla="*/ 2147483647 w 3660"/>
                  <a:gd name="T9" fmla="*/ 2147483647 h 2826"/>
                  <a:gd name="T10" fmla="*/ 2147483647 w 3660"/>
                  <a:gd name="T11" fmla="*/ 2147483647 h 2826"/>
                  <a:gd name="T12" fmla="*/ 2147483647 w 3660"/>
                  <a:gd name="T13" fmla="*/ 2147483647 h 2826"/>
                  <a:gd name="T14" fmla="*/ 2147483647 w 3660"/>
                  <a:gd name="T15" fmla="*/ 2147483647 h 2826"/>
                  <a:gd name="T16" fmla="*/ 2147483647 w 3660"/>
                  <a:gd name="T17" fmla="*/ 2147483647 h 2826"/>
                  <a:gd name="T18" fmla="*/ 2147483647 w 3660"/>
                  <a:gd name="T19" fmla="*/ 2147483647 h 2826"/>
                  <a:gd name="T20" fmla="*/ 2147483647 w 3660"/>
                  <a:gd name="T21" fmla="*/ 2147483647 h 2826"/>
                  <a:gd name="T22" fmla="*/ 2147483647 w 3660"/>
                  <a:gd name="T23" fmla="*/ 2147483647 h 2826"/>
                  <a:gd name="T24" fmla="*/ 2147483647 w 3660"/>
                  <a:gd name="T25" fmla="*/ 2147483647 h 2826"/>
                  <a:gd name="T26" fmla="*/ 2147483647 w 3660"/>
                  <a:gd name="T27" fmla="*/ 2147483647 h 2826"/>
                  <a:gd name="T28" fmla="*/ 2147483647 w 3660"/>
                  <a:gd name="T29" fmla="*/ 2147483647 h 2826"/>
                  <a:gd name="T30" fmla="*/ 2147483647 w 3660"/>
                  <a:gd name="T31" fmla="*/ 2147483647 h 2826"/>
                  <a:gd name="T32" fmla="*/ 2147483647 w 3660"/>
                  <a:gd name="T33" fmla="*/ 2147483647 h 2826"/>
                  <a:gd name="T34" fmla="*/ 2147483647 w 3660"/>
                  <a:gd name="T35" fmla="*/ 2147483647 h 2826"/>
                  <a:gd name="T36" fmla="*/ 2147483647 w 3660"/>
                  <a:gd name="T37" fmla="*/ 2147483647 h 2826"/>
                  <a:gd name="T38" fmla="*/ 2147483647 w 3660"/>
                  <a:gd name="T39" fmla="*/ 2147483647 h 2826"/>
                  <a:gd name="T40" fmla="*/ 2147483647 w 3660"/>
                  <a:gd name="T41" fmla="*/ 2147483647 h 2826"/>
                  <a:gd name="T42" fmla="*/ 2147483647 w 3660"/>
                  <a:gd name="T43" fmla="*/ 2147483647 h 2826"/>
                  <a:gd name="T44" fmla="*/ 2147483647 w 3660"/>
                  <a:gd name="T45" fmla="*/ 2147483647 h 2826"/>
                  <a:gd name="T46" fmla="*/ 0 w 3660"/>
                  <a:gd name="T47" fmla="*/ 2147483647 h 2826"/>
                  <a:gd name="T48" fmla="*/ 2147483647 w 3660"/>
                  <a:gd name="T49" fmla="*/ 2147483647 h 2826"/>
                  <a:gd name="T50" fmla="*/ 2147483647 w 3660"/>
                  <a:gd name="T51" fmla="*/ 2147483647 h 2826"/>
                  <a:gd name="T52" fmla="*/ 2147483647 w 3660"/>
                  <a:gd name="T53" fmla="*/ 2147483647 h 2826"/>
                  <a:gd name="T54" fmla="*/ 2147483647 w 3660"/>
                  <a:gd name="T55" fmla="*/ 2147483647 h 2826"/>
                  <a:gd name="T56" fmla="*/ 2147483647 w 3660"/>
                  <a:gd name="T57" fmla="*/ 2147483647 h 2826"/>
                  <a:gd name="T58" fmla="*/ 2147483647 w 3660"/>
                  <a:gd name="T59" fmla="*/ 2147483647 h 2826"/>
                  <a:gd name="T60" fmla="*/ 2147483647 w 3660"/>
                  <a:gd name="T61" fmla="*/ 2147483647 h 2826"/>
                  <a:gd name="T62" fmla="*/ 2147483647 w 3660"/>
                  <a:gd name="T63" fmla="*/ 2147483647 h 2826"/>
                  <a:gd name="T64" fmla="*/ 2147483647 w 3660"/>
                  <a:gd name="T65" fmla="*/ 2147483647 h 2826"/>
                  <a:gd name="T66" fmla="*/ 2147483647 w 3660"/>
                  <a:gd name="T67" fmla="*/ 2147483647 h 2826"/>
                  <a:gd name="T68" fmla="*/ 2147483647 w 3660"/>
                  <a:gd name="T69" fmla="*/ 2147483647 h 2826"/>
                  <a:gd name="T70" fmla="*/ 2147483647 w 3660"/>
                  <a:gd name="T71" fmla="*/ 2147483647 h 2826"/>
                  <a:gd name="T72" fmla="*/ 2147483647 w 3660"/>
                  <a:gd name="T73" fmla="*/ 2147483647 h 2826"/>
                  <a:gd name="T74" fmla="*/ 2147483647 w 3660"/>
                  <a:gd name="T75" fmla="*/ 2147483647 h 2826"/>
                  <a:gd name="T76" fmla="*/ 2147483647 w 3660"/>
                  <a:gd name="T77" fmla="*/ 2147483647 h 2826"/>
                  <a:gd name="T78" fmla="*/ 2147483647 w 3660"/>
                  <a:gd name="T79" fmla="*/ 2147483647 h 2826"/>
                  <a:gd name="T80" fmla="*/ 2147483647 w 3660"/>
                  <a:gd name="T81" fmla="*/ 2147483647 h 2826"/>
                  <a:gd name="T82" fmla="*/ 2147483647 w 3660"/>
                  <a:gd name="T83" fmla="*/ 2147483647 h 2826"/>
                  <a:gd name="T84" fmla="*/ 2147483647 w 3660"/>
                  <a:gd name="T85" fmla="*/ 2147483647 h 2826"/>
                  <a:gd name="T86" fmla="*/ 2147483647 w 3660"/>
                  <a:gd name="T87" fmla="*/ 2147483647 h 2826"/>
                  <a:gd name="T88" fmla="*/ 2147483647 w 3660"/>
                  <a:gd name="T89" fmla="*/ 2147483647 h 2826"/>
                  <a:gd name="T90" fmla="*/ 2147483647 w 3660"/>
                  <a:gd name="T91" fmla="*/ 2147483647 h 2826"/>
                  <a:gd name="T92" fmla="*/ 2147483647 w 3660"/>
                  <a:gd name="T93" fmla="*/ 2147483647 h 2826"/>
                  <a:gd name="T94" fmla="*/ 2147483647 w 3660"/>
                  <a:gd name="T95" fmla="*/ 2147483647 h 2826"/>
                  <a:gd name="T96" fmla="*/ 2147483647 w 3660"/>
                  <a:gd name="T97" fmla="*/ 2147483647 h 2826"/>
                  <a:gd name="T98" fmla="*/ 2147483647 w 3660"/>
                  <a:gd name="T99" fmla="*/ 2147483647 h 2826"/>
                  <a:gd name="T100" fmla="*/ 2147483647 w 3660"/>
                  <a:gd name="T101" fmla="*/ 2147483647 h 2826"/>
                  <a:gd name="T102" fmla="*/ 2147483647 w 3660"/>
                  <a:gd name="T103" fmla="*/ 2147483647 h 2826"/>
                  <a:gd name="T104" fmla="*/ 2147483647 w 3660"/>
                  <a:gd name="T105" fmla="*/ 2147483647 h 2826"/>
                  <a:gd name="T106" fmla="*/ 2147483647 w 3660"/>
                  <a:gd name="T107" fmla="*/ 2147483647 h 2826"/>
                  <a:gd name="T108" fmla="*/ 2147483647 w 3660"/>
                  <a:gd name="T109" fmla="*/ 2147483647 h 2826"/>
                  <a:gd name="T110" fmla="*/ 2147483647 w 3660"/>
                  <a:gd name="T111" fmla="*/ 2147483647 h 2826"/>
                  <a:gd name="T112" fmla="*/ 2147483647 w 3660"/>
                  <a:gd name="T113" fmla="*/ 2147483647 h 2826"/>
                  <a:gd name="T114" fmla="*/ 2147483647 w 3660"/>
                  <a:gd name="T115" fmla="*/ 2147483647 h 2826"/>
                  <a:gd name="T116" fmla="*/ 2147483647 w 3660"/>
                  <a:gd name="T117" fmla="*/ 2147483647 h 2826"/>
                  <a:gd name="T118" fmla="*/ 2147483647 w 3660"/>
                  <a:gd name="T119" fmla="*/ 2147483647 h 2826"/>
                  <a:gd name="T120" fmla="*/ 2147483647 w 3660"/>
                  <a:gd name="T121" fmla="*/ 2147483647 h 2826"/>
                  <a:gd name="T122" fmla="*/ 2147483647 w 3660"/>
                  <a:gd name="T123" fmla="*/ 2147483647 h 28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60"/>
                  <a:gd name="T187" fmla="*/ 0 h 2826"/>
                  <a:gd name="T188" fmla="*/ 3660 w 3660"/>
                  <a:gd name="T189" fmla="*/ 2826 h 28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60" h="2826">
                    <a:moveTo>
                      <a:pt x="2862" y="2688"/>
                    </a:moveTo>
                    <a:lnTo>
                      <a:pt x="2850" y="2682"/>
                    </a:lnTo>
                    <a:lnTo>
                      <a:pt x="2772" y="2682"/>
                    </a:lnTo>
                    <a:lnTo>
                      <a:pt x="2766" y="2700"/>
                    </a:lnTo>
                    <a:lnTo>
                      <a:pt x="2748" y="2694"/>
                    </a:lnTo>
                    <a:lnTo>
                      <a:pt x="2736" y="2718"/>
                    </a:lnTo>
                    <a:lnTo>
                      <a:pt x="2730" y="2724"/>
                    </a:lnTo>
                    <a:lnTo>
                      <a:pt x="2712" y="2760"/>
                    </a:lnTo>
                    <a:lnTo>
                      <a:pt x="2718" y="2772"/>
                    </a:lnTo>
                    <a:lnTo>
                      <a:pt x="2724" y="2790"/>
                    </a:lnTo>
                    <a:lnTo>
                      <a:pt x="2754" y="2820"/>
                    </a:lnTo>
                    <a:lnTo>
                      <a:pt x="2766" y="2826"/>
                    </a:lnTo>
                    <a:lnTo>
                      <a:pt x="2772" y="2826"/>
                    </a:lnTo>
                    <a:lnTo>
                      <a:pt x="2802" y="2820"/>
                    </a:lnTo>
                    <a:lnTo>
                      <a:pt x="2820" y="2820"/>
                    </a:lnTo>
                    <a:lnTo>
                      <a:pt x="2844" y="2808"/>
                    </a:lnTo>
                    <a:lnTo>
                      <a:pt x="2850" y="2802"/>
                    </a:lnTo>
                    <a:lnTo>
                      <a:pt x="2850" y="2754"/>
                    </a:lnTo>
                    <a:lnTo>
                      <a:pt x="2856" y="2742"/>
                    </a:lnTo>
                    <a:lnTo>
                      <a:pt x="2862" y="2736"/>
                    </a:lnTo>
                    <a:lnTo>
                      <a:pt x="2868" y="2724"/>
                    </a:lnTo>
                    <a:lnTo>
                      <a:pt x="2868" y="2700"/>
                    </a:lnTo>
                    <a:lnTo>
                      <a:pt x="2862" y="2688"/>
                    </a:lnTo>
                    <a:close/>
                    <a:moveTo>
                      <a:pt x="3660" y="624"/>
                    </a:moveTo>
                    <a:lnTo>
                      <a:pt x="3654" y="600"/>
                    </a:lnTo>
                    <a:lnTo>
                      <a:pt x="3660" y="570"/>
                    </a:lnTo>
                    <a:lnTo>
                      <a:pt x="3642" y="564"/>
                    </a:lnTo>
                    <a:lnTo>
                      <a:pt x="3642" y="540"/>
                    </a:lnTo>
                    <a:lnTo>
                      <a:pt x="3630" y="528"/>
                    </a:lnTo>
                    <a:lnTo>
                      <a:pt x="3630" y="510"/>
                    </a:lnTo>
                    <a:lnTo>
                      <a:pt x="3618" y="492"/>
                    </a:lnTo>
                    <a:lnTo>
                      <a:pt x="3636" y="486"/>
                    </a:lnTo>
                    <a:lnTo>
                      <a:pt x="3636" y="456"/>
                    </a:lnTo>
                    <a:lnTo>
                      <a:pt x="3612" y="444"/>
                    </a:lnTo>
                    <a:lnTo>
                      <a:pt x="3612" y="426"/>
                    </a:lnTo>
                    <a:lnTo>
                      <a:pt x="3606" y="414"/>
                    </a:lnTo>
                    <a:lnTo>
                      <a:pt x="3594" y="408"/>
                    </a:lnTo>
                    <a:lnTo>
                      <a:pt x="3552" y="408"/>
                    </a:lnTo>
                    <a:lnTo>
                      <a:pt x="3546" y="432"/>
                    </a:lnTo>
                    <a:lnTo>
                      <a:pt x="3516" y="432"/>
                    </a:lnTo>
                    <a:lnTo>
                      <a:pt x="3504" y="438"/>
                    </a:lnTo>
                    <a:lnTo>
                      <a:pt x="3498" y="438"/>
                    </a:lnTo>
                    <a:lnTo>
                      <a:pt x="3492" y="444"/>
                    </a:lnTo>
                    <a:lnTo>
                      <a:pt x="3492" y="462"/>
                    </a:lnTo>
                    <a:lnTo>
                      <a:pt x="3462" y="456"/>
                    </a:lnTo>
                    <a:lnTo>
                      <a:pt x="3462" y="468"/>
                    </a:lnTo>
                    <a:lnTo>
                      <a:pt x="3444" y="468"/>
                    </a:lnTo>
                    <a:lnTo>
                      <a:pt x="3432" y="456"/>
                    </a:lnTo>
                    <a:lnTo>
                      <a:pt x="3408" y="462"/>
                    </a:lnTo>
                    <a:lnTo>
                      <a:pt x="3366" y="432"/>
                    </a:lnTo>
                    <a:lnTo>
                      <a:pt x="3366" y="420"/>
                    </a:lnTo>
                    <a:lnTo>
                      <a:pt x="3360" y="408"/>
                    </a:lnTo>
                    <a:lnTo>
                      <a:pt x="3360" y="402"/>
                    </a:lnTo>
                    <a:lnTo>
                      <a:pt x="3354" y="396"/>
                    </a:lnTo>
                    <a:lnTo>
                      <a:pt x="3336" y="396"/>
                    </a:lnTo>
                    <a:lnTo>
                      <a:pt x="3318" y="366"/>
                    </a:lnTo>
                    <a:lnTo>
                      <a:pt x="3276" y="366"/>
                    </a:lnTo>
                    <a:lnTo>
                      <a:pt x="3258" y="348"/>
                    </a:lnTo>
                    <a:lnTo>
                      <a:pt x="3246" y="342"/>
                    </a:lnTo>
                    <a:lnTo>
                      <a:pt x="3228" y="324"/>
                    </a:lnTo>
                    <a:lnTo>
                      <a:pt x="3216" y="324"/>
                    </a:lnTo>
                    <a:lnTo>
                      <a:pt x="3204" y="336"/>
                    </a:lnTo>
                    <a:lnTo>
                      <a:pt x="3192" y="330"/>
                    </a:lnTo>
                    <a:lnTo>
                      <a:pt x="3186" y="324"/>
                    </a:lnTo>
                    <a:lnTo>
                      <a:pt x="3174" y="318"/>
                    </a:lnTo>
                    <a:lnTo>
                      <a:pt x="3126" y="318"/>
                    </a:lnTo>
                    <a:lnTo>
                      <a:pt x="3114" y="312"/>
                    </a:lnTo>
                    <a:lnTo>
                      <a:pt x="3108" y="306"/>
                    </a:lnTo>
                    <a:lnTo>
                      <a:pt x="3084" y="294"/>
                    </a:lnTo>
                    <a:lnTo>
                      <a:pt x="3078" y="288"/>
                    </a:lnTo>
                    <a:lnTo>
                      <a:pt x="3072" y="288"/>
                    </a:lnTo>
                    <a:lnTo>
                      <a:pt x="3066" y="264"/>
                    </a:lnTo>
                    <a:lnTo>
                      <a:pt x="3054" y="264"/>
                    </a:lnTo>
                    <a:lnTo>
                      <a:pt x="3048" y="252"/>
                    </a:lnTo>
                    <a:lnTo>
                      <a:pt x="3030" y="234"/>
                    </a:lnTo>
                    <a:lnTo>
                      <a:pt x="3024" y="222"/>
                    </a:lnTo>
                    <a:lnTo>
                      <a:pt x="2976" y="198"/>
                    </a:lnTo>
                    <a:lnTo>
                      <a:pt x="2964" y="198"/>
                    </a:lnTo>
                    <a:lnTo>
                      <a:pt x="2952" y="168"/>
                    </a:lnTo>
                    <a:lnTo>
                      <a:pt x="2904" y="144"/>
                    </a:lnTo>
                    <a:lnTo>
                      <a:pt x="2898" y="114"/>
                    </a:lnTo>
                    <a:lnTo>
                      <a:pt x="2892" y="114"/>
                    </a:lnTo>
                    <a:lnTo>
                      <a:pt x="2886" y="108"/>
                    </a:lnTo>
                    <a:lnTo>
                      <a:pt x="2874" y="108"/>
                    </a:lnTo>
                    <a:lnTo>
                      <a:pt x="2862" y="96"/>
                    </a:lnTo>
                    <a:lnTo>
                      <a:pt x="2850" y="90"/>
                    </a:lnTo>
                    <a:lnTo>
                      <a:pt x="2838" y="78"/>
                    </a:lnTo>
                    <a:lnTo>
                      <a:pt x="2832" y="78"/>
                    </a:lnTo>
                    <a:lnTo>
                      <a:pt x="2832" y="66"/>
                    </a:lnTo>
                    <a:lnTo>
                      <a:pt x="2820" y="60"/>
                    </a:lnTo>
                    <a:lnTo>
                      <a:pt x="2814" y="54"/>
                    </a:lnTo>
                    <a:lnTo>
                      <a:pt x="2802" y="48"/>
                    </a:lnTo>
                    <a:lnTo>
                      <a:pt x="2796" y="42"/>
                    </a:lnTo>
                    <a:lnTo>
                      <a:pt x="2724" y="42"/>
                    </a:lnTo>
                    <a:lnTo>
                      <a:pt x="2688" y="18"/>
                    </a:lnTo>
                    <a:lnTo>
                      <a:pt x="2652" y="0"/>
                    </a:lnTo>
                    <a:lnTo>
                      <a:pt x="2598" y="12"/>
                    </a:lnTo>
                    <a:lnTo>
                      <a:pt x="2556" y="6"/>
                    </a:lnTo>
                    <a:lnTo>
                      <a:pt x="2550" y="18"/>
                    </a:lnTo>
                    <a:lnTo>
                      <a:pt x="2514" y="24"/>
                    </a:lnTo>
                    <a:lnTo>
                      <a:pt x="2472" y="66"/>
                    </a:lnTo>
                    <a:lnTo>
                      <a:pt x="2466" y="66"/>
                    </a:lnTo>
                    <a:lnTo>
                      <a:pt x="2466" y="78"/>
                    </a:lnTo>
                    <a:lnTo>
                      <a:pt x="2472" y="78"/>
                    </a:lnTo>
                    <a:lnTo>
                      <a:pt x="2490" y="84"/>
                    </a:lnTo>
                    <a:lnTo>
                      <a:pt x="2502" y="84"/>
                    </a:lnTo>
                    <a:lnTo>
                      <a:pt x="2508" y="90"/>
                    </a:lnTo>
                    <a:lnTo>
                      <a:pt x="2520" y="90"/>
                    </a:lnTo>
                    <a:lnTo>
                      <a:pt x="2532" y="102"/>
                    </a:lnTo>
                    <a:lnTo>
                      <a:pt x="2544" y="108"/>
                    </a:lnTo>
                    <a:lnTo>
                      <a:pt x="2550" y="114"/>
                    </a:lnTo>
                    <a:lnTo>
                      <a:pt x="2550" y="126"/>
                    </a:lnTo>
                    <a:lnTo>
                      <a:pt x="2532" y="144"/>
                    </a:lnTo>
                    <a:lnTo>
                      <a:pt x="2532" y="216"/>
                    </a:lnTo>
                    <a:lnTo>
                      <a:pt x="2538" y="258"/>
                    </a:lnTo>
                    <a:lnTo>
                      <a:pt x="2544" y="264"/>
                    </a:lnTo>
                    <a:lnTo>
                      <a:pt x="2556" y="264"/>
                    </a:lnTo>
                    <a:lnTo>
                      <a:pt x="2556" y="276"/>
                    </a:lnTo>
                    <a:lnTo>
                      <a:pt x="2550" y="282"/>
                    </a:lnTo>
                    <a:lnTo>
                      <a:pt x="2538" y="288"/>
                    </a:lnTo>
                    <a:lnTo>
                      <a:pt x="2514" y="288"/>
                    </a:lnTo>
                    <a:lnTo>
                      <a:pt x="2514" y="300"/>
                    </a:lnTo>
                    <a:lnTo>
                      <a:pt x="2496" y="318"/>
                    </a:lnTo>
                    <a:lnTo>
                      <a:pt x="2484" y="318"/>
                    </a:lnTo>
                    <a:lnTo>
                      <a:pt x="2478" y="312"/>
                    </a:lnTo>
                    <a:lnTo>
                      <a:pt x="2442" y="312"/>
                    </a:lnTo>
                    <a:lnTo>
                      <a:pt x="2406" y="288"/>
                    </a:lnTo>
                    <a:lnTo>
                      <a:pt x="2406" y="372"/>
                    </a:lnTo>
                    <a:lnTo>
                      <a:pt x="2412" y="384"/>
                    </a:lnTo>
                    <a:lnTo>
                      <a:pt x="2418" y="408"/>
                    </a:lnTo>
                    <a:lnTo>
                      <a:pt x="2424" y="420"/>
                    </a:lnTo>
                    <a:lnTo>
                      <a:pt x="2418" y="420"/>
                    </a:lnTo>
                    <a:lnTo>
                      <a:pt x="2418" y="438"/>
                    </a:lnTo>
                    <a:lnTo>
                      <a:pt x="2424" y="450"/>
                    </a:lnTo>
                    <a:lnTo>
                      <a:pt x="2436" y="456"/>
                    </a:lnTo>
                    <a:lnTo>
                      <a:pt x="2442" y="462"/>
                    </a:lnTo>
                    <a:lnTo>
                      <a:pt x="2460" y="462"/>
                    </a:lnTo>
                    <a:lnTo>
                      <a:pt x="2460" y="456"/>
                    </a:lnTo>
                    <a:lnTo>
                      <a:pt x="2454" y="456"/>
                    </a:lnTo>
                    <a:lnTo>
                      <a:pt x="2460" y="450"/>
                    </a:lnTo>
                    <a:lnTo>
                      <a:pt x="2514" y="450"/>
                    </a:lnTo>
                    <a:lnTo>
                      <a:pt x="2526" y="462"/>
                    </a:lnTo>
                    <a:lnTo>
                      <a:pt x="2538" y="468"/>
                    </a:lnTo>
                    <a:lnTo>
                      <a:pt x="2544" y="468"/>
                    </a:lnTo>
                    <a:lnTo>
                      <a:pt x="2550" y="462"/>
                    </a:lnTo>
                    <a:lnTo>
                      <a:pt x="2550" y="438"/>
                    </a:lnTo>
                    <a:lnTo>
                      <a:pt x="2616" y="438"/>
                    </a:lnTo>
                    <a:lnTo>
                      <a:pt x="2616" y="450"/>
                    </a:lnTo>
                    <a:lnTo>
                      <a:pt x="2622" y="456"/>
                    </a:lnTo>
                    <a:lnTo>
                      <a:pt x="2634" y="462"/>
                    </a:lnTo>
                    <a:lnTo>
                      <a:pt x="2652" y="462"/>
                    </a:lnTo>
                    <a:lnTo>
                      <a:pt x="2658" y="468"/>
                    </a:lnTo>
                    <a:lnTo>
                      <a:pt x="2670" y="474"/>
                    </a:lnTo>
                    <a:lnTo>
                      <a:pt x="2682" y="486"/>
                    </a:lnTo>
                    <a:lnTo>
                      <a:pt x="2706" y="498"/>
                    </a:lnTo>
                    <a:lnTo>
                      <a:pt x="2718" y="498"/>
                    </a:lnTo>
                    <a:lnTo>
                      <a:pt x="2724" y="510"/>
                    </a:lnTo>
                    <a:lnTo>
                      <a:pt x="2748" y="534"/>
                    </a:lnTo>
                    <a:lnTo>
                      <a:pt x="2748" y="540"/>
                    </a:lnTo>
                    <a:lnTo>
                      <a:pt x="2742" y="546"/>
                    </a:lnTo>
                    <a:lnTo>
                      <a:pt x="2706" y="546"/>
                    </a:lnTo>
                    <a:lnTo>
                      <a:pt x="2700" y="540"/>
                    </a:lnTo>
                    <a:lnTo>
                      <a:pt x="2688" y="534"/>
                    </a:lnTo>
                    <a:lnTo>
                      <a:pt x="2658" y="534"/>
                    </a:lnTo>
                    <a:lnTo>
                      <a:pt x="2652" y="540"/>
                    </a:lnTo>
                    <a:lnTo>
                      <a:pt x="2646" y="540"/>
                    </a:lnTo>
                    <a:lnTo>
                      <a:pt x="2628" y="558"/>
                    </a:lnTo>
                    <a:lnTo>
                      <a:pt x="2598" y="552"/>
                    </a:lnTo>
                    <a:lnTo>
                      <a:pt x="2598" y="570"/>
                    </a:lnTo>
                    <a:lnTo>
                      <a:pt x="2586" y="570"/>
                    </a:lnTo>
                    <a:lnTo>
                      <a:pt x="2550" y="588"/>
                    </a:lnTo>
                    <a:lnTo>
                      <a:pt x="2544" y="594"/>
                    </a:lnTo>
                    <a:lnTo>
                      <a:pt x="2550" y="606"/>
                    </a:lnTo>
                    <a:lnTo>
                      <a:pt x="2562" y="618"/>
                    </a:lnTo>
                    <a:lnTo>
                      <a:pt x="2538" y="642"/>
                    </a:lnTo>
                    <a:lnTo>
                      <a:pt x="2466" y="642"/>
                    </a:lnTo>
                    <a:lnTo>
                      <a:pt x="2466" y="666"/>
                    </a:lnTo>
                    <a:lnTo>
                      <a:pt x="2460" y="672"/>
                    </a:lnTo>
                    <a:lnTo>
                      <a:pt x="2454" y="684"/>
                    </a:lnTo>
                    <a:lnTo>
                      <a:pt x="2442" y="690"/>
                    </a:lnTo>
                    <a:lnTo>
                      <a:pt x="2424" y="690"/>
                    </a:lnTo>
                    <a:lnTo>
                      <a:pt x="2412" y="696"/>
                    </a:lnTo>
                    <a:lnTo>
                      <a:pt x="2388" y="696"/>
                    </a:lnTo>
                    <a:lnTo>
                      <a:pt x="2376" y="690"/>
                    </a:lnTo>
                    <a:lnTo>
                      <a:pt x="2370" y="684"/>
                    </a:lnTo>
                    <a:lnTo>
                      <a:pt x="2358" y="678"/>
                    </a:lnTo>
                    <a:lnTo>
                      <a:pt x="2352" y="672"/>
                    </a:lnTo>
                    <a:lnTo>
                      <a:pt x="2346" y="672"/>
                    </a:lnTo>
                    <a:lnTo>
                      <a:pt x="2340" y="666"/>
                    </a:lnTo>
                    <a:lnTo>
                      <a:pt x="2316" y="666"/>
                    </a:lnTo>
                    <a:lnTo>
                      <a:pt x="2304" y="672"/>
                    </a:lnTo>
                    <a:lnTo>
                      <a:pt x="2304" y="684"/>
                    </a:lnTo>
                    <a:lnTo>
                      <a:pt x="2298" y="696"/>
                    </a:lnTo>
                    <a:lnTo>
                      <a:pt x="2298" y="708"/>
                    </a:lnTo>
                    <a:lnTo>
                      <a:pt x="2304" y="720"/>
                    </a:lnTo>
                    <a:lnTo>
                      <a:pt x="2322" y="738"/>
                    </a:lnTo>
                    <a:lnTo>
                      <a:pt x="2334" y="744"/>
                    </a:lnTo>
                    <a:lnTo>
                      <a:pt x="2352" y="762"/>
                    </a:lnTo>
                    <a:lnTo>
                      <a:pt x="2364" y="768"/>
                    </a:lnTo>
                    <a:lnTo>
                      <a:pt x="2364" y="774"/>
                    </a:lnTo>
                    <a:lnTo>
                      <a:pt x="2358" y="780"/>
                    </a:lnTo>
                    <a:lnTo>
                      <a:pt x="2352" y="792"/>
                    </a:lnTo>
                    <a:lnTo>
                      <a:pt x="2340" y="804"/>
                    </a:lnTo>
                    <a:lnTo>
                      <a:pt x="2316" y="804"/>
                    </a:lnTo>
                    <a:lnTo>
                      <a:pt x="2316" y="810"/>
                    </a:lnTo>
                    <a:lnTo>
                      <a:pt x="2310" y="822"/>
                    </a:lnTo>
                    <a:lnTo>
                      <a:pt x="2310" y="828"/>
                    </a:lnTo>
                    <a:lnTo>
                      <a:pt x="2298" y="852"/>
                    </a:lnTo>
                    <a:lnTo>
                      <a:pt x="2286" y="858"/>
                    </a:lnTo>
                    <a:lnTo>
                      <a:pt x="2262" y="858"/>
                    </a:lnTo>
                    <a:lnTo>
                      <a:pt x="2244" y="882"/>
                    </a:lnTo>
                    <a:lnTo>
                      <a:pt x="2088" y="882"/>
                    </a:lnTo>
                    <a:lnTo>
                      <a:pt x="2070" y="894"/>
                    </a:lnTo>
                    <a:lnTo>
                      <a:pt x="2010" y="930"/>
                    </a:lnTo>
                    <a:lnTo>
                      <a:pt x="1992" y="942"/>
                    </a:lnTo>
                    <a:lnTo>
                      <a:pt x="1986" y="948"/>
                    </a:lnTo>
                    <a:lnTo>
                      <a:pt x="1968" y="948"/>
                    </a:lnTo>
                    <a:lnTo>
                      <a:pt x="1962" y="942"/>
                    </a:lnTo>
                    <a:lnTo>
                      <a:pt x="1956" y="942"/>
                    </a:lnTo>
                    <a:lnTo>
                      <a:pt x="1950" y="930"/>
                    </a:lnTo>
                    <a:lnTo>
                      <a:pt x="1950" y="924"/>
                    </a:lnTo>
                    <a:lnTo>
                      <a:pt x="1938" y="924"/>
                    </a:lnTo>
                    <a:lnTo>
                      <a:pt x="1926" y="930"/>
                    </a:lnTo>
                    <a:lnTo>
                      <a:pt x="1914" y="930"/>
                    </a:lnTo>
                    <a:lnTo>
                      <a:pt x="1908" y="936"/>
                    </a:lnTo>
                    <a:lnTo>
                      <a:pt x="1896" y="936"/>
                    </a:lnTo>
                    <a:lnTo>
                      <a:pt x="1890" y="930"/>
                    </a:lnTo>
                    <a:lnTo>
                      <a:pt x="1866" y="918"/>
                    </a:lnTo>
                    <a:lnTo>
                      <a:pt x="1848" y="912"/>
                    </a:lnTo>
                    <a:lnTo>
                      <a:pt x="1800" y="912"/>
                    </a:lnTo>
                    <a:lnTo>
                      <a:pt x="1776" y="906"/>
                    </a:lnTo>
                    <a:lnTo>
                      <a:pt x="1764" y="900"/>
                    </a:lnTo>
                    <a:lnTo>
                      <a:pt x="1758" y="888"/>
                    </a:lnTo>
                    <a:lnTo>
                      <a:pt x="1740" y="870"/>
                    </a:lnTo>
                    <a:lnTo>
                      <a:pt x="1728" y="870"/>
                    </a:lnTo>
                    <a:lnTo>
                      <a:pt x="1710" y="864"/>
                    </a:lnTo>
                    <a:lnTo>
                      <a:pt x="1656" y="864"/>
                    </a:lnTo>
                    <a:lnTo>
                      <a:pt x="1650" y="858"/>
                    </a:lnTo>
                    <a:lnTo>
                      <a:pt x="1644" y="858"/>
                    </a:lnTo>
                    <a:lnTo>
                      <a:pt x="1632" y="852"/>
                    </a:lnTo>
                    <a:lnTo>
                      <a:pt x="1620" y="852"/>
                    </a:lnTo>
                    <a:lnTo>
                      <a:pt x="1614" y="858"/>
                    </a:lnTo>
                    <a:lnTo>
                      <a:pt x="1602" y="864"/>
                    </a:lnTo>
                    <a:lnTo>
                      <a:pt x="1596" y="870"/>
                    </a:lnTo>
                    <a:lnTo>
                      <a:pt x="1560" y="864"/>
                    </a:lnTo>
                    <a:lnTo>
                      <a:pt x="1512" y="864"/>
                    </a:lnTo>
                    <a:lnTo>
                      <a:pt x="1458" y="858"/>
                    </a:lnTo>
                    <a:lnTo>
                      <a:pt x="1398" y="864"/>
                    </a:lnTo>
                    <a:lnTo>
                      <a:pt x="1386" y="858"/>
                    </a:lnTo>
                    <a:lnTo>
                      <a:pt x="1380" y="846"/>
                    </a:lnTo>
                    <a:lnTo>
                      <a:pt x="1368" y="840"/>
                    </a:lnTo>
                    <a:lnTo>
                      <a:pt x="1338" y="810"/>
                    </a:lnTo>
                    <a:lnTo>
                      <a:pt x="1332" y="798"/>
                    </a:lnTo>
                    <a:lnTo>
                      <a:pt x="1290" y="756"/>
                    </a:lnTo>
                    <a:lnTo>
                      <a:pt x="1278" y="732"/>
                    </a:lnTo>
                    <a:lnTo>
                      <a:pt x="1242" y="732"/>
                    </a:lnTo>
                    <a:lnTo>
                      <a:pt x="1236" y="726"/>
                    </a:lnTo>
                    <a:lnTo>
                      <a:pt x="1224" y="726"/>
                    </a:lnTo>
                    <a:lnTo>
                      <a:pt x="1200" y="714"/>
                    </a:lnTo>
                    <a:lnTo>
                      <a:pt x="1194" y="714"/>
                    </a:lnTo>
                    <a:lnTo>
                      <a:pt x="1188" y="708"/>
                    </a:lnTo>
                    <a:lnTo>
                      <a:pt x="1182" y="708"/>
                    </a:lnTo>
                    <a:lnTo>
                      <a:pt x="1176" y="696"/>
                    </a:lnTo>
                    <a:lnTo>
                      <a:pt x="1164" y="690"/>
                    </a:lnTo>
                    <a:lnTo>
                      <a:pt x="1158" y="690"/>
                    </a:lnTo>
                    <a:lnTo>
                      <a:pt x="1146" y="684"/>
                    </a:lnTo>
                    <a:lnTo>
                      <a:pt x="1140" y="684"/>
                    </a:lnTo>
                    <a:lnTo>
                      <a:pt x="1134" y="678"/>
                    </a:lnTo>
                    <a:lnTo>
                      <a:pt x="1038" y="678"/>
                    </a:lnTo>
                    <a:lnTo>
                      <a:pt x="1014" y="672"/>
                    </a:lnTo>
                    <a:lnTo>
                      <a:pt x="996" y="666"/>
                    </a:lnTo>
                    <a:lnTo>
                      <a:pt x="990" y="666"/>
                    </a:lnTo>
                    <a:lnTo>
                      <a:pt x="978" y="660"/>
                    </a:lnTo>
                    <a:lnTo>
                      <a:pt x="966" y="660"/>
                    </a:lnTo>
                    <a:lnTo>
                      <a:pt x="954" y="654"/>
                    </a:lnTo>
                    <a:lnTo>
                      <a:pt x="948" y="648"/>
                    </a:lnTo>
                    <a:lnTo>
                      <a:pt x="942" y="636"/>
                    </a:lnTo>
                    <a:lnTo>
                      <a:pt x="936" y="618"/>
                    </a:lnTo>
                    <a:lnTo>
                      <a:pt x="936" y="606"/>
                    </a:lnTo>
                    <a:lnTo>
                      <a:pt x="948" y="594"/>
                    </a:lnTo>
                    <a:lnTo>
                      <a:pt x="948" y="588"/>
                    </a:lnTo>
                    <a:lnTo>
                      <a:pt x="942" y="582"/>
                    </a:lnTo>
                    <a:lnTo>
                      <a:pt x="936" y="570"/>
                    </a:lnTo>
                    <a:lnTo>
                      <a:pt x="930" y="564"/>
                    </a:lnTo>
                    <a:lnTo>
                      <a:pt x="930" y="552"/>
                    </a:lnTo>
                    <a:lnTo>
                      <a:pt x="924" y="540"/>
                    </a:lnTo>
                    <a:lnTo>
                      <a:pt x="912" y="528"/>
                    </a:lnTo>
                    <a:lnTo>
                      <a:pt x="888" y="510"/>
                    </a:lnTo>
                    <a:lnTo>
                      <a:pt x="876" y="492"/>
                    </a:lnTo>
                    <a:lnTo>
                      <a:pt x="870" y="480"/>
                    </a:lnTo>
                    <a:lnTo>
                      <a:pt x="852" y="462"/>
                    </a:lnTo>
                    <a:lnTo>
                      <a:pt x="834" y="456"/>
                    </a:lnTo>
                    <a:lnTo>
                      <a:pt x="822" y="450"/>
                    </a:lnTo>
                    <a:lnTo>
                      <a:pt x="810" y="450"/>
                    </a:lnTo>
                    <a:lnTo>
                      <a:pt x="804" y="444"/>
                    </a:lnTo>
                    <a:lnTo>
                      <a:pt x="786" y="432"/>
                    </a:lnTo>
                    <a:lnTo>
                      <a:pt x="750" y="444"/>
                    </a:lnTo>
                    <a:lnTo>
                      <a:pt x="726" y="420"/>
                    </a:lnTo>
                    <a:lnTo>
                      <a:pt x="720" y="408"/>
                    </a:lnTo>
                    <a:lnTo>
                      <a:pt x="708" y="408"/>
                    </a:lnTo>
                    <a:lnTo>
                      <a:pt x="696" y="402"/>
                    </a:lnTo>
                    <a:lnTo>
                      <a:pt x="684" y="402"/>
                    </a:lnTo>
                    <a:lnTo>
                      <a:pt x="672" y="396"/>
                    </a:lnTo>
                    <a:lnTo>
                      <a:pt x="672" y="378"/>
                    </a:lnTo>
                    <a:lnTo>
                      <a:pt x="648" y="378"/>
                    </a:lnTo>
                    <a:lnTo>
                      <a:pt x="654" y="372"/>
                    </a:lnTo>
                    <a:lnTo>
                      <a:pt x="654" y="360"/>
                    </a:lnTo>
                    <a:lnTo>
                      <a:pt x="648" y="354"/>
                    </a:lnTo>
                    <a:lnTo>
                      <a:pt x="612" y="354"/>
                    </a:lnTo>
                    <a:lnTo>
                      <a:pt x="600" y="348"/>
                    </a:lnTo>
                    <a:lnTo>
                      <a:pt x="582" y="348"/>
                    </a:lnTo>
                    <a:lnTo>
                      <a:pt x="576" y="354"/>
                    </a:lnTo>
                    <a:lnTo>
                      <a:pt x="576" y="360"/>
                    </a:lnTo>
                    <a:lnTo>
                      <a:pt x="594" y="378"/>
                    </a:lnTo>
                    <a:lnTo>
                      <a:pt x="594" y="390"/>
                    </a:lnTo>
                    <a:lnTo>
                      <a:pt x="588" y="396"/>
                    </a:lnTo>
                    <a:lnTo>
                      <a:pt x="546" y="396"/>
                    </a:lnTo>
                    <a:lnTo>
                      <a:pt x="534" y="408"/>
                    </a:lnTo>
                    <a:lnTo>
                      <a:pt x="534" y="426"/>
                    </a:lnTo>
                    <a:lnTo>
                      <a:pt x="546" y="450"/>
                    </a:lnTo>
                    <a:lnTo>
                      <a:pt x="558" y="462"/>
                    </a:lnTo>
                    <a:lnTo>
                      <a:pt x="570" y="486"/>
                    </a:lnTo>
                    <a:lnTo>
                      <a:pt x="570" y="504"/>
                    </a:lnTo>
                    <a:lnTo>
                      <a:pt x="564" y="510"/>
                    </a:lnTo>
                    <a:lnTo>
                      <a:pt x="546" y="510"/>
                    </a:lnTo>
                    <a:lnTo>
                      <a:pt x="528" y="528"/>
                    </a:lnTo>
                    <a:lnTo>
                      <a:pt x="516" y="516"/>
                    </a:lnTo>
                    <a:lnTo>
                      <a:pt x="468" y="516"/>
                    </a:lnTo>
                    <a:lnTo>
                      <a:pt x="444" y="504"/>
                    </a:lnTo>
                    <a:lnTo>
                      <a:pt x="432" y="504"/>
                    </a:lnTo>
                    <a:lnTo>
                      <a:pt x="420" y="498"/>
                    </a:lnTo>
                    <a:lnTo>
                      <a:pt x="408" y="498"/>
                    </a:lnTo>
                    <a:lnTo>
                      <a:pt x="408" y="636"/>
                    </a:lnTo>
                    <a:lnTo>
                      <a:pt x="414" y="636"/>
                    </a:lnTo>
                    <a:lnTo>
                      <a:pt x="420" y="642"/>
                    </a:lnTo>
                    <a:lnTo>
                      <a:pt x="426" y="642"/>
                    </a:lnTo>
                    <a:lnTo>
                      <a:pt x="432" y="648"/>
                    </a:lnTo>
                    <a:lnTo>
                      <a:pt x="432" y="660"/>
                    </a:lnTo>
                    <a:lnTo>
                      <a:pt x="426" y="666"/>
                    </a:lnTo>
                    <a:lnTo>
                      <a:pt x="420" y="666"/>
                    </a:lnTo>
                    <a:lnTo>
                      <a:pt x="408" y="654"/>
                    </a:lnTo>
                    <a:lnTo>
                      <a:pt x="390" y="666"/>
                    </a:lnTo>
                    <a:lnTo>
                      <a:pt x="384" y="660"/>
                    </a:lnTo>
                    <a:lnTo>
                      <a:pt x="378" y="648"/>
                    </a:lnTo>
                    <a:lnTo>
                      <a:pt x="372" y="642"/>
                    </a:lnTo>
                    <a:lnTo>
                      <a:pt x="360" y="642"/>
                    </a:lnTo>
                    <a:lnTo>
                      <a:pt x="324" y="660"/>
                    </a:lnTo>
                    <a:lnTo>
                      <a:pt x="312" y="660"/>
                    </a:lnTo>
                    <a:lnTo>
                      <a:pt x="300" y="666"/>
                    </a:lnTo>
                    <a:lnTo>
                      <a:pt x="288" y="666"/>
                    </a:lnTo>
                    <a:lnTo>
                      <a:pt x="276" y="672"/>
                    </a:lnTo>
                    <a:lnTo>
                      <a:pt x="270" y="678"/>
                    </a:lnTo>
                    <a:lnTo>
                      <a:pt x="270" y="684"/>
                    </a:lnTo>
                    <a:lnTo>
                      <a:pt x="276" y="690"/>
                    </a:lnTo>
                    <a:lnTo>
                      <a:pt x="288" y="696"/>
                    </a:lnTo>
                    <a:lnTo>
                      <a:pt x="306" y="696"/>
                    </a:lnTo>
                    <a:lnTo>
                      <a:pt x="306" y="726"/>
                    </a:lnTo>
                    <a:lnTo>
                      <a:pt x="318" y="750"/>
                    </a:lnTo>
                    <a:lnTo>
                      <a:pt x="360" y="792"/>
                    </a:lnTo>
                    <a:lnTo>
                      <a:pt x="366" y="804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60" y="822"/>
                    </a:lnTo>
                    <a:lnTo>
                      <a:pt x="354" y="828"/>
                    </a:lnTo>
                    <a:lnTo>
                      <a:pt x="354" y="834"/>
                    </a:lnTo>
                    <a:lnTo>
                      <a:pt x="372" y="852"/>
                    </a:lnTo>
                    <a:lnTo>
                      <a:pt x="348" y="852"/>
                    </a:lnTo>
                    <a:lnTo>
                      <a:pt x="348" y="864"/>
                    </a:lnTo>
                    <a:lnTo>
                      <a:pt x="354" y="870"/>
                    </a:lnTo>
                    <a:lnTo>
                      <a:pt x="354" y="882"/>
                    </a:lnTo>
                    <a:lnTo>
                      <a:pt x="372" y="900"/>
                    </a:lnTo>
                    <a:lnTo>
                      <a:pt x="372" y="912"/>
                    </a:lnTo>
                    <a:lnTo>
                      <a:pt x="366" y="918"/>
                    </a:lnTo>
                    <a:lnTo>
                      <a:pt x="342" y="918"/>
                    </a:lnTo>
                    <a:lnTo>
                      <a:pt x="294" y="936"/>
                    </a:lnTo>
                    <a:lnTo>
                      <a:pt x="282" y="948"/>
                    </a:lnTo>
                    <a:lnTo>
                      <a:pt x="270" y="954"/>
                    </a:lnTo>
                    <a:lnTo>
                      <a:pt x="264" y="960"/>
                    </a:lnTo>
                    <a:lnTo>
                      <a:pt x="264" y="978"/>
                    </a:lnTo>
                    <a:lnTo>
                      <a:pt x="258" y="990"/>
                    </a:lnTo>
                    <a:lnTo>
                      <a:pt x="252" y="996"/>
                    </a:lnTo>
                    <a:lnTo>
                      <a:pt x="234" y="996"/>
                    </a:lnTo>
                    <a:lnTo>
                      <a:pt x="216" y="990"/>
                    </a:lnTo>
                    <a:lnTo>
                      <a:pt x="186" y="990"/>
                    </a:lnTo>
                    <a:lnTo>
                      <a:pt x="168" y="1008"/>
                    </a:lnTo>
                    <a:lnTo>
                      <a:pt x="162" y="1020"/>
                    </a:lnTo>
                    <a:lnTo>
                      <a:pt x="162" y="1044"/>
                    </a:lnTo>
                    <a:lnTo>
                      <a:pt x="156" y="1050"/>
                    </a:lnTo>
                    <a:lnTo>
                      <a:pt x="126" y="1044"/>
                    </a:lnTo>
                    <a:lnTo>
                      <a:pt x="114" y="1050"/>
                    </a:lnTo>
                    <a:lnTo>
                      <a:pt x="108" y="1044"/>
                    </a:lnTo>
                    <a:lnTo>
                      <a:pt x="102" y="1032"/>
                    </a:lnTo>
                    <a:lnTo>
                      <a:pt x="96" y="1026"/>
                    </a:lnTo>
                    <a:lnTo>
                      <a:pt x="84" y="1026"/>
                    </a:lnTo>
                    <a:lnTo>
                      <a:pt x="72" y="1038"/>
                    </a:lnTo>
                    <a:lnTo>
                      <a:pt x="48" y="1038"/>
                    </a:lnTo>
                    <a:lnTo>
                      <a:pt x="48" y="1056"/>
                    </a:lnTo>
                    <a:lnTo>
                      <a:pt x="36" y="1062"/>
                    </a:lnTo>
                    <a:lnTo>
                      <a:pt x="30" y="1068"/>
                    </a:lnTo>
                    <a:lnTo>
                      <a:pt x="18" y="1068"/>
                    </a:lnTo>
                    <a:lnTo>
                      <a:pt x="6" y="1074"/>
                    </a:lnTo>
                    <a:lnTo>
                      <a:pt x="0" y="1080"/>
                    </a:lnTo>
                    <a:lnTo>
                      <a:pt x="0" y="1086"/>
                    </a:lnTo>
                    <a:lnTo>
                      <a:pt x="12" y="1092"/>
                    </a:lnTo>
                    <a:lnTo>
                      <a:pt x="18" y="1104"/>
                    </a:lnTo>
                    <a:lnTo>
                      <a:pt x="18" y="1116"/>
                    </a:lnTo>
                    <a:lnTo>
                      <a:pt x="0" y="1116"/>
                    </a:lnTo>
                    <a:lnTo>
                      <a:pt x="0" y="1140"/>
                    </a:lnTo>
                    <a:lnTo>
                      <a:pt x="18" y="1140"/>
                    </a:lnTo>
                    <a:lnTo>
                      <a:pt x="18" y="1152"/>
                    </a:lnTo>
                    <a:lnTo>
                      <a:pt x="12" y="1164"/>
                    </a:lnTo>
                    <a:lnTo>
                      <a:pt x="12" y="1176"/>
                    </a:lnTo>
                    <a:lnTo>
                      <a:pt x="24" y="1188"/>
                    </a:lnTo>
                    <a:lnTo>
                      <a:pt x="36" y="1188"/>
                    </a:lnTo>
                    <a:lnTo>
                      <a:pt x="42" y="1182"/>
                    </a:lnTo>
                    <a:lnTo>
                      <a:pt x="66" y="1182"/>
                    </a:lnTo>
                    <a:lnTo>
                      <a:pt x="78" y="1188"/>
                    </a:lnTo>
                    <a:lnTo>
                      <a:pt x="84" y="1188"/>
                    </a:lnTo>
                    <a:lnTo>
                      <a:pt x="96" y="1194"/>
                    </a:lnTo>
                    <a:lnTo>
                      <a:pt x="102" y="1200"/>
                    </a:lnTo>
                    <a:lnTo>
                      <a:pt x="102" y="1242"/>
                    </a:lnTo>
                    <a:lnTo>
                      <a:pt x="114" y="1266"/>
                    </a:lnTo>
                    <a:lnTo>
                      <a:pt x="120" y="1272"/>
                    </a:lnTo>
                    <a:lnTo>
                      <a:pt x="126" y="1272"/>
                    </a:lnTo>
                    <a:lnTo>
                      <a:pt x="138" y="1284"/>
                    </a:lnTo>
                    <a:lnTo>
                      <a:pt x="132" y="1290"/>
                    </a:lnTo>
                    <a:lnTo>
                      <a:pt x="102" y="1290"/>
                    </a:lnTo>
                    <a:lnTo>
                      <a:pt x="96" y="1296"/>
                    </a:lnTo>
                    <a:lnTo>
                      <a:pt x="96" y="1308"/>
                    </a:lnTo>
                    <a:lnTo>
                      <a:pt x="108" y="1314"/>
                    </a:lnTo>
                    <a:lnTo>
                      <a:pt x="114" y="1320"/>
                    </a:lnTo>
                    <a:lnTo>
                      <a:pt x="162" y="1320"/>
                    </a:lnTo>
                    <a:lnTo>
                      <a:pt x="168" y="1332"/>
                    </a:lnTo>
                    <a:lnTo>
                      <a:pt x="180" y="1332"/>
                    </a:lnTo>
                    <a:lnTo>
                      <a:pt x="192" y="1338"/>
                    </a:lnTo>
                    <a:lnTo>
                      <a:pt x="204" y="1350"/>
                    </a:lnTo>
                    <a:lnTo>
                      <a:pt x="216" y="1374"/>
                    </a:lnTo>
                    <a:lnTo>
                      <a:pt x="216" y="1398"/>
                    </a:lnTo>
                    <a:lnTo>
                      <a:pt x="252" y="1410"/>
                    </a:lnTo>
                    <a:lnTo>
                      <a:pt x="264" y="1404"/>
                    </a:lnTo>
                    <a:lnTo>
                      <a:pt x="264" y="1410"/>
                    </a:lnTo>
                    <a:lnTo>
                      <a:pt x="270" y="1416"/>
                    </a:lnTo>
                    <a:lnTo>
                      <a:pt x="276" y="1428"/>
                    </a:lnTo>
                    <a:lnTo>
                      <a:pt x="288" y="1434"/>
                    </a:lnTo>
                    <a:lnTo>
                      <a:pt x="366" y="1434"/>
                    </a:lnTo>
                    <a:lnTo>
                      <a:pt x="378" y="1428"/>
                    </a:lnTo>
                    <a:lnTo>
                      <a:pt x="384" y="1416"/>
                    </a:lnTo>
                    <a:lnTo>
                      <a:pt x="402" y="1410"/>
                    </a:lnTo>
                    <a:lnTo>
                      <a:pt x="426" y="1398"/>
                    </a:lnTo>
                    <a:lnTo>
                      <a:pt x="438" y="1398"/>
                    </a:lnTo>
                    <a:lnTo>
                      <a:pt x="456" y="1410"/>
                    </a:lnTo>
                    <a:lnTo>
                      <a:pt x="480" y="1434"/>
                    </a:lnTo>
                    <a:lnTo>
                      <a:pt x="522" y="1434"/>
                    </a:lnTo>
                    <a:lnTo>
                      <a:pt x="522" y="1494"/>
                    </a:lnTo>
                    <a:lnTo>
                      <a:pt x="516" y="1500"/>
                    </a:lnTo>
                    <a:lnTo>
                      <a:pt x="498" y="1500"/>
                    </a:lnTo>
                    <a:lnTo>
                      <a:pt x="498" y="1506"/>
                    </a:lnTo>
                    <a:lnTo>
                      <a:pt x="504" y="1512"/>
                    </a:lnTo>
                    <a:lnTo>
                      <a:pt x="504" y="1536"/>
                    </a:lnTo>
                    <a:lnTo>
                      <a:pt x="498" y="1548"/>
                    </a:lnTo>
                    <a:lnTo>
                      <a:pt x="486" y="1554"/>
                    </a:lnTo>
                    <a:lnTo>
                      <a:pt x="456" y="1554"/>
                    </a:lnTo>
                    <a:lnTo>
                      <a:pt x="474" y="1578"/>
                    </a:lnTo>
                    <a:lnTo>
                      <a:pt x="456" y="1584"/>
                    </a:lnTo>
                    <a:lnTo>
                      <a:pt x="456" y="1608"/>
                    </a:lnTo>
                    <a:lnTo>
                      <a:pt x="480" y="1620"/>
                    </a:lnTo>
                    <a:lnTo>
                      <a:pt x="492" y="1620"/>
                    </a:lnTo>
                    <a:lnTo>
                      <a:pt x="498" y="1626"/>
                    </a:lnTo>
                    <a:lnTo>
                      <a:pt x="504" y="1638"/>
                    </a:lnTo>
                    <a:lnTo>
                      <a:pt x="522" y="1656"/>
                    </a:lnTo>
                    <a:lnTo>
                      <a:pt x="522" y="1668"/>
                    </a:lnTo>
                    <a:lnTo>
                      <a:pt x="510" y="1674"/>
                    </a:lnTo>
                    <a:lnTo>
                      <a:pt x="504" y="1680"/>
                    </a:lnTo>
                    <a:lnTo>
                      <a:pt x="498" y="1680"/>
                    </a:lnTo>
                    <a:lnTo>
                      <a:pt x="486" y="1698"/>
                    </a:lnTo>
                    <a:lnTo>
                      <a:pt x="474" y="1686"/>
                    </a:lnTo>
                    <a:lnTo>
                      <a:pt x="474" y="1668"/>
                    </a:lnTo>
                    <a:lnTo>
                      <a:pt x="462" y="1668"/>
                    </a:lnTo>
                    <a:lnTo>
                      <a:pt x="456" y="1674"/>
                    </a:lnTo>
                    <a:lnTo>
                      <a:pt x="450" y="1674"/>
                    </a:lnTo>
                    <a:lnTo>
                      <a:pt x="450" y="1692"/>
                    </a:lnTo>
                    <a:lnTo>
                      <a:pt x="456" y="1698"/>
                    </a:lnTo>
                    <a:lnTo>
                      <a:pt x="462" y="1710"/>
                    </a:lnTo>
                    <a:lnTo>
                      <a:pt x="474" y="1722"/>
                    </a:lnTo>
                    <a:lnTo>
                      <a:pt x="480" y="1722"/>
                    </a:lnTo>
                    <a:lnTo>
                      <a:pt x="480" y="1734"/>
                    </a:lnTo>
                    <a:lnTo>
                      <a:pt x="474" y="1740"/>
                    </a:lnTo>
                    <a:lnTo>
                      <a:pt x="474" y="1758"/>
                    </a:lnTo>
                    <a:lnTo>
                      <a:pt x="480" y="1764"/>
                    </a:lnTo>
                    <a:lnTo>
                      <a:pt x="510" y="1764"/>
                    </a:lnTo>
                    <a:lnTo>
                      <a:pt x="516" y="1776"/>
                    </a:lnTo>
                    <a:lnTo>
                      <a:pt x="528" y="1788"/>
                    </a:lnTo>
                    <a:lnTo>
                      <a:pt x="540" y="1794"/>
                    </a:lnTo>
                    <a:lnTo>
                      <a:pt x="552" y="1794"/>
                    </a:lnTo>
                    <a:lnTo>
                      <a:pt x="558" y="1800"/>
                    </a:lnTo>
                    <a:lnTo>
                      <a:pt x="564" y="1800"/>
                    </a:lnTo>
                    <a:lnTo>
                      <a:pt x="582" y="1818"/>
                    </a:lnTo>
                    <a:lnTo>
                      <a:pt x="600" y="1812"/>
                    </a:lnTo>
                    <a:lnTo>
                      <a:pt x="600" y="1830"/>
                    </a:lnTo>
                    <a:lnTo>
                      <a:pt x="612" y="1836"/>
                    </a:lnTo>
                    <a:lnTo>
                      <a:pt x="624" y="1836"/>
                    </a:lnTo>
                    <a:lnTo>
                      <a:pt x="666" y="1872"/>
                    </a:lnTo>
                    <a:lnTo>
                      <a:pt x="690" y="1854"/>
                    </a:lnTo>
                    <a:lnTo>
                      <a:pt x="696" y="1848"/>
                    </a:lnTo>
                    <a:lnTo>
                      <a:pt x="708" y="1842"/>
                    </a:lnTo>
                    <a:lnTo>
                      <a:pt x="720" y="1842"/>
                    </a:lnTo>
                    <a:lnTo>
                      <a:pt x="732" y="1848"/>
                    </a:lnTo>
                    <a:lnTo>
                      <a:pt x="744" y="1860"/>
                    </a:lnTo>
                    <a:lnTo>
                      <a:pt x="750" y="1872"/>
                    </a:lnTo>
                    <a:lnTo>
                      <a:pt x="762" y="1878"/>
                    </a:lnTo>
                    <a:lnTo>
                      <a:pt x="780" y="1896"/>
                    </a:lnTo>
                    <a:lnTo>
                      <a:pt x="822" y="1902"/>
                    </a:lnTo>
                    <a:lnTo>
                      <a:pt x="828" y="1914"/>
                    </a:lnTo>
                    <a:lnTo>
                      <a:pt x="834" y="1920"/>
                    </a:lnTo>
                    <a:lnTo>
                      <a:pt x="840" y="1932"/>
                    </a:lnTo>
                    <a:lnTo>
                      <a:pt x="846" y="1938"/>
                    </a:lnTo>
                    <a:lnTo>
                      <a:pt x="846" y="1950"/>
                    </a:lnTo>
                    <a:lnTo>
                      <a:pt x="858" y="1950"/>
                    </a:lnTo>
                    <a:lnTo>
                      <a:pt x="858" y="1944"/>
                    </a:lnTo>
                    <a:lnTo>
                      <a:pt x="864" y="1938"/>
                    </a:lnTo>
                    <a:lnTo>
                      <a:pt x="870" y="1926"/>
                    </a:lnTo>
                    <a:lnTo>
                      <a:pt x="882" y="1926"/>
                    </a:lnTo>
                    <a:lnTo>
                      <a:pt x="888" y="1932"/>
                    </a:lnTo>
                    <a:lnTo>
                      <a:pt x="894" y="1944"/>
                    </a:lnTo>
                    <a:lnTo>
                      <a:pt x="894" y="1962"/>
                    </a:lnTo>
                    <a:lnTo>
                      <a:pt x="924" y="1992"/>
                    </a:lnTo>
                    <a:lnTo>
                      <a:pt x="936" y="1998"/>
                    </a:lnTo>
                    <a:lnTo>
                      <a:pt x="942" y="1992"/>
                    </a:lnTo>
                    <a:lnTo>
                      <a:pt x="954" y="1986"/>
                    </a:lnTo>
                    <a:lnTo>
                      <a:pt x="960" y="1986"/>
                    </a:lnTo>
                    <a:lnTo>
                      <a:pt x="966" y="1992"/>
                    </a:lnTo>
                    <a:lnTo>
                      <a:pt x="966" y="1998"/>
                    </a:lnTo>
                    <a:lnTo>
                      <a:pt x="960" y="2004"/>
                    </a:lnTo>
                    <a:lnTo>
                      <a:pt x="960" y="2010"/>
                    </a:lnTo>
                    <a:lnTo>
                      <a:pt x="966" y="2010"/>
                    </a:lnTo>
                    <a:lnTo>
                      <a:pt x="972" y="2016"/>
                    </a:lnTo>
                    <a:lnTo>
                      <a:pt x="990" y="2022"/>
                    </a:lnTo>
                    <a:lnTo>
                      <a:pt x="1002" y="2022"/>
                    </a:lnTo>
                    <a:lnTo>
                      <a:pt x="1008" y="2016"/>
                    </a:lnTo>
                    <a:lnTo>
                      <a:pt x="1014" y="2016"/>
                    </a:lnTo>
                    <a:lnTo>
                      <a:pt x="1014" y="2034"/>
                    </a:lnTo>
                    <a:lnTo>
                      <a:pt x="1020" y="2040"/>
                    </a:lnTo>
                    <a:lnTo>
                      <a:pt x="1032" y="2040"/>
                    </a:lnTo>
                    <a:lnTo>
                      <a:pt x="1044" y="2028"/>
                    </a:lnTo>
                    <a:lnTo>
                      <a:pt x="1044" y="2022"/>
                    </a:lnTo>
                    <a:lnTo>
                      <a:pt x="1044" y="2034"/>
                    </a:lnTo>
                    <a:lnTo>
                      <a:pt x="1050" y="2040"/>
                    </a:lnTo>
                    <a:lnTo>
                      <a:pt x="1068" y="2040"/>
                    </a:lnTo>
                    <a:lnTo>
                      <a:pt x="1074" y="2034"/>
                    </a:lnTo>
                    <a:lnTo>
                      <a:pt x="1074" y="2028"/>
                    </a:lnTo>
                    <a:lnTo>
                      <a:pt x="1086" y="2034"/>
                    </a:lnTo>
                    <a:lnTo>
                      <a:pt x="1092" y="2040"/>
                    </a:lnTo>
                    <a:lnTo>
                      <a:pt x="1110" y="2046"/>
                    </a:lnTo>
                    <a:lnTo>
                      <a:pt x="1134" y="2058"/>
                    </a:lnTo>
                    <a:lnTo>
                      <a:pt x="1158" y="2058"/>
                    </a:lnTo>
                    <a:lnTo>
                      <a:pt x="1176" y="2040"/>
                    </a:lnTo>
                    <a:lnTo>
                      <a:pt x="1194" y="2034"/>
                    </a:lnTo>
                    <a:lnTo>
                      <a:pt x="1206" y="2028"/>
                    </a:lnTo>
                    <a:lnTo>
                      <a:pt x="1212" y="2028"/>
                    </a:lnTo>
                    <a:lnTo>
                      <a:pt x="1224" y="2034"/>
                    </a:lnTo>
                    <a:lnTo>
                      <a:pt x="1230" y="2040"/>
                    </a:lnTo>
                    <a:lnTo>
                      <a:pt x="1230" y="2088"/>
                    </a:lnTo>
                    <a:lnTo>
                      <a:pt x="1236" y="2094"/>
                    </a:lnTo>
                    <a:lnTo>
                      <a:pt x="1242" y="2094"/>
                    </a:lnTo>
                    <a:lnTo>
                      <a:pt x="1242" y="2088"/>
                    </a:lnTo>
                    <a:lnTo>
                      <a:pt x="1248" y="2082"/>
                    </a:lnTo>
                    <a:lnTo>
                      <a:pt x="1254" y="2070"/>
                    </a:lnTo>
                    <a:lnTo>
                      <a:pt x="1266" y="2052"/>
                    </a:lnTo>
                    <a:lnTo>
                      <a:pt x="1272" y="2040"/>
                    </a:lnTo>
                    <a:lnTo>
                      <a:pt x="1284" y="2028"/>
                    </a:lnTo>
                    <a:lnTo>
                      <a:pt x="1290" y="2016"/>
                    </a:lnTo>
                    <a:lnTo>
                      <a:pt x="1302" y="2016"/>
                    </a:lnTo>
                    <a:lnTo>
                      <a:pt x="1314" y="2022"/>
                    </a:lnTo>
                    <a:lnTo>
                      <a:pt x="1338" y="2022"/>
                    </a:lnTo>
                    <a:lnTo>
                      <a:pt x="1338" y="2046"/>
                    </a:lnTo>
                    <a:lnTo>
                      <a:pt x="1344" y="2046"/>
                    </a:lnTo>
                    <a:lnTo>
                      <a:pt x="1350" y="2040"/>
                    </a:lnTo>
                    <a:lnTo>
                      <a:pt x="1362" y="2034"/>
                    </a:lnTo>
                    <a:lnTo>
                      <a:pt x="1374" y="2034"/>
                    </a:lnTo>
                    <a:lnTo>
                      <a:pt x="1386" y="2028"/>
                    </a:lnTo>
                    <a:lnTo>
                      <a:pt x="1398" y="2028"/>
                    </a:lnTo>
                    <a:lnTo>
                      <a:pt x="1410" y="2034"/>
                    </a:lnTo>
                    <a:lnTo>
                      <a:pt x="1422" y="2046"/>
                    </a:lnTo>
                    <a:lnTo>
                      <a:pt x="1428" y="2058"/>
                    </a:lnTo>
                    <a:lnTo>
                      <a:pt x="1428" y="2064"/>
                    </a:lnTo>
                    <a:lnTo>
                      <a:pt x="1482" y="2064"/>
                    </a:lnTo>
                    <a:lnTo>
                      <a:pt x="1494" y="2052"/>
                    </a:lnTo>
                    <a:lnTo>
                      <a:pt x="1494" y="2034"/>
                    </a:lnTo>
                    <a:lnTo>
                      <a:pt x="1488" y="2022"/>
                    </a:lnTo>
                    <a:lnTo>
                      <a:pt x="1518" y="2022"/>
                    </a:lnTo>
                    <a:lnTo>
                      <a:pt x="1524" y="2016"/>
                    </a:lnTo>
                    <a:lnTo>
                      <a:pt x="1524" y="1992"/>
                    </a:lnTo>
                    <a:lnTo>
                      <a:pt x="1518" y="1986"/>
                    </a:lnTo>
                    <a:lnTo>
                      <a:pt x="1518" y="1980"/>
                    </a:lnTo>
                    <a:lnTo>
                      <a:pt x="1554" y="1980"/>
                    </a:lnTo>
                    <a:lnTo>
                      <a:pt x="1578" y="1956"/>
                    </a:lnTo>
                    <a:lnTo>
                      <a:pt x="1590" y="1950"/>
                    </a:lnTo>
                    <a:lnTo>
                      <a:pt x="1602" y="1938"/>
                    </a:lnTo>
                    <a:lnTo>
                      <a:pt x="1620" y="1938"/>
                    </a:lnTo>
                    <a:lnTo>
                      <a:pt x="1632" y="1944"/>
                    </a:lnTo>
                    <a:lnTo>
                      <a:pt x="1650" y="1956"/>
                    </a:lnTo>
                    <a:lnTo>
                      <a:pt x="1668" y="1956"/>
                    </a:lnTo>
                    <a:lnTo>
                      <a:pt x="1668" y="1932"/>
                    </a:lnTo>
                    <a:lnTo>
                      <a:pt x="1680" y="1920"/>
                    </a:lnTo>
                    <a:lnTo>
                      <a:pt x="1716" y="1938"/>
                    </a:lnTo>
                    <a:lnTo>
                      <a:pt x="1722" y="1944"/>
                    </a:lnTo>
                    <a:lnTo>
                      <a:pt x="1710" y="1956"/>
                    </a:lnTo>
                    <a:lnTo>
                      <a:pt x="1704" y="1956"/>
                    </a:lnTo>
                    <a:lnTo>
                      <a:pt x="1710" y="1962"/>
                    </a:lnTo>
                    <a:lnTo>
                      <a:pt x="1740" y="1962"/>
                    </a:lnTo>
                    <a:lnTo>
                      <a:pt x="1758" y="1992"/>
                    </a:lnTo>
                    <a:lnTo>
                      <a:pt x="1752" y="1992"/>
                    </a:lnTo>
                    <a:lnTo>
                      <a:pt x="1740" y="2004"/>
                    </a:lnTo>
                    <a:lnTo>
                      <a:pt x="1740" y="2010"/>
                    </a:lnTo>
                    <a:lnTo>
                      <a:pt x="1806" y="2010"/>
                    </a:lnTo>
                    <a:lnTo>
                      <a:pt x="1812" y="2016"/>
                    </a:lnTo>
                    <a:lnTo>
                      <a:pt x="1818" y="2016"/>
                    </a:lnTo>
                    <a:lnTo>
                      <a:pt x="1824" y="1998"/>
                    </a:lnTo>
                    <a:lnTo>
                      <a:pt x="1830" y="1998"/>
                    </a:lnTo>
                    <a:lnTo>
                      <a:pt x="1836" y="2004"/>
                    </a:lnTo>
                    <a:lnTo>
                      <a:pt x="1842" y="2016"/>
                    </a:lnTo>
                    <a:lnTo>
                      <a:pt x="1854" y="2022"/>
                    </a:lnTo>
                    <a:lnTo>
                      <a:pt x="1872" y="2058"/>
                    </a:lnTo>
                    <a:lnTo>
                      <a:pt x="1878" y="2064"/>
                    </a:lnTo>
                    <a:lnTo>
                      <a:pt x="1878" y="2070"/>
                    </a:lnTo>
                    <a:lnTo>
                      <a:pt x="1914" y="2070"/>
                    </a:lnTo>
                    <a:lnTo>
                      <a:pt x="1920" y="2076"/>
                    </a:lnTo>
                    <a:lnTo>
                      <a:pt x="1920" y="2106"/>
                    </a:lnTo>
                    <a:lnTo>
                      <a:pt x="1932" y="2130"/>
                    </a:lnTo>
                    <a:lnTo>
                      <a:pt x="1944" y="2190"/>
                    </a:lnTo>
                    <a:lnTo>
                      <a:pt x="1932" y="2190"/>
                    </a:lnTo>
                    <a:lnTo>
                      <a:pt x="1926" y="2196"/>
                    </a:lnTo>
                    <a:lnTo>
                      <a:pt x="1914" y="2196"/>
                    </a:lnTo>
                    <a:lnTo>
                      <a:pt x="1932" y="2214"/>
                    </a:lnTo>
                    <a:lnTo>
                      <a:pt x="1932" y="2220"/>
                    </a:lnTo>
                    <a:lnTo>
                      <a:pt x="1926" y="2232"/>
                    </a:lnTo>
                    <a:lnTo>
                      <a:pt x="1920" y="2238"/>
                    </a:lnTo>
                    <a:lnTo>
                      <a:pt x="1908" y="2238"/>
                    </a:lnTo>
                    <a:lnTo>
                      <a:pt x="1902" y="2232"/>
                    </a:lnTo>
                    <a:lnTo>
                      <a:pt x="1902" y="2268"/>
                    </a:lnTo>
                    <a:lnTo>
                      <a:pt x="1896" y="2274"/>
                    </a:lnTo>
                    <a:lnTo>
                      <a:pt x="1884" y="2274"/>
                    </a:lnTo>
                    <a:lnTo>
                      <a:pt x="1890" y="2304"/>
                    </a:lnTo>
                    <a:lnTo>
                      <a:pt x="1878" y="2304"/>
                    </a:lnTo>
                    <a:lnTo>
                      <a:pt x="1878" y="2322"/>
                    </a:lnTo>
                    <a:lnTo>
                      <a:pt x="1896" y="2340"/>
                    </a:lnTo>
                    <a:lnTo>
                      <a:pt x="1902" y="2352"/>
                    </a:lnTo>
                    <a:lnTo>
                      <a:pt x="1890" y="2370"/>
                    </a:lnTo>
                    <a:lnTo>
                      <a:pt x="1902" y="2364"/>
                    </a:lnTo>
                    <a:lnTo>
                      <a:pt x="1908" y="2358"/>
                    </a:lnTo>
                    <a:lnTo>
                      <a:pt x="1920" y="2358"/>
                    </a:lnTo>
                    <a:lnTo>
                      <a:pt x="1926" y="2352"/>
                    </a:lnTo>
                    <a:lnTo>
                      <a:pt x="1986" y="2352"/>
                    </a:lnTo>
                    <a:lnTo>
                      <a:pt x="1956" y="2376"/>
                    </a:lnTo>
                    <a:lnTo>
                      <a:pt x="1980" y="2394"/>
                    </a:lnTo>
                    <a:lnTo>
                      <a:pt x="1992" y="2436"/>
                    </a:lnTo>
                    <a:lnTo>
                      <a:pt x="2022" y="2436"/>
                    </a:lnTo>
                    <a:lnTo>
                      <a:pt x="2034" y="2442"/>
                    </a:lnTo>
                    <a:lnTo>
                      <a:pt x="2040" y="2448"/>
                    </a:lnTo>
                    <a:lnTo>
                      <a:pt x="2040" y="2454"/>
                    </a:lnTo>
                    <a:lnTo>
                      <a:pt x="2034" y="2460"/>
                    </a:lnTo>
                    <a:lnTo>
                      <a:pt x="2022" y="2460"/>
                    </a:lnTo>
                    <a:lnTo>
                      <a:pt x="2016" y="2466"/>
                    </a:lnTo>
                    <a:lnTo>
                      <a:pt x="2028" y="2478"/>
                    </a:lnTo>
                    <a:lnTo>
                      <a:pt x="2028" y="2490"/>
                    </a:lnTo>
                    <a:lnTo>
                      <a:pt x="2022" y="2496"/>
                    </a:lnTo>
                    <a:lnTo>
                      <a:pt x="2022" y="2502"/>
                    </a:lnTo>
                    <a:lnTo>
                      <a:pt x="2016" y="2514"/>
                    </a:lnTo>
                    <a:lnTo>
                      <a:pt x="2070" y="2520"/>
                    </a:lnTo>
                    <a:lnTo>
                      <a:pt x="2082" y="2550"/>
                    </a:lnTo>
                    <a:lnTo>
                      <a:pt x="2094" y="2550"/>
                    </a:lnTo>
                    <a:lnTo>
                      <a:pt x="2094" y="2568"/>
                    </a:lnTo>
                    <a:lnTo>
                      <a:pt x="2136" y="2568"/>
                    </a:lnTo>
                    <a:lnTo>
                      <a:pt x="2136" y="2562"/>
                    </a:lnTo>
                    <a:lnTo>
                      <a:pt x="2154" y="2544"/>
                    </a:lnTo>
                    <a:lnTo>
                      <a:pt x="2166" y="2544"/>
                    </a:lnTo>
                    <a:lnTo>
                      <a:pt x="2172" y="2550"/>
                    </a:lnTo>
                    <a:lnTo>
                      <a:pt x="2172" y="2592"/>
                    </a:lnTo>
                    <a:lnTo>
                      <a:pt x="2214" y="2592"/>
                    </a:lnTo>
                    <a:lnTo>
                      <a:pt x="2214" y="2556"/>
                    </a:lnTo>
                    <a:lnTo>
                      <a:pt x="2190" y="2532"/>
                    </a:lnTo>
                    <a:lnTo>
                      <a:pt x="2190" y="2490"/>
                    </a:lnTo>
                    <a:lnTo>
                      <a:pt x="2196" y="2484"/>
                    </a:lnTo>
                    <a:lnTo>
                      <a:pt x="2232" y="2490"/>
                    </a:lnTo>
                    <a:lnTo>
                      <a:pt x="2232" y="2472"/>
                    </a:lnTo>
                    <a:lnTo>
                      <a:pt x="2238" y="2460"/>
                    </a:lnTo>
                    <a:lnTo>
                      <a:pt x="2250" y="2460"/>
                    </a:lnTo>
                    <a:lnTo>
                      <a:pt x="2274" y="2484"/>
                    </a:lnTo>
                    <a:lnTo>
                      <a:pt x="2286" y="2484"/>
                    </a:lnTo>
                    <a:lnTo>
                      <a:pt x="2292" y="2478"/>
                    </a:lnTo>
                    <a:lnTo>
                      <a:pt x="2298" y="2466"/>
                    </a:lnTo>
                    <a:lnTo>
                      <a:pt x="2304" y="2460"/>
                    </a:lnTo>
                    <a:lnTo>
                      <a:pt x="2322" y="2478"/>
                    </a:lnTo>
                    <a:lnTo>
                      <a:pt x="2322" y="2460"/>
                    </a:lnTo>
                    <a:lnTo>
                      <a:pt x="2328" y="2460"/>
                    </a:lnTo>
                    <a:lnTo>
                      <a:pt x="2340" y="2478"/>
                    </a:lnTo>
                    <a:lnTo>
                      <a:pt x="2346" y="2484"/>
                    </a:lnTo>
                    <a:lnTo>
                      <a:pt x="2364" y="2484"/>
                    </a:lnTo>
                    <a:lnTo>
                      <a:pt x="2364" y="2472"/>
                    </a:lnTo>
                    <a:lnTo>
                      <a:pt x="2352" y="2460"/>
                    </a:lnTo>
                    <a:lnTo>
                      <a:pt x="2370" y="2460"/>
                    </a:lnTo>
                    <a:lnTo>
                      <a:pt x="2376" y="2466"/>
                    </a:lnTo>
                    <a:lnTo>
                      <a:pt x="2382" y="2460"/>
                    </a:lnTo>
                    <a:lnTo>
                      <a:pt x="2400" y="2460"/>
                    </a:lnTo>
                    <a:lnTo>
                      <a:pt x="2400" y="2454"/>
                    </a:lnTo>
                    <a:lnTo>
                      <a:pt x="2406" y="2442"/>
                    </a:lnTo>
                    <a:lnTo>
                      <a:pt x="2406" y="2430"/>
                    </a:lnTo>
                    <a:lnTo>
                      <a:pt x="2412" y="2424"/>
                    </a:lnTo>
                    <a:lnTo>
                      <a:pt x="2424" y="2418"/>
                    </a:lnTo>
                    <a:lnTo>
                      <a:pt x="2430" y="2412"/>
                    </a:lnTo>
                    <a:lnTo>
                      <a:pt x="2436" y="2412"/>
                    </a:lnTo>
                    <a:lnTo>
                      <a:pt x="2466" y="2448"/>
                    </a:lnTo>
                    <a:lnTo>
                      <a:pt x="2496" y="2442"/>
                    </a:lnTo>
                    <a:lnTo>
                      <a:pt x="2508" y="2454"/>
                    </a:lnTo>
                    <a:lnTo>
                      <a:pt x="2538" y="2454"/>
                    </a:lnTo>
                    <a:lnTo>
                      <a:pt x="2544" y="2460"/>
                    </a:lnTo>
                    <a:lnTo>
                      <a:pt x="2544" y="2466"/>
                    </a:lnTo>
                    <a:lnTo>
                      <a:pt x="2526" y="2484"/>
                    </a:lnTo>
                    <a:lnTo>
                      <a:pt x="2532" y="2502"/>
                    </a:lnTo>
                    <a:lnTo>
                      <a:pt x="2544" y="2508"/>
                    </a:lnTo>
                    <a:lnTo>
                      <a:pt x="2544" y="2526"/>
                    </a:lnTo>
                    <a:lnTo>
                      <a:pt x="2562" y="2526"/>
                    </a:lnTo>
                    <a:lnTo>
                      <a:pt x="2568" y="2532"/>
                    </a:lnTo>
                    <a:lnTo>
                      <a:pt x="2574" y="2544"/>
                    </a:lnTo>
                    <a:lnTo>
                      <a:pt x="2586" y="2550"/>
                    </a:lnTo>
                    <a:lnTo>
                      <a:pt x="2616" y="2550"/>
                    </a:lnTo>
                    <a:lnTo>
                      <a:pt x="2622" y="2556"/>
                    </a:lnTo>
                    <a:lnTo>
                      <a:pt x="2628" y="2556"/>
                    </a:lnTo>
                    <a:lnTo>
                      <a:pt x="2676" y="2526"/>
                    </a:lnTo>
                    <a:lnTo>
                      <a:pt x="2694" y="2538"/>
                    </a:lnTo>
                    <a:lnTo>
                      <a:pt x="2718" y="2538"/>
                    </a:lnTo>
                    <a:lnTo>
                      <a:pt x="2736" y="2544"/>
                    </a:lnTo>
                    <a:lnTo>
                      <a:pt x="2748" y="2544"/>
                    </a:lnTo>
                    <a:lnTo>
                      <a:pt x="2760" y="2550"/>
                    </a:lnTo>
                    <a:lnTo>
                      <a:pt x="2766" y="2556"/>
                    </a:lnTo>
                    <a:lnTo>
                      <a:pt x="2772" y="2568"/>
                    </a:lnTo>
                    <a:lnTo>
                      <a:pt x="2766" y="2580"/>
                    </a:lnTo>
                    <a:lnTo>
                      <a:pt x="2766" y="2604"/>
                    </a:lnTo>
                    <a:lnTo>
                      <a:pt x="2760" y="2616"/>
                    </a:lnTo>
                    <a:lnTo>
                      <a:pt x="2766" y="2628"/>
                    </a:lnTo>
                    <a:lnTo>
                      <a:pt x="2772" y="2634"/>
                    </a:lnTo>
                    <a:lnTo>
                      <a:pt x="2784" y="2640"/>
                    </a:lnTo>
                    <a:lnTo>
                      <a:pt x="2790" y="2652"/>
                    </a:lnTo>
                    <a:lnTo>
                      <a:pt x="2802" y="2658"/>
                    </a:lnTo>
                    <a:lnTo>
                      <a:pt x="2808" y="2664"/>
                    </a:lnTo>
                    <a:lnTo>
                      <a:pt x="2826" y="2664"/>
                    </a:lnTo>
                    <a:lnTo>
                      <a:pt x="2832" y="2640"/>
                    </a:lnTo>
                    <a:lnTo>
                      <a:pt x="2832" y="2634"/>
                    </a:lnTo>
                    <a:lnTo>
                      <a:pt x="2826" y="2628"/>
                    </a:lnTo>
                    <a:lnTo>
                      <a:pt x="2826" y="2586"/>
                    </a:lnTo>
                    <a:lnTo>
                      <a:pt x="2832" y="2568"/>
                    </a:lnTo>
                    <a:lnTo>
                      <a:pt x="2844" y="2556"/>
                    </a:lnTo>
                    <a:lnTo>
                      <a:pt x="2856" y="2550"/>
                    </a:lnTo>
                    <a:lnTo>
                      <a:pt x="2886" y="2550"/>
                    </a:lnTo>
                    <a:lnTo>
                      <a:pt x="2898" y="2544"/>
                    </a:lnTo>
                    <a:lnTo>
                      <a:pt x="2910" y="2544"/>
                    </a:lnTo>
                    <a:lnTo>
                      <a:pt x="2922" y="2538"/>
                    </a:lnTo>
                    <a:lnTo>
                      <a:pt x="2940" y="2538"/>
                    </a:lnTo>
                    <a:lnTo>
                      <a:pt x="2964" y="2532"/>
                    </a:lnTo>
                    <a:lnTo>
                      <a:pt x="2982" y="2526"/>
                    </a:lnTo>
                    <a:lnTo>
                      <a:pt x="3000" y="2508"/>
                    </a:lnTo>
                    <a:lnTo>
                      <a:pt x="3000" y="2466"/>
                    </a:lnTo>
                    <a:lnTo>
                      <a:pt x="3006" y="2454"/>
                    </a:lnTo>
                    <a:lnTo>
                      <a:pt x="3012" y="2448"/>
                    </a:lnTo>
                    <a:lnTo>
                      <a:pt x="3024" y="2460"/>
                    </a:lnTo>
                    <a:lnTo>
                      <a:pt x="3036" y="2484"/>
                    </a:lnTo>
                    <a:lnTo>
                      <a:pt x="3042" y="2490"/>
                    </a:lnTo>
                    <a:lnTo>
                      <a:pt x="3048" y="2490"/>
                    </a:lnTo>
                    <a:lnTo>
                      <a:pt x="3054" y="2484"/>
                    </a:lnTo>
                    <a:lnTo>
                      <a:pt x="3066" y="2478"/>
                    </a:lnTo>
                    <a:lnTo>
                      <a:pt x="3072" y="2466"/>
                    </a:lnTo>
                    <a:lnTo>
                      <a:pt x="3090" y="2448"/>
                    </a:lnTo>
                    <a:lnTo>
                      <a:pt x="3096" y="2436"/>
                    </a:lnTo>
                    <a:lnTo>
                      <a:pt x="3114" y="2454"/>
                    </a:lnTo>
                    <a:lnTo>
                      <a:pt x="3144" y="2442"/>
                    </a:lnTo>
                    <a:lnTo>
                      <a:pt x="3150" y="2442"/>
                    </a:lnTo>
                    <a:lnTo>
                      <a:pt x="3156" y="2448"/>
                    </a:lnTo>
                    <a:lnTo>
                      <a:pt x="3186" y="2448"/>
                    </a:lnTo>
                    <a:lnTo>
                      <a:pt x="3234" y="2424"/>
                    </a:lnTo>
                    <a:lnTo>
                      <a:pt x="3288" y="2370"/>
                    </a:lnTo>
                    <a:lnTo>
                      <a:pt x="3294" y="2358"/>
                    </a:lnTo>
                    <a:lnTo>
                      <a:pt x="3300" y="2352"/>
                    </a:lnTo>
                    <a:lnTo>
                      <a:pt x="3294" y="2340"/>
                    </a:lnTo>
                    <a:lnTo>
                      <a:pt x="3294" y="2334"/>
                    </a:lnTo>
                    <a:lnTo>
                      <a:pt x="3288" y="2322"/>
                    </a:lnTo>
                    <a:lnTo>
                      <a:pt x="3282" y="2316"/>
                    </a:lnTo>
                    <a:lnTo>
                      <a:pt x="3300" y="2316"/>
                    </a:lnTo>
                    <a:lnTo>
                      <a:pt x="3312" y="2286"/>
                    </a:lnTo>
                    <a:lnTo>
                      <a:pt x="3336" y="2286"/>
                    </a:lnTo>
                    <a:lnTo>
                      <a:pt x="3348" y="2250"/>
                    </a:lnTo>
                    <a:lnTo>
                      <a:pt x="3360" y="2250"/>
                    </a:lnTo>
                    <a:lnTo>
                      <a:pt x="3360" y="2208"/>
                    </a:lnTo>
                    <a:lnTo>
                      <a:pt x="3372" y="2208"/>
                    </a:lnTo>
                    <a:lnTo>
                      <a:pt x="3384" y="2196"/>
                    </a:lnTo>
                    <a:lnTo>
                      <a:pt x="3384" y="2172"/>
                    </a:lnTo>
                    <a:lnTo>
                      <a:pt x="3378" y="2160"/>
                    </a:lnTo>
                    <a:lnTo>
                      <a:pt x="3372" y="2154"/>
                    </a:lnTo>
                    <a:lnTo>
                      <a:pt x="3372" y="2142"/>
                    </a:lnTo>
                    <a:lnTo>
                      <a:pt x="3378" y="2136"/>
                    </a:lnTo>
                    <a:lnTo>
                      <a:pt x="3384" y="2136"/>
                    </a:lnTo>
                    <a:lnTo>
                      <a:pt x="3390" y="2130"/>
                    </a:lnTo>
                    <a:lnTo>
                      <a:pt x="3402" y="2124"/>
                    </a:lnTo>
                    <a:lnTo>
                      <a:pt x="3408" y="2118"/>
                    </a:lnTo>
                    <a:lnTo>
                      <a:pt x="3408" y="2094"/>
                    </a:lnTo>
                    <a:lnTo>
                      <a:pt x="3390" y="2076"/>
                    </a:lnTo>
                    <a:lnTo>
                      <a:pt x="3390" y="2064"/>
                    </a:lnTo>
                    <a:lnTo>
                      <a:pt x="3402" y="2058"/>
                    </a:lnTo>
                    <a:lnTo>
                      <a:pt x="3408" y="2052"/>
                    </a:lnTo>
                    <a:lnTo>
                      <a:pt x="3408" y="2016"/>
                    </a:lnTo>
                    <a:lnTo>
                      <a:pt x="3414" y="2016"/>
                    </a:lnTo>
                    <a:lnTo>
                      <a:pt x="3420" y="2010"/>
                    </a:lnTo>
                    <a:lnTo>
                      <a:pt x="3456" y="1992"/>
                    </a:lnTo>
                    <a:lnTo>
                      <a:pt x="3462" y="1980"/>
                    </a:lnTo>
                    <a:lnTo>
                      <a:pt x="3462" y="1962"/>
                    </a:lnTo>
                    <a:lnTo>
                      <a:pt x="3456" y="1956"/>
                    </a:lnTo>
                    <a:lnTo>
                      <a:pt x="3444" y="1956"/>
                    </a:lnTo>
                    <a:lnTo>
                      <a:pt x="3450" y="1956"/>
                    </a:lnTo>
                    <a:lnTo>
                      <a:pt x="3456" y="1950"/>
                    </a:lnTo>
                    <a:lnTo>
                      <a:pt x="3468" y="1950"/>
                    </a:lnTo>
                    <a:lnTo>
                      <a:pt x="3480" y="1944"/>
                    </a:lnTo>
                    <a:lnTo>
                      <a:pt x="3492" y="1932"/>
                    </a:lnTo>
                    <a:lnTo>
                      <a:pt x="3474" y="1914"/>
                    </a:lnTo>
                    <a:lnTo>
                      <a:pt x="3468" y="1914"/>
                    </a:lnTo>
                    <a:lnTo>
                      <a:pt x="3486" y="1896"/>
                    </a:lnTo>
                    <a:lnTo>
                      <a:pt x="3498" y="1872"/>
                    </a:lnTo>
                    <a:lnTo>
                      <a:pt x="3504" y="1866"/>
                    </a:lnTo>
                    <a:lnTo>
                      <a:pt x="3504" y="1854"/>
                    </a:lnTo>
                    <a:lnTo>
                      <a:pt x="3498" y="1848"/>
                    </a:lnTo>
                    <a:lnTo>
                      <a:pt x="3474" y="1842"/>
                    </a:lnTo>
                    <a:lnTo>
                      <a:pt x="3438" y="1848"/>
                    </a:lnTo>
                    <a:lnTo>
                      <a:pt x="3396" y="1854"/>
                    </a:lnTo>
                    <a:lnTo>
                      <a:pt x="3366" y="1860"/>
                    </a:lnTo>
                    <a:lnTo>
                      <a:pt x="3354" y="1866"/>
                    </a:lnTo>
                    <a:lnTo>
                      <a:pt x="3336" y="1848"/>
                    </a:lnTo>
                    <a:lnTo>
                      <a:pt x="3378" y="1848"/>
                    </a:lnTo>
                    <a:lnTo>
                      <a:pt x="3378" y="1836"/>
                    </a:lnTo>
                    <a:lnTo>
                      <a:pt x="3384" y="1824"/>
                    </a:lnTo>
                    <a:lnTo>
                      <a:pt x="3390" y="1818"/>
                    </a:lnTo>
                    <a:lnTo>
                      <a:pt x="3402" y="1812"/>
                    </a:lnTo>
                    <a:lnTo>
                      <a:pt x="3432" y="1812"/>
                    </a:lnTo>
                    <a:lnTo>
                      <a:pt x="3426" y="1800"/>
                    </a:lnTo>
                    <a:lnTo>
                      <a:pt x="3420" y="1794"/>
                    </a:lnTo>
                    <a:lnTo>
                      <a:pt x="3414" y="1782"/>
                    </a:lnTo>
                    <a:lnTo>
                      <a:pt x="3414" y="1776"/>
                    </a:lnTo>
                    <a:lnTo>
                      <a:pt x="3408" y="1770"/>
                    </a:lnTo>
                    <a:lnTo>
                      <a:pt x="3390" y="1770"/>
                    </a:lnTo>
                    <a:lnTo>
                      <a:pt x="3378" y="1764"/>
                    </a:lnTo>
                    <a:lnTo>
                      <a:pt x="3366" y="1764"/>
                    </a:lnTo>
                    <a:lnTo>
                      <a:pt x="3354" y="1746"/>
                    </a:lnTo>
                    <a:lnTo>
                      <a:pt x="3342" y="1746"/>
                    </a:lnTo>
                    <a:lnTo>
                      <a:pt x="3336" y="1734"/>
                    </a:lnTo>
                    <a:lnTo>
                      <a:pt x="3324" y="1728"/>
                    </a:lnTo>
                    <a:lnTo>
                      <a:pt x="3294" y="1728"/>
                    </a:lnTo>
                    <a:lnTo>
                      <a:pt x="3288" y="1734"/>
                    </a:lnTo>
                    <a:lnTo>
                      <a:pt x="3282" y="1734"/>
                    </a:lnTo>
                    <a:lnTo>
                      <a:pt x="3246" y="1686"/>
                    </a:lnTo>
                    <a:lnTo>
                      <a:pt x="3252" y="1698"/>
                    </a:lnTo>
                    <a:lnTo>
                      <a:pt x="3264" y="1704"/>
                    </a:lnTo>
                    <a:lnTo>
                      <a:pt x="3270" y="1710"/>
                    </a:lnTo>
                    <a:lnTo>
                      <a:pt x="3282" y="1716"/>
                    </a:lnTo>
                    <a:lnTo>
                      <a:pt x="3294" y="1716"/>
                    </a:lnTo>
                    <a:lnTo>
                      <a:pt x="3300" y="1710"/>
                    </a:lnTo>
                    <a:lnTo>
                      <a:pt x="3306" y="1710"/>
                    </a:lnTo>
                    <a:lnTo>
                      <a:pt x="3336" y="1716"/>
                    </a:lnTo>
                    <a:lnTo>
                      <a:pt x="3348" y="1734"/>
                    </a:lnTo>
                    <a:lnTo>
                      <a:pt x="3366" y="1728"/>
                    </a:lnTo>
                    <a:lnTo>
                      <a:pt x="3408" y="1740"/>
                    </a:lnTo>
                    <a:lnTo>
                      <a:pt x="3390" y="1716"/>
                    </a:lnTo>
                    <a:lnTo>
                      <a:pt x="3372" y="1710"/>
                    </a:lnTo>
                    <a:lnTo>
                      <a:pt x="3372" y="1692"/>
                    </a:lnTo>
                    <a:lnTo>
                      <a:pt x="3360" y="1680"/>
                    </a:lnTo>
                    <a:lnTo>
                      <a:pt x="3348" y="1674"/>
                    </a:lnTo>
                    <a:lnTo>
                      <a:pt x="3330" y="1674"/>
                    </a:lnTo>
                    <a:lnTo>
                      <a:pt x="3318" y="1662"/>
                    </a:lnTo>
                    <a:lnTo>
                      <a:pt x="3318" y="1650"/>
                    </a:lnTo>
                    <a:lnTo>
                      <a:pt x="3312" y="1644"/>
                    </a:lnTo>
                    <a:lnTo>
                      <a:pt x="3312" y="1632"/>
                    </a:lnTo>
                    <a:lnTo>
                      <a:pt x="3234" y="1530"/>
                    </a:lnTo>
                    <a:lnTo>
                      <a:pt x="3198" y="1524"/>
                    </a:lnTo>
                    <a:lnTo>
                      <a:pt x="3162" y="1494"/>
                    </a:lnTo>
                    <a:lnTo>
                      <a:pt x="3144" y="1500"/>
                    </a:lnTo>
                    <a:lnTo>
                      <a:pt x="3138" y="1488"/>
                    </a:lnTo>
                    <a:lnTo>
                      <a:pt x="3132" y="1482"/>
                    </a:lnTo>
                    <a:lnTo>
                      <a:pt x="3132" y="1470"/>
                    </a:lnTo>
                    <a:lnTo>
                      <a:pt x="3126" y="1464"/>
                    </a:lnTo>
                    <a:lnTo>
                      <a:pt x="3138" y="1452"/>
                    </a:lnTo>
                    <a:lnTo>
                      <a:pt x="3150" y="1446"/>
                    </a:lnTo>
                    <a:lnTo>
                      <a:pt x="3156" y="1434"/>
                    </a:lnTo>
                    <a:lnTo>
                      <a:pt x="3162" y="1428"/>
                    </a:lnTo>
                    <a:lnTo>
                      <a:pt x="3168" y="1416"/>
                    </a:lnTo>
                    <a:lnTo>
                      <a:pt x="3168" y="1410"/>
                    </a:lnTo>
                    <a:lnTo>
                      <a:pt x="3162" y="1398"/>
                    </a:lnTo>
                    <a:lnTo>
                      <a:pt x="3162" y="1392"/>
                    </a:lnTo>
                    <a:lnTo>
                      <a:pt x="3156" y="1380"/>
                    </a:lnTo>
                    <a:lnTo>
                      <a:pt x="3168" y="1386"/>
                    </a:lnTo>
                    <a:lnTo>
                      <a:pt x="3174" y="1392"/>
                    </a:lnTo>
                    <a:lnTo>
                      <a:pt x="3186" y="1398"/>
                    </a:lnTo>
                    <a:lnTo>
                      <a:pt x="3198" y="1386"/>
                    </a:lnTo>
                    <a:lnTo>
                      <a:pt x="3198" y="1368"/>
                    </a:lnTo>
                    <a:lnTo>
                      <a:pt x="3192" y="1356"/>
                    </a:lnTo>
                    <a:lnTo>
                      <a:pt x="3192" y="1344"/>
                    </a:lnTo>
                    <a:lnTo>
                      <a:pt x="3216" y="1344"/>
                    </a:lnTo>
                    <a:lnTo>
                      <a:pt x="3252" y="1320"/>
                    </a:lnTo>
                    <a:lnTo>
                      <a:pt x="3264" y="1320"/>
                    </a:lnTo>
                    <a:lnTo>
                      <a:pt x="3270" y="1326"/>
                    </a:lnTo>
                    <a:lnTo>
                      <a:pt x="3294" y="1326"/>
                    </a:lnTo>
                    <a:lnTo>
                      <a:pt x="3294" y="1320"/>
                    </a:lnTo>
                    <a:lnTo>
                      <a:pt x="3288" y="1314"/>
                    </a:lnTo>
                    <a:lnTo>
                      <a:pt x="3288" y="1308"/>
                    </a:lnTo>
                    <a:lnTo>
                      <a:pt x="3282" y="1302"/>
                    </a:lnTo>
                    <a:lnTo>
                      <a:pt x="3288" y="1278"/>
                    </a:lnTo>
                    <a:lnTo>
                      <a:pt x="3258" y="1278"/>
                    </a:lnTo>
                    <a:lnTo>
                      <a:pt x="3246" y="1266"/>
                    </a:lnTo>
                    <a:lnTo>
                      <a:pt x="3240" y="1278"/>
                    </a:lnTo>
                    <a:lnTo>
                      <a:pt x="3204" y="1278"/>
                    </a:lnTo>
                    <a:lnTo>
                      <a:pt x="3198" y="1272"/>
                    </a:lnTo>
                    <a:lnTo>
                      <a:pt x="3192" y="1260"/>
                    </a:lnTo>
                    <a:lnTo>
                      <a:pt x="3180" y="1254"/>
                    </a:lnTo>
                    <a:lnTo>
                      <a:pt x="3174" y="1248"/>
                    </a:lnTo>
                    <a:lnTo>
                      <a:pt x="3150" y="1248"/>
                    </a:lnTo>
                    <a:lnTo>
                      <a:pt x="3144" y="1260"/>
                    </a:lnTo>
                    <a:lnTo>
                      <a:pt x="3132" y="1266"/>
                    </a:lnTo>
                    <a:lnTo>
                      <a:pt x="3114" y="1284"/>
                    </a:lnTo>
                    <a:lnTo>
                      <a:pt x="3114" y="1296"/>
                    </a:lnTo>
                    <a:lnTo>
                      <a:pt x="3108" y="1302"/>
                    </a:lnTo>
                    <a:lnTo>
                      <a:pt x="3108" y="1308"/>
                    </a:lnTo>
                    <a:lnTo>
                      <a:pt x="3078" y="1308"/>
                    </a:lnTo>
                    <a:lnTo>
                      <a:pt x="3054" y="1296"/>
                    </a:lnTo>
                    <a:lnTo>
                      <a:pt x="3048" y="1290"/>
                    </a:lnTo>
                    <a:lnTo>
                      <a:pt x="3042" y="1278"/>
                    </a:lnTo>
                    <a:lnTo>
                      <a:pt x="3030" y="1242"/>
                    </a:lnTo>
                    <a:lnTo>
                      <a:pt x="3024" y="1230"/>
                    </a:lnTo>
                    <a:lnTo>
                      <a:pt x="3018" y="1224"/>
                    </a:lnTo>
                    <a:lnTo>
                      <a:pt x="3006" y="1224"/>
                    </a:lnTo>
                    <a:lnTo>
                      <a:pt x="3000" y="1230"/>
                    </a:lnTo>
                    <a:lnTo>
                      <a:pt x="3000" y="1242"/>
                    </a:lnTo>
                    <a:lnTo>
                      <a:pt x="2988" y="1224"/>
                    </a:lnTo>
                    <a:lnTo>
                      <a:pt x="2952" y="1224"/>
                    </a:lnTo>
                    <a:lnTo>
                      <a:pt x="2940" y="1218"/>
                    </a:lnTo>
                    <a:lnTo>
                      <a:pt x="2934" y="1212"/>
                    </a:lnTo>
                    <a:lnTo>
                      <a:pt x="2928" y="1200"/>
                    </a:lnTo>
                    <a:lnTo>
                      <a:pt x="2916" y="1194"/>
                    </a:lnTo>
                    <a:lnTo>
                      <a:pt x="2910" y="1182"/>
                    </a:lnTo>
                    <a:lnTo>
                      <a:pt x="2910" y="1140"/>
                    </a:lnTo>
                    <a:lnTo>
                      <a:pt x="2928" y="1140"/>
                    </a:lnTo>
                    <a:lnTo>
                      <a:pt x="2940" y="1152"/>
                    </a:lnTo>
                    <a:lnTo>
                      <a:pt x="2946" y="1152"/>
                    </a:lnTo>
                    <a:lnTo>
                      <a:pt x="2952" y="1146"/>
                    </a:lnTo>
                    <a:lnTo>
                      <a:pt x="2952" y="1140"/>
                    </a:lnTo>
                    <a:lnTo>
                      <a:pt x="2958" y="1134"/>
                    </a:lnTo>
                    <a:lnTo>
                      <a:pt x="2964" y="1134"/>
                    </a:lnTo>
                    <a:lnTo>
                      <a:pt x="2970" y="1140"/>
                    </a:lnTo>
                    <a:lnTo>
                      <a:pt x="2982" y="1140"/>
                    </a:lnTo>
                    <a:lnTo>
                      <a:pt x="2994" y="1134"/>
                    </a:lnTo>
                    <a:lnTo>
                      <a:pt x="3000" y="1128"/>
                    </a:lnTo>
                    <a:lnTo>
                      <a:pt x="3000" y="1116"/>
                    </a:lnTo>
                    <a:lnTo>
                      <a:pt x="2994" y="1110"/>
                    </a:lnTo>
                    <a:lnTo>
                      <a:pt x="2994" y="1086"/>
                    </a:lnTo>
                    <a:lnTo>
                      <a:pt x="3000" y="1074"/>
                    </a:lnTo>
                    <a:lnTo>
                      <a:pt x="3000" y="1068"/>
                    </a:lnTo>
                    <a:lnTo>
                      <a:pt x="3036" y="1068"/>
                    </a:lnTo>
                    <a:lnTo>
                      <a:pt x="3042" y="1062"/>
                    </a:lnTo>
                    <a:lnTo>
                      <a:pt x="3048" y="1050"/>
                    </a:lnTo>
                    <a:lnTo>
                      <a:pt x="3048" y="1038"/>
                    </a:lnTo>
                    <a:lnTo>
                      <a:pt x="3054" y="1032"/>
                    </a:lnTo>
                    <a:lnTo>
                      <a:pt x="3054" y="1026"/>
                    </a:lnTo>
                    <a:lnTo>
                      <a:pt x="3072" y="1014"/>
                    </a:lnTo>
                    <a:lnTo>
                      <a:pt x="3060" y="1002"/>
                    </a:lnTo>
                    <a:lnTo>
                      <a:pt x="3096" y="1014"/>
                    </a:lnTo>
                    <a:lnTo>
                      <a:pt x="3114" y="996"/>
                    </a:lnTo>
                    <a:lnTo>
                      <a:pt x="3126" y="1002"/>
                    </a:lnTo>
                    <a:lnTo>
                      <a:pt x="3132" y="1014"/>
                    </a:lnTo>
                    <a:lnTo>
                      <a:pt x="3144" y="1020"/>
                    </a:lnTo>
                    <a:lnTo>
                      <a:pt x="3156" y="1044"/>
                    </a:lnTo>
                    <a:lnTo>
                      <a:pt x="3156" y="1050"/>
                    </a:lnTo>
                    <a:lnTo>
                      <a:pt x="3144" y="1074"/>
                    </a:lnTo>
                    <a:lnTo>
                      <a:pt x="3126" y="1092"/>
                    </a:lnTo>
                    <a:lnTo>
                      <a:pt x="3126" y="1104"/>
                    </a:lnTo>
                    <a:lnTo>
                      <a:pt x="3132" y="1116"/>
                    </a:lnTo>
                    <a:lnTo>
                      <a:pt x="3144" y="1128"/>
                    </a:lnTo>
                    <a:lnTo>
                      <a:pt x="3150" y="1128"/>
                    </a:lnTo>
                    <a:lnTo>
                      <a:pt x="3162" y="1122"/>
                    </a:lnTo>
                    <a:lnTo>
                      <a:pt x="3168" y="1122"/>
                    </a:lnTo>
                    <a:lnTo>
                      <a:pt x="3162" y="1152"/>
                    </a:lnTo>
                    <a:lnTo>
                      <a:pt x="3144" y="1170"/>
                    </a:lnTo>
                    <a:lnTo>
                      <a:pt x="3144" y="1176"/>
                    </a:lnTo>
                    <a:lnTo>
                      <a:pt x="3150" y="1176"/>
                    </a:lnTo>
                    <a:lnTo>
                      <a:pt x="3162" y="1170"/>
                    </a:lnTo>
                    <a:lnTo>
                      <a:pt x="3168" y="1164"/>
                    </a:lnTo>
                    <a:lnTo>
                      <a:pt x="3180" y="1158"/>
                    </a:lnTo>
                    <a:lnTo>
                      <a:pt x="3186" y="1158"/>
                    </a:lnTo>
                    <a:lnTo>
                      <a:pt x="3198" y="1146"/>
                    </a:lnTo>
                    <a:lnTo>
                      <a:pt x="3198" y="1122"/>
                    </a:lnTo>
                    <a:lnTo>
                      <a:pt x="3204" y="1122"/>
                    </a:lnTo>
                    <a:lnTo>
                      <a:pt x="3210" y="1116"/>
                    </a:lnTo>
                    <a:lnTo>
                      <a:pt x="3258" y="1092"/>
                    </a:lnTo>
                    <a:lnTo>
                      <a:pt x="3264" y="1086"/>
                    </a:lnTo>
                    <a:lnTo>
                      <a:pt x="3306" y="1086"/>
                    </a:lnTo>
                    <a:lnTo>
                      <a:pt x="3312" y="1074"/>
                    </a:lnTo>
                    <a:lnTo>
                      <a:pt x="3312" y="1062"/>
                    </a:lnTo>
                    <a:lnTo>
                      <a:pt x="3318" y="1056"/>
                    </a:lnTo>
                    <a:lnTo>
                      <a:pt x="3324" y="1044"/>
                    </a:lnTo>
                    <a:lnTo>
                      <a:pt x="3360" y="1026"/>
                    </a:lnTo>
                    <a:lnTo>
                      <a:pt x="3372" y="1014"/>
                    </a:lnTo>
                    <a:lnTo>
                      <a:pt x="3390" y="978"/>
                    </a:lnTo>
                    <a:lnTo>
                      <a:pt x="3390" y="948"/>
                    </a:lnTo>
                    <a:lnTo>
                      <a:pt x="3396" y="942"/>
                    </a:lnTo>
                    <a:lnTo>
                      <a:pt x="3396" y="936"/>
                    </a:lnTo>
                    <a:lnTo>
                      <a:pt x="3408" y="936"/>
                    </a:lnTo>
                    <a:lnTo>
                      <a:pt x="3420" y="942"/>
                    </a:lnTo>
                    <a:lnTo>
                      <a:pt x="3432" y="954"/>
                    </a:lnTo>
                    <a:lnTo>
                      <a:pt x="3444" y="954"/>
                    </a:lnTo>
                    <a:lnTo>
                      <a:pt x="3456" y="960"/>
                    </a:lnTo>
                    <a:lnTo>
                      <a:pt x="3504" y="960"/>
                    </a:lnTo>
                    <a:lnTo>
                      <a:pt x="3504" y="948"/>
                    </a:lnTo>
                    <a:lnTo>
                      <a:pt x="3498" y="948"/>
                    </a:lnTo>
                    <a:lnTo>
                      <a:pt x="3474" y="924"/>
                    </a:lnTo>
                    <a:lnTo>
                      <a:pt x="3474" y="912"/>
                    </a:lnTo>
                    <a:lnTo>
                      <a:pt x="3480" y="906"/>
                    </a:lnTo>
                    <a:lnTo>
                      <a:pt x="3486" y="912"/>
                    </a:lnTo>
                    <a:lnTo>
                      <a:pt x="3510" y="912"/>
                    </a:lnTo>
                    <a:lnTo>
                      <a:pt x="3522" y="918"/>
                    </a:lnTo>
                    <a:lnTo>
                      <a:pt x="3534" y="912"/>
                    </a:lnTo>
                    <a:lnTo>
                      <a:pt x="3540" y="900"/>
                    </a:lnTo>
                    <a:lnTo>
                      <a:pt x="3540" y="894"/>
                    </a:lnTo>
                    <a:lnTo>
                      <a:pt x="3534" y="882"/>
                    </a:lnTo>
                    <a:lnTo>
                      <a:pt x="3558" y="882"/>
                    </a:lnTo>
                    <a:lnTo>
                      <a:pt x="3558" y="864"/>
                    </a:lnTo>
                    <a:lnTo>
                      <a:pt x="3552" y="852"/>
                    </a:lnTo>
                    <a:lnTo>
                      <a:pt x="3546" y="846"/>
                    </a:lnTo>
                    <a:lnTo>
                      <a:pt x="3546" y="840"/>
                    </a:lnTo>
                    <a:lnTo>
                      <a:pt x="3576" y="840"/>
                    </a:lnTo>
                    <a:lnTo>
                      <a:pt x="3594" y="864"/>
                    </a:lnTo>
                    <a:lnTo>
                      <a:pt x="3600" y="840"/>
                    </a:lnTo>
                    <a:lnTo>
                      <a:pt x="3630" y="846"/>
                    </a:lnTo>
                    <a:lnTo>
                      <a:pt x="3624" y="810"/>
                    </a:lnTo>
                    <a:lnTo>
                      <a:pt x="3618" y="798"/>
                    </a:lnTo>
                    <a:lnTo>
                      <a:pt x="3606" y="786"/>
                    </a:lnTo>
                    <a:lnTo>
                      <a:pt x="3606" y="774"/>
                    </a:lnTo>
                    <a:lnTo>
                      <a:pt x="3600" y="756"/>
                    </a:lnTo>
                    <a:lnTo>
                      <a:pt x="3588" y="744"/>
                    </a:lnTo>
                    <a:lnTo>
                      <a:pt x="3576" y="726"/>
                    </a:lnTo>
                    <a:lnTo>
                      <a:pt x="3564" y="720"/>
                    </a:lnTo>
                    <a:lnTo>
                      <a:pt x="3552" y="708"/>
                    </a:lnTo>
                    <a:lnTo>
                      <a:pt x="3546" y="708"/>
                    </a:lnTo>
                    <a:lnTo>
                      <a:pt x="3540" y="696"/>
                    </a:lnTo>
                    <a:lnTo>
                      <a:pt x="3540" y="684"/>
                    </a:lnTo>
                    <a:lnTo>
                      <a:pt x="3564" y="684"/>
                    </a:lnTo>
                    <a:lnTo>
                      <a:pt x="3564" y="672"/>
                    </a:lnTo>
                    <a:lnTo>
                      <a:pt x="3558" y="666"/>
                    </a:lnTo>
                    <a:lnTo>
                      <a:pt x="3564" y="660"/>
                    </a:lnTo>
                    <a:lnTo>
                      <a:pt x="3588" y="660"/>
                    </a:lnTo>
                    <a:lnTo>
                      <a:pt x="3600" y="666"/>
                    </a:lnTo>
                    <a:lnTo>
                      <a:pt x="3618" y="672"/>
                    </a:lnTo>
                    <a:lnTo>
                      <a:pt x="3630" y="672"/>
                    </a:lnTo>
                    <a:lnTo>
                      <a:pt x="3642" y="678"/>
                    </a:lnTo>
                    <a:lnTo>
                      <a:pt x="3648" y="678"/>
                    </a:lnTo>
                    <a:lnTo>
                      <a:pt x="3654" y="672"/>
                    </a:lnTo>
                    <a:lnTo>
                      <a:pt x="3654" y="660"/>
                    </a:lnTo>
                    <a:lnTo>
                      <a:pt x="3648" y="648"/>
                    </a:lnTo>
                    <a:lnTo>
                      <a:pt x="3648" y="630"/>
                    </a:lnTo>
                    <a:lnTo>
                      <a:pt x="3654" y="630"/>
                    </a:lnTo>
                    <a:lnTo>
                      <a:pt x="3660" y="62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3" name="Cha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96" y="1826"/>
                <a:ext cx="190" cy="330"/>
              </a:xfrm>
              <a:custGeom>
                <a:avLst/>
                <a:gdLst>
                  <a:gd name="T0" fmla="*/ 2147483647 w 744"/>
                  <a:gd name="T1" fmla="*/ 2147483647 h 1290"/>
                  <a:gd name="T2" fmla="*/ 2147483647 w 744"/>
                  <a:gd name="T3" fmla="*/ 0 h 1290"/>
                  <a:gd name="T4" fmla="*/ 2147483647 w 744"/>
                  <a:gd name="T5" fmla="*/ 2147483647 h 1290"/>
                  <a:gd name="T6" fmla="*/ 2147483647 w 744"/>
                  <a:gd name="T7" fmla="*/ 2147483647 h 1290"/>
                  <a:gd name="T8" fmla="*/ 2147483647 w 744"/>
                  <a:gd name="T9" fmla="*/ 2147483647 h 1290"/>
                  <a:gd name="T10" fmla="*/ 2147483647 w 744"/>
                  <a:gd name="T11" fmla="*/ 2147483647 h 1290"/>
                  <a:gd name="T12" fmla="*/ 2147483647 w 744"/>
                  <a:gd name="T13" fmla="*/ 2147483647 h 1290"/>
                  <a:gd name="T14" fmla="*/ 2147483647 w 744"/>
                  <a:gd name="T15" fmla="*/ 2147483647 h 1290"/>
                  <a:gd name="T16" fmla="*/ 2147483647 w 744"/>
                  <a:gd name="T17" fmla="*/ 2147483647 h 1290"/>
                  <a:gd name="T18" fmla="*/ 0 w 744"/>
                  <a:gd name="T19" fmla="*/ 2147483647 h 1290"/>
                  <a:gd name="T20" fmla="*/ 2147483647 w 744"/>
                  <a:gd name="T21" fmla="*/ 2147483647 h 1290"/>
                  <a:gd name="T22" fmla="*/ 2147483647 w 744"/>
                  <a:gd name="T23" fmla="*/ 2147483647 h 1290"/>
                  <a:gd name="T24" fmla="*/ 2147483647 w 744"/>
                  <a:gd name="T25" fmla="*/ 2147483647 h 1290"/>
                  <a:gd name="T26" fmla="*/ 2147483647 w 744"/>
                  <a:gd name="T27" fmla="*/ 2147483647 h 1290"/>
                  <a:gd name="T28" fmla="*/ 2147483647 w 744"/>
                  <a:gd name="T29" fmla="*/ 2147483647 h 1290"/>
                  <a:gd name="T30" fmla="*/ 2147483647 w 744"/>
                  <a:gd name="T31" fmla="*/ 2147483647 h 1290"/>
                  <a:gd name="T32" fmla="*/ 2147483647 w 744"/>
                  <a:gd name="T33" fmla="*/ 2147483647 h 1290"/>
                  <a:gd name="T34" fmla="*/ 2147483647 w 744"/>
                  <a:gd name="T35" fmla="*/ 2147483647 h 1290"/>
                  <a:gd name="T36" fmla="*/ 2147483647 w 744"/>
                  <a:gd name="T37" fmla="*/ 2147483647 h 1290"/>
                  <a:gd name="T38" fmla="*/ 2147483647 w 744"/>
                  <a:gd name="T39" fmla="*/ 2147483647 h 1290"/>
                  <a:gd name="T40" fmla="*/ 2147483647 w 744"/>
                  <a:gd name="T41" fmla="*/ 2147483647 h 1290"/>
                  <a:gd name="T42" fmla="*/ 2147483647 w 744"/>
                  <a:gd name="T43" fmla="*/ 2147483647 h 1290"/>
                  <a:gd name="T44" fmla="*/ 2147483647 w 744"/>
                  <a:gd name="T45" fmla="*/ 2147483647 h 1290"/>
                  <a:gd name="T46" fmla="*/ 2147483647 w 744"/>
                  <a:gd name="T47" fmla="*/ 2147483647 h 1290"/>
                  <a:gd name="T48" fmla="*/ 2147483647 w 744"/>
                  <a:gd name="T49" fmla="*/ 2147483647 h 1290"/>
                  <a:gd name="T50" fmla="*/ 2147483647 w 744"/>
                  <a:gd name="T51" fmla="*/ 2147483647 h 1290"/>
                  <a:gd name="T52" fmla="*/ 2147483647 w 744"/>
                  <a:gd name="T53" fmla="*/ 2147483647 h 1290"/>
                  <a:gd name="T54" fmla="*/ 2147483647 w 744"/>
                  <a:gd name="T55" fmla="*/ 2147483647 h 1290"/>
                  <a:gd name="T56" fmla="*/ 2147483647 w 744"/>
                  <a:gd name="T57" fmla="*/ 2147483647 h 1290"/>
                  <a:gd name="T58" fmla="*/ 2147483647 w 744"/>
                  <a:gd name="T59" fmla="*/ 2147483647 h 1290"/>
                  <a:gd name="T60" fmla="*/ 2147483647 w 744"/>
                  <a:gd name="T61" fmla="*/ 2147483647 h 1290"/>
                  <a:gd name="T62" fmla="*/ 2147483647 w 744"/>
                  <a:gd name="T63" fmla="*/ 2147483647 h 1290"/>
                  <a:gd name="T64" fmla="*/ 2147483647 w 744"/>
                  <a:gd name="T65" fmla="*/ 2147483647 h 1290"/>
                  <a:gd name="T66" fmla="*/ 2147483647 w 744"/>
                  <a:gd name="T67" fmla="*/ 2147483647 h 1290"/>
                  <a:gd name="T68" fmla="*/ 2147483647 w 744"/>
                  <a:gd name="T69" fmla="*/ 2147483647 h 1290"/>
                  <a:gd name="T70" fmla="*/ 2147483647 w 744"/>
                  <a:gd name="T71" fmla="*/ 2147483647 h 1290"/>
                  <a:gd name="T72" fmla="*/ 2147483647 w 744"/>
                  <a:gd name="T73" fmla="*/ 2147483647 h 1290"/>
                  <a:gd name="T74" fmla="*/ 2147483647 w 744"/>
                  <a:gd name="T75" fmla="*/ 2147483647 h 1290"/>
                  <a:gd name="T76" fmla="*/ 2147483647 w 744"/>
                  <a:gd name="T77" fmla="*/ 2147483647 h 1290"/>
                  <a:gd name="T78" fmla="*/ 2147483647 w 744"/>
                  <a:gd name="T79" fmla="*/ 2147483647 h 1290"/>
                  <a:gd name="T80" fmla="*/ 2147483647 w 744"/>
                  <a:gd name="T81" fmla="*/ 2147483647 h 1290"/>
                  <a:gd name="T82" fmla="*/ 2147483647 w 744"/>
                  <a:gd name="T83" fmla="*/ 2147483647 h 1290"/>
                  <a:gd name="T84" fmla="*/ 2147483647 w 744"/>
                  <a:gd name="T85" fmla="*/ 2147483647 h 1290"/>
                  <a:gd name="T86" fmla="*/ 2147483647 w 744"/>
                  <a:gd name="T87" fmla="*/ 2147483647 h 1290"/>
                  <a:gd name="T88" fmla="*/ 2147483647 w 744"/>
                  <a:gd name="T89" fmla="*/ 2147483647 h 1290"/>
                  <a:gd name="T90" fmla="*/ 2147483647 w 744"/>
                  <a:gd name="T91" fmla="*/ 2147483647 h 1290"/>
                  <a:gd name="T92" fmla="*/ 2147483647 w 744"/>
                  <a:gd name="T93" fmla="*/ 2147483647 h 12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44"/>
                  <a:gd name="T142" fmla="*/ 0 h 1290"/>
                  <a:gd name="T143" fmla="*/ 744 w 744"/>
                  <a:gd name="T144" fmla="*/ 1290 h 129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44" h="1290">
                    <a:moveTo>
                      <a:pt x="678" y="624"/>
                    </a:moveTo>
                    <a:lnTo>
                      <a:pt x="720" y="624"/>
                    </a:lnTo>
                    <a:lnTo>
                      <a:pt x="732" y="630"/>
                    </a:lnTo>
                    <a:lnTo>
                      <a:pt x="744" y="630"/>
                    </a:lnTo>
                    <a:lnTo>
                      <a:pt x="738" y="324"/>
                    </a:lnTo>
                    <a:lnTo>
                      <a:pt x="180" y="0"/>
                    </a:lnTo>
                    <a:lnTo>
                      <a:pt x="156" y="12"/>
                    </a:lnTo>
                    <a:lnTo>
                      <a:pt x="144" y="24"/>
                    </a:lnTo>
                    <a:lnTo>
                      <a:pt x="126" y="30"/>
                    </a:lnTo>
                    <a:lnTo>
                      <a:pt x="108" y="42"/>
                    </a:lnTo>
                    <a:lnTo>
                      <a:pt x="126" y="108"/>
                    </a:lnTo>
                    <a:lnTo>
                      <a:pt x="114" y="156"/>
                    </a:lnTo>
                    <a:lnTo>
                      <a:pt x="144" y="192"/>
                    </a:lnTo>
                    <a:lnTo>
                      <a:pt x="150" y="216"/>
                    </a:lnTo>
                    <a:lnTo>
                      <a:pt x="180" y="252"/>
                    </a:lnTo>
                    <a:lnTo>
                      <a:pt x="162" y="288"/>
                    </a:lnTo>
                    <a:lnTo>
                      <a:pt x="144" y="534"/>
                    </a:lnTo>
                    <a:lnTo>
                      <a:pt x="138" y="540"/>
                    </a:lnTo>
                    <a:lnTo>
                      <a:pt x="120" y="564"/>
                    </a:lnTo>
                    <a:lnTo>
                      <a:pt x="96" y="588"/>
                    </a:lnTo>
                    <a:lnTo>
                      <a:pt x="72" y="618"/>
                    </a:lnTo>
                    <a:lnTo>
                      <a:pt x="54" y="636"/>
                    </a:lnTo>
                    <a:lnTo>
                      <a:pt x="48" y="648"/>
                    </a:lnTo>
                    <a:lnTo>
                      <a:pt x="36" y="666"/>
                    </a:lnTo>
                    <a:lnTo>
                      <a:pt x="30" y="678"/>
                    </a:lnTo>
                    <a:lnTo>
                      <a:pt x="24" y="696"/>
                    </a:lnTo>
                    <a:lnTo>
                      <a:pt x="24" y="708"/>
                    </a:lnTo>
                    <a:lnTo>
                      <a:pt x="18" y="714"/>
                    </a:lnTo>
                    <a:lnTo>
                      <a:pt x="18" y="720"/>
                    </a:lnTo>
                    <a:lnTo>
                      <a:pt x="0" y="726"/>
                    </a:lnTo>
                    <a:lnTo>
                      <a:pt x="6" y="786"/>
                    </a:lnTo>
                    <a:lnTo>
                      <a:pt x="18" y="786"/>
                    </a:lnTo>
                    <a:lnTo>
                      <a:pt x="48" y="834"/>
                    </a:lnTo>
                    <a:lnTo>
                      <a:pt x="48" y="846"/>
                    </a:lnTo>
                    <a:lnTo>
                      <a:pt x="48" y="840"/>
                    </a:lnTo>
                    <a:lnTo>
                      <a:pt x="72" y="834"/>
                    </a:lnTo>
                    <a:lnTo>
                      <a:pt x="72" y="852"/>
                    </a:lnTo>
                    <a:lnTo>
                      <a:pt x="78" y="864"/>
                    </a:lnTo>
                    <a:lnTo>
                      <a:pt x="84" y="870"/>
                    </a:lnTo>
                    <a:lnTo>
                      <a:pt x="96" y="870"/>
                    </a:lnTo>
                    <a:lnTo>
                      <a:pt x="102" y="876"/>
                    </a:lnTo>
                    <a:lnTo>
                      <a:pt x="108" y="876"/>
                    </a:lnTo>
                    <a:lnTo>
                      <a:pt x="102" y="912"/>
                    </a:lnTo>
                    <a:lnTo>
                      <a:pt x="114" y="918"/>
                    </a:lnTo>
                    <a:lnTo>
                      <a:pt x="120" y="930"/>
                    </a:lnTo>
                    <a:lnTo>
                      <a:pt x="120" y="966"/>
                    </a:lnTo>
                    <a:lnTo>
                      <a:pt x="114" y="966"/>
                    </a:lnTo>
                    <a:lnTo>
                      <a:pt x="114" y="1002"/>
                    </a:lnTo>
                    <a:lnTo>
                      <a:pt x="120" y="1020"/>
                    </a:lnTo>
                    <a:lnTo>
                      <a:pt x="120" y="1038"/>
                    </a:lnTo>
                    <a:lnTo>
                      <a:pt x="126" y="1050"/>
                    </a:lnTo>
                    <a:lnTo>
                      <a:pt x="138" y="1056"/>
                    </a:lnTo>
                    <a:lnTo>
                      <a:pt x="144" y="1068"/>
                    </a:lnTo>
                    <a:lnTo>
                      <a:pt x="162" y="1086"/>
                    </a:lnTo>
                    <a:lnTo>
                      <a:pt x="66" y="1086"/>
                    </a:lnTo>
                    <a:lnTo>
                      <a:pt x="54" y="1092"/>
                    </a:lnTo>
                    <a:lnTo>
                      <a:pt x="48" y="1098"/>
                    </a:lnTo>
                    <a:lnTo>
                      <a:pt x="48" y="1110"/>
                    </a:lnTo>
                    <a:lnTo>
                      <a:pt x="60" y="1134"/>
                    </a:lnTo>
                    <a:lnTo>
                      <a:pt x="72" y="1146"/>
                    </a:lnTo>
                    <a:lnTo>
                      <a:pt x="78" y="1158"/>
                    </a:lnTo>
                    <a:lnTo>
                      <a:pt x="90" y="1170"/>
                    </a:lnTo>
                    <a:lnTo>
                      <a:pt x="108" y="1182"/>
                    </a:lnTo>
                    <a:lnTo>
                      <a:pt x="120" y="1188"/>
                    </a:lnTo>
                    <a:lnTo>
                      <a:pt x="132" y="1200"/>
                    </a:lnTo>
                    <a:lnTo>
                      <a:pt x="144" y="1224"/>
                    </a:lnTo>
                    <a:lnTo>
                      <a:pt x="144" y="1242"/>
                    </a:lnTo>
                    <a:lnTo>
                      <a:pt x="150" y="1254"/>
                    </a:lnTo>
                    <a:lnTo>
                      <a:pt x="156" y="1272"/>
                    </a:lnTo>
                    <a:lnTo>
                      <a:pt x="156" y="1284"/>
                    </a:lnTo>
                    <a:lnTo>
                      <a:pt x="162" y="1284"/>
                    </a:lnTo>
                    <a:lnTo>
                      <a:pt x="168" y="1290"/>
                    </a:lnTo>
                    <a:lnTo>
                      <a:pt x="186" y="1290"/>
                    </a:lnTo>
                    <a:lnTo>
                      <a:pt x="198" y="1284"/>
                    </a:lnTo>
                    <a:lnTo>
                      <a:pt x="216" y="1266"/>
                    </a:lnTo>
                    <a:lnTo>
                      <a:pt x="228" y="1260"/>
                    </a:lnTo>
                    <a:lnTo>
                      <a:pt x="234" y="1254"/>
                    </a:lnTo>
                    <a:lnTo>
                      <a:pt x="234" y="1278"/>
                    </a:lnTo>
                    <a:lnTo>
                      <a:pt x="240" y="1284"/>
                    </a:lnTo>
                    <a:lnTo>
                      <a:pt x="246" y="1284"/>
                    </a:lnTo>
                    <a:lnTo>
                      <a:pt x="258" y="1278"/>
                    </a:lnTo>
                    <a:lnTo>
                      <a:pt x="270" y="1266"/>
                    </a:lnTo>
                    <a:lnTo>
                      <a:pt x="276" y="1254"/>
                    </a:lnTo>
                    <a:lnTo>
                      <a:pt x="282" y="1248"/>
                    </a:lnTo>
                    <a:lnTo>
                      <a:pt x="372" y="1248"/>
                    </a:lnTo>
                    <a:lnTo>
                      <a:pt x="378" y="1242"/>
                    </a:lnTo>
                    <a:lnTo>
                      <a:pt x="384" y="1230"/>
                    </a:lnTo>
                    <a:lnTo>
                      <a:pt x="390" y="1224"/>
                    </a:lnTo>
                    <a:lnTo>
                      <a:pt x="396" y="1212"/>
                    </a:lnTo>
                    <a:lnTo>
                      <a:pt x="402" y="1206"/>
                    </a:lnTo>
                    <a:lnTo>
                      <a:pt x="402" y="1194"/>
                    </a:lnTo>
                    <a:lnTo>
                      <a:pt x="390" y="1182"/>
                    </a:lnTo>
                    <a:lnTo>
                      <a:pt x="384" y="1182"/>
                    </a:lnTo>
                    <a:lnTo>
                      <a:pt x="402" y="1170"/>
                    </a:lnTo>
                    <a:lnTo>
                      <a:pt x="420" y="1170"/>
                    </a:lnTo>
                    <a:lnTo>
                      <a:pt x="462" y="1164"/>
                    </a:lnTo>
                    <a:lnTo>
                      <a:pt x="510" y="1146"/>
                    </a:lnTo>
                    <a:lnTo>
                      <a:pt x="528" y="1134"/>
                    </a:lnTo>
                    <a:lnTo>
                      <a:pt x="552" y="1110"/>
                    </a:lnTo>
                    <a:lnTo>
                      <a:pt x="552" y="1092"/>
                    </a:lnTo>
                    <a:lnTo>
                      <a:pt x="588" y="1068"/>
                    </a:lnTo>
                    <a:lnTo>
                      <a:pt x="594" y="1038"/>
                    </a:lnTo>
                    <a:lnTo>
                      <a:pt x="648" y="1008"/>
                    </a:lnTo>
                    <a:lnTo>
                      <a:pt x="672" y="1008"/>
                    </a:lnTo>
                    <a:lnTo>
                      <a:pt x="672" y="996"/>
                    </a:lnTo>
                    <a:lnTo>
                      <a:pt x="684" y="996"/>
                    </a:lnTo>
                    <a:lnTo>
                      <a:pt x="684" y="990"/>
                    </a:lnTo>
                    <a:lnTo>
                      <a:pt x="678" y="984"/>
                    </a:lnTo>
                    <a:lnTo>
                      <a:pt x="666" y="966"/>
                    </a:lnTo>
                    <a:lnTo>
                      <a:pt x="654" y="960"/>
                    </a:lnTo>
                    <a:lnTo>
                      <a:pt x="648" y="960"/>
                    </a:lnTo>
                    <a:lnTo>
                      <a:pt x="642" y="936"/>
                    </a:lnTo>
                    <a:lnTo>
                      <a:pt x="660" y="930"/>
                    </a:lnTo>
                    <a:lnTo>
                      <a:pt x="642" y="918"/>
                    </a:lnTo>
                    <a:lnTo>
                      <a:pt x="642" y="876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8" y="876"/>
                    </a:lnTo>
                    <a:lnTo>
                      <a:pt x="606" y="876"/>
                    </a:lnTo>
                    <a:lnTo>
                      <a:pt x="600" y="870"/>
                    </a:lnTo>
                    <a:lnTo>
                      <a:pt x="600" y="852"/>
                    </a:lnTo>
                    <a:lnTo>
                      <a:pt x="606" y="840"/>
                    </a:lnTo>
                    <a:lnTo>
                      <a:pt x="618" y="834"/>
                    </a:lnTo>
                    <a:lnTo>
                      <a:pt x="630" y="822"/>
                    </a:lnTo>
                    <a:lnTo>
                      <a:pt x="630" y="810"/>
                    </a:lnTo>
                    <a:lnTo>
                      <a:pt x="618" y="786"/>
                    </a:lnTo>
                    <a:lnTo>
                      <a:pt x="612" y="780"/>
                    </a:lnTo>
                    <a:lnTo>
                      <a:pt x="630" y="762"/>
                    </a:lnTo>
                    <a:lnTo>
                      <a:pt x="648" y="750"/>
                    </a:lnTo>
                    <a:lnTo>
                      <a:pt x="642" y="732"/>
                    </a:lnTo>
                    <a:lnTo>
                      <a:pt x="636" y="708"/>
                    </a:lnTo>
                    <a:lnTo>
                      <a:pt x="648" y="708"/>
                    </a:lnTo>
                    <a:lnTo>
                      <a:pt x="648" y="690"/>
                    </a:lnTo>
                    <a:lnTo>
                      <a:pt x="660" y="678"/>
                    </a:lnTo>
                    <a:lnTo>
                      <a:pt x="672" y="672"/>
                    </a:lnTo>
                    <a:lnTo>
                      <a:pt x="678" y="666"/>
                    </a:lnTo>
                    <a:lnTo>
                      <a:pt x="678" y="660"/>
                    </a:lnTo>
                    <a:lnTo>
                      <a:pt x="672" y="654"/>
                    </a:lnTo>
                    <a:lnTo>
                      <a:pt x="672" y="642"/>
                    </a:lnTo>
                    <a:lnTo>
                      <a:pt x="666" y="636"/>
                    </a:lnTo>
                    <a:lnTo>
                      <a:pt x="678" y="62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4" name="Central African Republic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14" y="2084"/>
                <a:ext cx="234" cy="179"/>
              </a:xfrm>
              <a:custGeom>
                <a:avLst/>
                <a:gdLst>
                  <a:gd name="T0" fmla="*/ 2147483647 w 912"/>
                  <a:gd name="T1" fmla="*/ 2147483647 h 702"/>
                  <a:gd name="T2" fmla="*/ 2147483647 w 912"/>
                  <a:gd name="T3" fmla="*/ 2147483647 h 702"/>
                  <a:gd name="T4" fmla="*/ 2147483647 w 912"/>
                  <a:gd name="T5" fmla="*/ 2147483647 h 702"/>
                  <a:gd name="T6" fmla="*/ 2147483647 w 912"/>
                  <a:gd name="T7" fmla="*/ 2147483647 h 702"/>
                  <a:gd name="T8" fmla="*/ 2147483647 w 912"/>
                  <a:gd name="T9" fmla="*/ 2147483647 h 702"/>
                  <a:gd name="T10" fmla="*/ 2147483647 w 912"/>
                  <a:gd name="T11" fmla="*/ 2147483647 h 702"/>
                  <a:gd name="T12" fmla="*/ 2147483647 w 912"/>
                  <a:gd name="T13" fmla="*/ 2147483647 h 702"/>
                  <a:gd name="T14" fmla="*/ 2147483647 w 912"/>
                  <a:gd name="T15" fmla="*/ 2147483647 h 702"/>
                  <a:gd name="T16" fmla="*/ 2147483647 w 912"/>
                  <a:gd name="T17" fmla="*/ 2147483647 h 702"/>
                  <a:gd name="T18" fmla="*/ 2147483647 w 912"/>
                  <a:gd name="T19" fmla="*/ 2147483647 h 702"/>
                  <a:gd name="T20" fmla="*/ 2147483647 w 912"/>
                  <a:gd name="T21" fmla="*/ 2147483647 h 702"/>
                  <a:gd name="T22" fmla="*/ 2147483647 w 912"/>
                  <a:gd name="T23" fmla="*/ 2147483647 h 702"/>
                  <a:gd name="T24" fmla="*/ 2147483647 w 912"/>
                  <a:gd name="T25" fmla="*/ 2147483647 h 702"/>
                  <a:gd name="T26" fmla="*/ 2147483647 w 912"/>
                  <a:gd name="T27" fmla="*/ 2147483647 h 702"/>
                  <a:gd name="T28" fmla="*/ 2147483647 w 912"/>
                  <a:gd name="T29" fmla="*/ 2147483647 h 702"/>
                  <a:gd name="T30" fmla="*/ 2147483647 w 912"/>
                  <a:gd name="T31" fmla="*/ 0 h 702"/>
                  <a:gd name="T32" fmla="*/ 2147483647 w 912"/>
                  <a:gd name="T33" fmla="*/ 2147483647 h 702"/>
                  <a:gd name="T34" fmla="*/ 2147483647 w 912"/>
                  <a:gd name="T35" fmla="*/ 2147483647 h 702"/>
                  <a:gd name="T36" fmla="*/ 2147483647 w 912"/>
                  <a:gd name="T37" fmla="*/ 2147483647 h 702"/>
                  <a:gd name="T38" fmla="*/ 2147483647 w 912"/>
                  <a:gd name="T39" fmla="*/ 2147483647 h 702"/>
                  <a:gd name="T40" fmla="*/ 2147483647 w 912"/>
                  <a:gd name="T41" fmla="*/ 2147483647 h 702"/>
                  <a:gd name="T42" fmla="*/ 2147483647 w 912"/>
                  <a:gd name="T43" fmla="*/ 2147483647 h 702"/>
                  <a:gd name="T44" fmla="*/ 2147483647 w 912"/>
                  <a:gd name="T45" fmla="*/ 2147483647 h 702"/>
                  <a:gd name="T46" fmla="*/ 2147483647 w 912"/>
                  <a:gd name="T47" fmla="*/ 2147483647 h 702"/>
                  <a:gd name="T48" fmla="*/ 2147483647 w 912"/>
                  <a:gd name="T49" fmla="*/ 2147483647 h 702"/>
                  <a:gd name="T50" fmla="*/ 2147483647 w 912"/>
                  <a:gd name="T51" fmla="*/ 2147483647 h 702"/>
                  <a:gd name="T52" fmla="*/ 2147483647 w 912"/>
                  <a:gd name="T53" fmla="*/ 2147483647 h 702"/>
                  <a:gd name="T54" fmla="*/ 2147483647 w 912"/>
                  <a:gd name="T55" fmla="*/ 2147483647 h 702"/>
                  <a:gd name="T56" fmla="*/ 2147483647 w 912"/>
                  <a:gd name="T57" fmla="*/ 2147483647 h 702"/>
                  <a:gd name="T58" fmla="*/ 2147483647 w 912"/>
                  <a:gd name="T59" fmla="*/ 2147483647 h 702"/>
                  <a:gd name="T60" fmla="*/ 0 w 912"/>
                  <a:gd name="T61" fmla="*/ 2147483647 h 702"/>
                  <a:gd name="T62" fmla="*/ 2147483647 w 912"/>
                  <a:gd name="T63" fmla="*/ 2147483647 h 702"/>
                  <a:gd name="T64" fmla="*/ 2147483647 w 912"/>
                  <a:gd name="T65" fmla="*/ 2147483647 h 702"/>
                  <a:gd name="T66" fmla="*/ 2147483647 w 912"/>
                  <a:gd name="T67" fmla="*/ 2147483647 h 702"/>
                  <a:gd name="T68" fmla="*/ 2147483647 w 912"/>
                  <a:gd name="T69" fmla="*/ 2147483647 h 702"/>
                  <a:gd name="T70" fmla="*/ 2147483647 w 912"/>
                  <a:gd name="T71" fmla="*/ 2147483647 h 702"/>
                  <a:gd name="T72" fmla="*/ 2147483647 w 912"/>
                  <a:gd name="T73" fmla="*/ 2147483647 h 702"/>
                  <a:gd name="T74" fmla="*/ 2147483647 w 912"/>
                  <a:gd name="T75" fmla="*/ 2147483647 h 702"/>
                  <a:gd name="T76" fmla="*/ 2147483647 w 912"/>
                  <a:gd name="T77" fmla="*/ 2147483647 h 702"/>
                  <a:gd name="T78" fmla="*/ 2147483647 w 912"/>
                  <a:gd name="T79" fmla="*/ 2147483647 h 702"/>
                  <a:gd name="T80" fmla="*/ 2147483647 w 912"/>
                  <a:gd name="T81" fmla="*/ 2147483647 h 702"/>
                  <a:gd name="T82" fmla="*/ 2147483647 w 912"/>
                  <a:gd name="T83" fmla="*/ 2147483647 h 702"/>
                  <a:gd name="T84" fmla="*/ 2147483647 w 912"/>
                  <a:gd name="T85" fmla="*/ 2147483647 h 702"/>
                  <a:gd name="T86" fmla="*/ 2147483647 w 912"/>
                  <a:gd name="T87" fmla="*/ 2147483647 h 702"/>
                  <a:gd name="T88" fmla="*/ 2147483647 w 912"/>
                  <a:gd name="T89" fmla="*/ 2147483647 h 702"/>
                  <a:gd name="T90" fmla="*/ 2147483647 w 912"/>
                  <a:gd name="T91" fmla="*/ 2147483647 h 702"/>
                  <a:gd name="T92" fmla="*/ 2147483647 w 912"/>
                  <a:gd name="T93" fmla="*/ 2147483647 h 702"/>
                  <a:gd name="T94" fmla="*/ 2147483647 w 912"/>
                  <a:gd name="T95" fmla="*/ 2147483647 h 702"/>
                  <a:gd name="T96" fmla="*/ 2147483647 w 912"/>
                  <a:gd name="T97" fmla="*/ 2147483647 h 702"/>
                  <a:gd name="T98" fmla="*/ 2147483647 w 912"/>
                  <a:gd name="T99" fmla="*/ 2147483647 h 702"/>
                  <a:gd name="T100" fmla="*/ 2147483647 w 912"/>
                  <a:gd name="T101" fmla="*/ 2147483647 h 702"/>
                  <a:gd name="T102" fmla="*/ 2147483647 w 912"/>
                  <a:gd name="T103" fmla="*/ 2147483647 h 702"/>
                  <a:gd name="T104" fmla="*/ 2147483647 w 912"/>
                  <a:gd name="T105" fmla="*/ 2147483647 h 702"/>
                  <a:gd name="T106" fmla="*/ 2147483647 w 912"/>
                  <a:gd name="T107" fmla="*/ 2147483647 h 702"/>
                  <a:gd name="T108" fmla="*/ 2147483647 w 912"/>
                  <a:gd name="T109" fmla="*/ 2147483647 h 702"/>
                  <a:gd name="T110" fmla="*/ 2147483647 w 912"/>
                  <a:gd name="T111" fmla="*/ 2147483647 h 702"/>
                  <a:gd name="T112" fmla="*/ 2147483647 w 912"/>
                  <a:gd name="T113" fmla="*/ 2147483647 h 702"/>
                  <a:gd name="T114" fmla="*/ 2147483647 w 912"/>
                  <a:gd name="T115" fmla="*/ 2147483647 h 702"/>
                  <a:gd name="T116" fmla="*/ 2147483647 w 912"/>
                  <a:gd name="T117" fmla="*/ 2147483647 h 702"/>
                  <a:gd name="T118" fmla="*/ 2147483647 w 912"/>
                  <a:gd name="T119" fmla="*/ 2147483647 h 702"/>
                  <a:gd name="T120" fmla="*/ 2147483647 w 912"/>
                  <a:gd name="T121" fmla="*/ 2147483647 h 7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2"/>
                  <a:gd name="T184" fmla="*/ 0 h 702"/>
                  <a:gd name="T185" fmla="*/ 912 w 912"/>
                  <a:gd name="T186" fmla="*/ 702 h 7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2" h="702">
                    <a:moveTo>
                      <a:pt x="906" y="420"/>
                    </a:moveTo>
                    <a:lnTo>
                      <a:pt x="900" y="414"/>
                    </a:lnTo>
                    <a:lnTo>
                      <a:pt x="888" y="408"/>
                    </a:lnTo>
                    <a:lnTo>
                      <a:pt x="882" y="402"/>
                    </a:lnTo>
                    <a:lnTo>
                      <a:pt x="858" y="396"/>
                    </a:lnTo>
                    <a:lnTo>
                      <a:pt x="858" y="378"/>
                    </a:lnTo>
                    <a:lnTo>
                      <a:pt x="846" y="366"/>
                    </a:lnTo>
                    <a:lnTo>
                      <a:pt x="846" y="360"/>
                    </a:lnTo>
                    <a:lnTo>
                      <a:pt x="858" y="360"/>
                    </a:lnTo>
                    <a:lnTo>
                      <a:pt x="858" y="348"/>
                    </a:lnTo>
                    <a:lnTo>
                      <a:pt x="852" y="342"/>
                    </a:lnTo>
                    <a:lnTo>
                      <a:pt x="834" y="342"/>
                    </a:lnTo>
                    <a:lnTo>
                      <a:pt x="834" y="336"/>
                    </a:lnTo>
                    <a:lnTo>
                      <a:pt x="828" y="330"/>
                    </a:lnTo>
                    <a:lnTo>
                      <a:pt x="822" y="318"/>
                    </a:lnTo>
                    <a:lnTo>
                      <a:pt x="810" y="306"/>
                    </a:lnTo>
                    <a:lnTo>
                      <a:pt x="798" y="300"/>
                    </a:lnTo>
                    <a:lnTo>
                      <a:pt x="792" y="300"/>
                    </a:lnTo>
                    <a:lnTo>
                      <a:pt x="780" y="294"/>
                    </a:lnTo>
                    <a:lnTo>
                      <a:pt x="768" y="282"/>
                    </a:lnTo>
                    <a:lnTo>
                      <a:pt x="768" y="276"/>
                    </a:lnTo>
                    <a:lnTo>
                      <a:pt x="774" y="276"/>
                    </a:lnTo>
                    <a:lnTo>
                      <a:pt x="774" y="270"/>
                    </a:lnTo>
                    <a:lnTo>
                      <a:pt x="780" y="270"/>
                    </a:lnTo>
                    <a:lnTo>
                      <a:pt x="780" y="264"/>
                    </a:lnTo>
                    <a:lnTo>
                      <a:pt x="768" y="252"/>
                    </a:lnTo>
                    <a:lnTo>
                      <a:pt x="756" y="246"/>
                    </a:lnTo>
                    <a:lnTo>
                      <a:pt x="750" y="246"/>
                    </a:lnTo>
                    <a:lnTo>
                      <a:pt x="750" y="228"/>
                    </a:lnTo>
                    <a:lnTo>
                      <a:pt x="720" y="228"/>
                    </a:lnTo>
                    <a:lnTo>
                      <a:pt x="696" y="216"/>
                    </a:lnTo>
                    <a:lnTo>
                      <a:pt x="696" y="186"/>
                    </a:lnTo>
                    <a:lnTo>
                      <a:pt x="648" y="180"/>
                    </a:lnTo>
                    <a:lnTo>
                      <a:pt x="654" y="162"/>
                    </a:lnTo>
                    <a:lnTo>
                      <a:pt x="648" y="162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44"/>
                    </a:lnTo>
                    <a:lnTo>
                      <a:pt x="654" y="132"/>
                    </a:lnTo>
                    <a:lnTo>
                      <a:pt x="660" y="126"/>
                    </a:lnTo>
                    <a:lnTo>
                      <a:pt x="660" y="96"/>
                    </a:lnTo>
                    <a:lnTo>
                      <a:pt x="654" y="84"/>
                    </a:lnTo>
                    <a:lnTo>
                      <a:pt x="648" y="66"/>
                    </a:lnTo>
                    <a:lnTo>
                      <a:pt x="636" y="54"/>
                    </a:lnTo>
                    <a:lnTo>
                      <a:pt x="630" y="42"/>
                    </a:lnTo>
                    <a:lnTo>
                      <a:pt x="600" y="12"/>
                    </a:lnTo>
                    <a:lnTo>
                      <a:pt x="600" y="0"/>
                    </a:lnTo>
                    <a:lnTo>
                      <a:pt x="576" y="0"/>
                    </a:lnTo>
                    <a:lnTo>
                      <a:pt x="522" y="30"/>
                    </a:lnTo>
                    <a:lnTo>
                      <a:pt x="516" y="60"/>
                    </a:lnTo>
                    <a:lnTo>
                      <a:pt x="480" y="84"/>
                    </a:lnTo>
                    <a:lnTo>
                      <a:pt x="480" y="102"/>
                    </a:lnTo>
                    <a:lnTo>
                      <a:pt x="456" y="126"/>
                    </a:lnTo>
                    <a:lnTo>
                      <a:pt x="438" y="138"/>
                    </a:lnTo>
                    <a:lnTo>
                      <a:pt x="390" y="156"/>
                    </a:lnTo>
                    <a:lnTo>
                      <a:pt x="348" y="162"/>
                    </a:lnTo>
                    <a:lnTo>
                      <a:pt x="330" y="162"/>
                    </a:lnTo>
                    <a:lnTo>
                      <a:pt x="312" y="174"/>
                    </a:lnTo>
                    <a:lnTo>
                      <a:pt x="318" y="174"/>
                    </a:lnTo>
                    <a:lnTo>
                      <a:pt x="330" y="186"/>
                    </a:lnTo>
                    <a:lnTo>
                      <a:pt x="330" y="198"/>
                    </a:lnTo>
                    <a:lnTo>
                      <a:pt x="324" y="204"/>
                    </a:lnTo>
                    <a:lnTo>
                      <a:pt x="318" y="216"/>
                    </a:lnTo>
                    <a:lnTo>
                      <a:pt x="312" y="222"/>
                    </a:lnTo>
                    <a:lnTo>
                      <a:pt x="306" y="234"/>
                    </a:lnTo>
                    <a:lnTo>
                      <a:pt x="300" y="240"/>
                    </a:lnTo>
                    <a:lnTo>
                      <a:pt x="210" y="240"/>
                    </a:lnTo>
                    <a:lnTo>
                      <a:pt x="204" y="246"/>
                    </a:lnTo>
                    <a:lnTo>
                      <a:pt x="198" y="258"/>
                    </a:lnTo>
                    <a:lnTo>
                      <a:pt x="186" y="270"/>
                    </a:lnTo>
                    <a:lnTo>
                      <a:pt x="174" y="276"/>
                    </a:lnTo>
                    <a:lnTo>
                      <a:pt x="168" y="276"/>
                    </a:lnTo>
                    <a:lnTo>
                      <a:pt x="162" y="270"/>
                    </a:lnTo>
                    <a:lnTo>
                      <a:pt x="162" y="246"/>
                    </a:lnTo>
                    <a:lnTo>
                      <a:pt x="156" y="252"/>
                    </a:lnTo>
                    <a:lnTo>
                      <a:pt x="144" y="258"/>
                    </a:lnTo>
                    <a:lnTo>
                      <a:pt x="126" y="276"/>
                    </a:lnTo>
                    <a:lnTo>
                      <a:pt x="114" y="282"/>
                    </a:lnTo>
                    <a:lnTo>
                      <a:pt x="96" y="282"/>
                    </a:lnTo>
                    <a:lnTo>
                      <a:pt x="90" y="276"/>
                    </a:lnTo>
                    <a:lnTo>
                      <a:pt x="78" y="276"/>
                    </a:lnTo>
                    <a:lnTo>
                      <a:pt x="66" y="288"/>
                    </a:lnTo>
                    <a:lnTo>
                      <a:pt x="60" y="300"/>
                    </a:lnTo>
                    <a:lnTo>
                      <a:pt x="54" y="306"/>
                    </a:lnTo>
                    <a:lnTo>
                      <a:pt x="54" y="324"/>
                    </a:lnTo>
                    <a:lnTo>
                      <a:pt x="48" y="336"/>
                    </a:lnTo>
                    <a:lnTo>
                      <a:pt x="42" y="336"/>
                    </a:lnTo>
                    <a:lnTo>
                      <a:pt x="36" y="372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12" y="408"/>
                    </a:lnTo>
                    <a:lnTo>
                      <a:pt x="18" y="408"/>
                    </a:lnTo>
                    <a:lnTo>
                      <a:pt x="18" y="444"/>
                    </a:lnTo>
                    <a:lnTo>
                      <a:pt x="6" y="456"/>
                    </a:lnTo>
                    <a:lnTo>
                      <a:pt x="24" y="468"/>
                    </a:lnTo>
                    <a:lnTo>
                      <a:pt x="24" y="516"/>
                    </a:lnTo>
                    <a:lnTo>
                      <a:pt x="30" y="516"/>
                    </a:lnTo>
                    <a:lnTo>
                      <a:pt x="48" y="534"/>
                    </a:lnTo>
                    <a:lnTo>
                      <a:pt x="54" y="534"/>
                    </a:lnTo>
                    <a:lnTo>
                      <a:pt x="54" y="576"/>
                    </a:lnTo>
                    <a:lnTo>
                      <a:pt x="60" y="582"/>
                    </a:lnTo>
                    <a:lnTo>
                      <a:pt x="72" y="606"/>
                    </a:lnTo>
                    <a:lnTo>
                      <a:pt x="84" y="618"/>
                    </a:lnTo>
                    <a:lnTo>
                      <a:pt x="96" y="624"/>
                    </a:lnTo>
                    <a:lnTo>
                      <a:pt x="102" y="636"/>
                    </a:lnTo>
                    <a:lnTo>
                      <a:pt x="114" y="642"/>
                    </a:lnTo>
                    <a:lnTo>
                      <a:pt x="120" y="660"/>
                    </a:lnTo>
                    <a:lnTo>
                      <a:pt x="120" y="690"/>
                    </a:lnTo>
                    <a:lnTo>
                      <a:pt x="132" y="702"/>
                    </a:lnTo>
                    <a:lnTo>
                      <a:pt x="138" y="696"/>
                    </a:lnTo>
                    <a:lnTo>
                      <a:pt x="144" y="684"/>
                    </a:lnTo>
                    <a:lnTo>
                      <a:pt x="150" y="678"/>
                    </a:lnTo>
                    <a:lnTo>
                      <a:pt x="156" y="666"/>
                    </a:lnTo>
                    <a:lnTo>
                      <a:pt x="156" y="642"/>
                    </a:lnTo>
                    <a:lnTo>
                      <a:pt x="144" y="630"/>
                    </a:lnTo>
                    <a:lnTo>
                      <a:pt x="162" y="600"/>
                    </a:lnTo>
                    <a:lnTo>
                      <a:pt x="192" y="600"/>
                    </a:lnTo>
                    <a:lnTo>
                      <a:pt x="210" y="582"/>
                    </a:lnTo>
                    <a:lnTo>
                      <a:pt x="228" y="582"/>
                    </a:lnTo>
                    <a:lnTo>
                      <a:pt x="264" y="600"/>
                    </a:lnTo>
                    <a:lnTo>
                      <a:pt x="276" y="600"/>
                    </a:lnTo>
                    <a:lnTo>
                      <a:pt x="288" y="588"/>
                    </a:lnTo>
                    <a:lnTo>
                      <a:pt x="300" y="570"/>
                    </a:lnTo>
                    <a:lnTo>
                      <a:pt x="300" y="552"/>
                    </a:lnTo>
                    <a:lnTo>
                      <a:pt x="294" y="552"/>
                    </a:lnTo>
                    <a:lnTo>
                      <a:pt x="294" y="540"/>
                    </a:lnTo>
                    <a:lnTo>
                      <a:pt x="306" y="528"/>
                    </a:lnTo>
                    <a:lnTo>
                      <a:pt x="312" y="528"/>
                    </a:lnTo>
                    <a:lnTo>
                      <a:pt x="324" y="516"/>
                    </a:lnTo>
                    <a:lnTo>
                      <a:pt x="330" y="504"/>
                    </a:lnTo>
                    <a:lnTo>
                      <a:pt x="330" y="498"/>
                    </a:lnTo>
                    <a:lnTo>
                      <a:pt x="336" y="486"/>
                    </a:lnTo>
                    <a:lnTo>
                      <a:pt x="336" y="480"/>
                    </a:lnTo>
                    <a:lnTo>
                      <a:pt x="342" y="474"/>
                    </a:lnTo>
                    <a:lnTo>
                      <a:pt x="354" y="468"/>
                    </a:lnTo>
                    <a:lnTo>
                      <a:pt x="366" y="468"/>
                    </a:lnTo>
                    <a:lnTo>
                      <a:pt x="384" y="474"/>
                    </a:lnTo>
                    <a:lnTo>
                      <a:pt x="396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426" y="492"/>
                    </a:lnTo>
                    <a:lnTo>
                      <a:pt x="432" y="498"/>
                    </a:lnTo>
                    <a:lnTo>
                      <a:pt x="432" y="528"/>
                    </a:lnTo>
                    <a:lnTo>
                      <a:pt x="474" y="528"/>
                    </a:lnTo>
                    <a:lnTo>
                      <a:pt x="480" y="534"/>
                    </a:lnTo>
                    <a:lnTo>
                      <a:pt x="492" y="540"/>
                    </a:lnTo>
                    <a:lnTo>
                      <a:pt x="540" y="540"/>
                    </a:lnTo>
                    <a:lnTo>
                      <a:pt x="552" y="546"/>
                    </a:lnTo>
                    <a:lnTo>
                      <a:pt x="558" y="552"/>
                    </a:lnTo>
                    <a:lnTo>
                      <a:pt x="570" y="558"/>
                    </a:lnTo>
                    <a:lnTo>
                      <a:pt x="576" y="552"/>
                    </a:lnTo>
                    <a:lnTo>
                      <a:pt x="582" y="540"/>
                    </a:lnTo>
                    <a:lnTo>
                      <a:pt x="588" y="534"/>
                    </a:lnTo>
                    <a:lnTo>
                      <a:pt x="588" y="522"/>
                    </a:lnTo>
                    <a:lnTo>
                      <a:pt x="606" y="504"/>
                    </a:lnTo>
                    <a:lnTo>
                      <a:pt x="612" y="492"/>
                    </a:lnTo>
                    <a:lnTo>
                      <a:pt x="636" y="516"/>
                    </a:lnTo>
                    <a:lnTo>
                      <a:pt x="642" y="516"/>
                    </a:lnTo>
                    <a:lnTo>
                      <a:pt x="648" y="510"/>
                    </a:lnTo>
                    <a:lnTo>
                      <a:pt x="660" y="504"/>
                    </a:lnTo>
                    <a:lnTo>
                      <a:pt x="672" y="492"/>
                    </a:lnTo>
                    <a:lnTo>
                      <a:pt x="690" y="492"/>
                    </a:lnTo>
                    <a:lnTo>
                      <a:pt x="714" y="474"/>
                    </a:lnTo>
                    <a:lnTo>
                      <a:pt x="726" y="486"/>
                    </a:lnTo>
                    <a:lnTo>
                      <a:pt x="750" y="486"/>
                    </a:lnTo>
                    <a:lnTo>
                      <a:pt x="756" y="480"/>
                    </a:lnTo>
                    <a:lnTo>
                      <a:pt x="768" y="480"/>
                    </a:lnTo>
                    <a:lnTo>
                      <a:pt x="768" y="468"/>
                    </a:lnTo>
                    <a:lnTo>
                      <a:pt x="786" y="450"/>
                    </a:lnTo>
                    <a:lnTo>
                      <a:pt x="792" y="450"/>
                    </a:lnTo>
                    <a:lnTo>
                      <a:pt x="792" y="456"/>
                    </a:lnTo>
                    <a:lnTo>
                      <a:pt x="804" y="468"/>
                    </a:lnTo>
                    <a:lnTo>
                      <a:pt x="840" y="462"/>
                    </a:lnTo>
                    <a:lnTo>
                      <a:pt x="840" y="468"/>
                    </a:lnTo>
                    <a:lnTo>
                      <a:pt x="852" y="480"/>
                    </a:lnTo>
                    <a:lnTo>
                      <a:pt x="876" y="480"/>
                    </a:lnTo>
                    <a:lnTo>
                      <a:pt x="894" y="474"/>
                    </a:lnTo>
                    <a:lnTo>
                      <a:pt x="912" y="456"/>
                    </a:lnTo>
                    <a:lnTo>
                      <a:pt x="912" y="432"/>
                    </a:lnTo>
                    <a:lnTo>
                      <a:pt x="906" y="42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5" name="Canad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633" y="708"/>
                <a:ext cx="1425" cy="738"/>
              </a:xfrm>
              <a:custGeom>
                <a:avLst/>
                <a:gdLst>
                  <a:gd name="T0" fmla="*/ 2147483647 w 5574"/>
                  <a:gd name="T1" fmla="*/ 2147483647 h 2886"/>
                  <a:gd name="T2" fmla="*/ 2147483647 w 5574"/>
                  <a:gd name="T3" fmla="*/ 2147483647 h 2886"/>
                  <a:gd name="T4" fmla="*/ 2147483647 w 5574"/>
                  <a:gd name="T5" fmla="*/ 2147483647 h 2886"/>
                  <a:gd name="T6" fmla="*/ 2147483647 w 5574"/>
                  <a:gd name="T7" fmla="*/ 2147483647 h 2886"/>
                  <a:gd name="T8" fmla="*/ 2147483647 w 5574"/>
                  <a:gd name="T9" fmla="*/ 2147483647 h 2886"/>
                  <a:gd name="T10" fmla="*/ 2147483647 w 5574"/>
                  <a:gd name="T11" fmla="*/ 2147483647 h 2886"/>
                  <a:gd name="T12" fmla="*/ 2147483647 w 5574"/>
                  <a:gd name="T13" fmla="*/ 2147483647 h 2886"/>
                  <a:gd name="T14" fmla="*/ 2147483647 w 5574"/>
                  <a:gd name="T15" fmla="*/ 2147483647 h 2886"/>
                  <a:gd name="T16" fmla="*/ 2147483647 w 5574"/>
                  <a:gd name="T17" fmla="*/ 2147483647 h 2886"/>
                  <a:gd name="T18" fmla="*/ 2147483647 w 5574"/>
                  <a:gd name="T19" fmla="*/ 2147483647 h 2886"/>
                  <a:gd name="T20" fmla="*/ 2147483647 w 5574"/>
                  <a:gd name="T21" fmla="*/ 2147483647 h 2886"/>
                  <a:gd name="T22" fmla="*/ 2147483647 w 5574"/>
                  <a:gd name="T23" fmla="*/ 2147483647 h 2886"/>
                  <a:gd name="T24" fmla="*/ 2147483647 w 5574"/>
                  <a:gd name="T25" fmla="*/ 2147483647 h 2886"/>
                  <a:gd name="T26" fmla="*/ 2147483647 w 5574"/>
                  <a:gd name="T27" fmla="*/ 2147483647 h 2886"/>
                  <a:gd name="T28" fmla="*/ 2147483647 w 5574"/>
                  <a:gd name="T29" fmla="*/ 2147483647 h 2886"/>
                  <a:gd name="T30" fmla="*/ 2147483647 w 5574"/>
                  <a:gd name="T31" fmla="*/ 2147483647 h 2886"/>
                  <a:gd name="T32" fmla="*/ 2147483647 w 5574"/>
                  <a:gd name="T33" fmla="*/ 2147483647 h 2886"/>
                  <a:gd name="T34" fmla="*/ 2147483647 w 5574"/>
                  <a:gd name="T35" fmla="*/ 2147483647 h 2886"/>
                  <a:gd name="T36" fmla="*/ 2147483647 w 5574"/>
                  <a:gd name="T37" fmla="*/ 2147483647 h 2886"/>
                  <a:gd name="T38" fmla="*/ 2147483647 w 5574"/>
                  <a:gd name="T39" fmla="*/ 2147483647 h 2886"/>
                  <a:gd name="T40" fmla="*/ 2147483647 w 5574"/>
                  <a:gd name="T41" fmla="*/ 2147483647 h 2886"/>
                  <a:gd name="T42" fmla="*/ 2147483647 w 5574"/>
                  <a:gd name="T43" fmla="*/ 2147483647 h 2886"/>
                  <a:gd name="T44" fmla="*/ 2147483647 w 5574"/>
                  <a:gd name="T45" fmla="*/ 2147483647 h 2886"/>
                  <a:gd name="T46" fmla="*/ 2147483647 w 5574"/>
                  <a:gd name="T47" fmla="*/ 2147483647 h 2886"/>
                  <a:gd name="T48" fmla="*/ 2147483647 w 5574"/>
                  <a:gd name="T49" fmla="*/ 2147483647 h 2886"/>
                  <a:gd name="T50" fmla="*/ 2147483647 w 5574"/>
                  <a:gd name="T51" fmla="*/ 2147483647 h 2886"/>
                  <a:gd name="T52" fmla="*/ 2147483647 w 5574"/>
                  <a:gd name="T53" fmla="*/ 2147483647 h 2886"/>
                  <a:gd name="T54" fmla="*/ 2147483647 w 5574"/>
                  <a:gd name="T55" fmla="*/ 2147483647 h 2886"/>
                  <a:gd name="T56" fmla="*/ 2147483647 w 5574"/>
                  <a:gd name="T57" fmla="*/ 2147483647 h 2886"/>
                  <a:gd name="T58" fmla="*/ 2147483647 w 5574"/>
                  <a:gd name="T59" fmla="*/ 2147483647 h 2886"/>
                  <a:gd name="T60" fmla="*/ 2147483647 w 5574"/>
                  <a:gd name="T61" fmla="*/ 2147483647 h 2886"/>
                  <a:gd name="T62" fmla="*/ 2147483647 w 5574"/>
                  <a:gd name="T63" fmla="*/ 2147483647 h 2886"/>
                  <a:gd name="T64" fmla="*/ 2147483647 w 5574"/>
                  <a:gd name="T65" fmla="*/ 2147483647 h 2886"/>
                  <a:gd name="T66" fmla="*/ 2147483647 w 5574"/>
                  <a:gd name="T67" fmla="*/ 2147483647 h 2886"/>
                  <a:gd name="T68" fmla="*/ 2147483647 w 5574"/>
                  <a:gd name="T69" fmla="*/ 2147483647 h 2886"/>
                  <a:gd name="T70" fmla="*/ 2147483647 w 5574"/>
                  <a:gd name="T71" fmla="*/ 2147483647 h 2886"/>
                  <a:gd name="T72" fmla="*/ 2147483647 w 5574"/>
                  <a:gd name="T73" fmla="*/ 2147483647 h 2886"/>
                  <a:gd name="T74" fmla="*/ 2147483647 w 5574"/>
                  <a:gd name="T75" fmla="*/ 2147483647 h 2886"/>
                  <a:gd name="T76" fmla="*/ 2147483647 w 5574"/>
                  <a:gd name="T77" fmla="*/ 2147483647 h 2886"/>
                  <a:gd name="T78" fmla="*/ 2147483647 w 5574"/>
                  <a:gd name="T79" fmla="*/ 2147483647 h 2886"/>
                  <a:gd name="T80" fmla="*/ 2147483647 w 5574"/>
                  <a:gd name="T81" fmla="*/ 2147483647 h 2886"/>
                  <a:gd name="T82" fmla="*/ 2147483647 w 5574"/>
                  <a:gd name="T83" fmla="*/ 2147483647 h 2886"/>
                  <a:gd name="T84" fmla="*/ 2147483647 w 5574"/>
                  <a:gd name="T85" fmla="*/ 2147483647 h 2886"/>
                  <a:gd name="T86" fmla="*/ 2147483647 w 5574"/>
                  <a:gd name="T87" fmla="*/ 2147483647 h 2886"/>
                  <a:gd name="T88" fmla="*/ 2147483647 w 5574"/>
                  <a:gd name="T89" fmla="*/ 2147483647 h 2886"/>
                  <a:gd name="T90" fmla="*/ 2147483647 w 5574"/>
                  <a:gd name="T91" fmla="*/ 2147483647 h 2886"/>
                  <a:gd name="T92" fmla="*/ 2147483647 w 5574"/>
                  <a:gd name="T93" fmla="*/ 2147483647 h 2886"/>
                  <a:gd name="T94" fmla="*/ 2147483647 w 5574"/>
                  <a:gd name="T95" fmla="*/ 2147483647 h 2886"/>
                  <a:gd name="T96" fmla="*/ 2147483647 w 5574"/>
                  <a:gd name="T97" fmla="*/ 2147483647 h 2886"/>
                  <a:gd name="T98" fmla="*/ 2147483647 w 5574"/>
                  <a:gd name="T99" fmla="*/ 2147483647 h 2886"/>
                  <a:gd name="T100" fmla="*/ 2147483647 w 5574"/>
                  <a:gd name="T101" fmla="*/ 2147483647 h 2886"/>
                  <a:gd name="T102" fmla="*/ 2147483647 w 5574"/>
                  <a:gd name="T103" fmla="*/ 2147483647 h 2886"/>
                  <a:gd name="T104" fmla="*/ 2147483647 w 5574"/>
                  <a:gd name="T105" fmla="*/ 2147483647 h 2886"/>
                  <a:gd name="T106" fmla="*/ 2147483647 w 5574"/>
                  <a:gd name="T107" fmla="*/ 2147483647 h 2886"/>
                  <a:gd name="T108" fmla="*/ 2147483647 w 5574"/>
                  <a:gd name="T109" fmla="*/ 2147483647 h 2886"/>
                  <a:gd name="T110" fmla="*/ 2147483647 w 5574"/>
                  <a:gd name="T111" fmla="*/ 2147483647 h 2886"/>
                  <a:gd name="T112" fmla="*/ 2147483647 w 5574"/>
                  <a:gd name="T113" fmla="*/ 2147483647 h 2886"/>
                  <a:gd name="T114" fmla="*/ 2147483647 w 5574"/>
                  <a:gd name="T115" fmla="*/ 2147483647 h 2886"/>
                  <a:gd name="T116" fmla="*/ 2147483647 w 5574"/>
                  <a:gd name="T117" fmla="*/ 2147483647 h 2886"/>
                  <a:gd name="T118" fmla="*/ 2147483647 w 5574"/>
                  <a:gd name="T119" fmla="*/ 2147483647 h 2886"/>
                  <a:gd name="T120" fmla="*/ 2147483647 w 5574"/>
                  <a:gd name="T121" fmla="*/ 2147483647 h 2886"/>
                  <a:gd name="T122" fmla="*/ 2147483647 w 5574"/>
                  <a:gd name="T123" fmla="*/ 2147483647 h 2886"/>
                  <a:gd name="T124" fmla="*/ 2147483647 w 5574"/>
                  <a:gd name="T125" fmla="*/ 2147483647 h 28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4"/>
                  <a:gd name="T190" fmla="*/ 0 h 2886"/>
                  <a:gd name="T191" fmla="*/ 5574 w 5574"/>
                  <a:gd name="T192" fmla="*/ 2886 h 28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4" h="2886">
                    <a:moveTo>
                      <a:pt x="3114" y="252"/>
                    </a:moveTo>
                    <a:lnTo>
                      <a:pt x="3138" y="252"/>
                    </a:lnTo>
                    <a:lnTo>
                      <a:pt x="3150" y="258"/>
                    </a:lnTo>
                    <a:lnTo>
                      <a:pt x="3168" y="258"/>
                    </a:lnTo>
                    <a:lnTo>
                      <a:pt x="3174" y="252"/>
                    </a:lnTo>
                    <a:lnTo>
                      <a:pt x="3174" y="246"/>
                    </a:lnTo>
                    <a:lnTo>
                      <a:pt x="3168" y="234"/>
                    </a:lnTo>
                    <a:lnTo>
                      <a:pt x="3156" y="228"/>
                    </a:lnTo>
                    <a:lnTo>
                      <a:pt x="3108" y="228"/>
                    </a:lnTo>
                    <a:lnTo>
                      <a:pt x="3066" y="234"/>
                    </a:lnTo>
                    <a:lnTo>
                      <a:pt x="3036" y="246"/>
                    </a:lnTo>
                    <a:lnTo>
                      <a:pt x="3018" y="246"/>
                    </a:lnTo>
                    <a:lnTo>
                      <a:pt x="3060" y="246"/>
                    </a:lnTo>
                    <a:lnTo>
                      <a:pt x="3096" y="252"/>
                    </a:lnTo>
                    <a:lnTo>
                      <a:pt x="3114" y="252"/>
                    </a:lnTo>
                    <a:close/>
                    <a:moveTo>
                      <a:pt x="2988" y="318"/>
                    </a:moveTo>
                    <a:lnTo>
                      <a:pt x="3036" y="318"/>
                    </a:lnTo>
                    <a:lnTo>
                      <a:pt x="3048" y="312"/>
                    </a:lnTo>
                    <a:lnTo>
                      <a:pt x="3060" y="312"/>
                    </a:lnTo>
                    <a:lnTo>
                      <a:pt x="3072" y="300"/>
                    </a:lnTo>
                    <a:lnTo>
                      <a:pt x="3072" y="294"/>
                    </a:lnTo>
                    <a:lnTo>
                      <a:pt x="3066" y="282"/>
                    </a:lnTo>
                    <a:lnTo>
                      <a:pt x="3138" y="270"/>
                    </a:lnTo>
                    <a:lnTo>
                      <a:pt x="3120" y="264"/>
                    </a:lnTo>
                    <a:lnTo>
                      <a:pt x="3054" y="264"/>
                    </a:lnTo>
                    <a:lnTo>
                      <a:pt x="3042" y="276"/>
                    </a:lnTo>
                    <a:lnTo>
                      <a:pt x="3030" y="276"/>
                    </a:lnTo>
                    <a:lnTo>
                      <a:pt x="2994" y="270"/>
                    </a:lnTo>
                    <a:lnTo>
                      <a:pt x="2958" y="270"/>
                    </a:lnTo>
                    <a:lnTo>
                      <a:pt x="2940" y="282"/>
                    </a:lnTo>
                    <a:lnTo>
                      <a:pt x="2940" y="294"/>
                    </a:lnTo>
                    <a:lnTo>
                      <a:pt x="2946" y="300"/>
                    </a:lnTo>
                    <a:lnTo>
                      <a:pt x="2970" y="312"/>
                    </a:lnTo>
                    <a:lnTo>
                      <a:pt x="2976" y="318"/>
                    </a:lnTo>
                    <a:lnTo>
                      <a:pt x="2988" y="318"/>
                    </a:lnTo>
                    <a:close/>
                    <a:moveTo>
                      <a:pt x="2682" y="384"/>
                    </a:moveTo>
                    <a:lnTo>
                      <a:pt x="2628" y="408"/>
                    </a:lnTo>
                    <a:lnTo>
                      <a:pt x="2634" y="408"/>
                    </a:lnTo>
                    <a:lnTo>
                      <a:pt x="2646" y="414"/>
                    </a:lnTo>
                    <a:lnTo>
                      <a:pt x="2652" y="414"/>
                    </a:lnTo>
                    <a:lnTo>
                      <a:pt x="2658" y="420"/>
                    </a:lnTo>
                    <a:lnTo>
                      <a:pt x="2658" y="426"/>
                    </a:lnTo>
                    <a:lnTo>
                      <a:pt x="2622" y="426"/>
                    </a:lnTo>
                    <a:lnTo>
                      <a:pt x="2586" y="432"/>
                    </a:lnTo>
                    <a:lnTo>
                      <a:pt x="2556" y="438"/>
                    </a:lnTo>
                    <a:lnTo>
                      <a:pt x="2544" y="438"/>
                    </a:lnTo>
                    <a:lnTo>
                      <a:pt x="2520" y="456"/>
                    </a:lnTo>
                    <a:lnTo>
                      <a:pt x="2580" y="450"/>
                    </a:lnTo>
                    <a:lnTo>
                      <a:pt x="2586" y="450"/>
                    </a:lnTo>
                    <a:lnTo>
                      <a:pt x="2592" y="456"/>
                    </a:lnTo>
                    <a:lnTo>
                      <a:pt x="2610" y="456"/>
                    </a:lnTo>
                    <a:lnTo>
                      <a:pt x="2628" y="462"/>
                    </a:lnTo>
                    <a:lnTo>
                      <a:pt x="2658" y="462"/>
                    </a:lnTo>
                    <a:lnTo>
                      <a:pt x="2694" y="450"/>
                    </a:lnTo>
                    <a:lnTo>
                      <a:pt x="2730" y="444"/>
                    </a:lnTo>
                    <a:lnTo>
                      <a:pt x="2742" y="438"/>
                    </a:lnTo>
                    <a:lnTo>
                      <a:pt x="2742" y="450"/>
                    </a:lnTo>
                    <a:lnTo>
                      <a:pt x="2760" y="450"/>
                    </a:lnTo>
                    <a:lnTo>
                      <a:pt x="2796" y="444"/>
                    </a:lnTo>
                    <a:lnTo>
                      <a:pt x="2856" y="444"/>
                    </a:lnTo>
                    <a:lnTo>
                      <a:pt x="2850" y="444"/>
                    </a:lnTo>
                    <a:lnTo>
                      <a:pt x="2844" y="450"/>
                    </a:lnTo>
                    <a:lnTo>
                      <a:pt x="2832" y="450"/>
                    </a:lnTo>
                    <a:lnTo>
                      <a:pt x="2790" y="456"/>
                    </a:lnTo>
                    <a:lnTo>
                      <a:pt x="2730" y="468"/>
                    </a:lnTo>
                    <a:lnTo>
                      <a:pt x="2706" y="468"/>
                    </a:lnTo>
                    <a:lnTo>
                      <a:pt x="2688" y="474"/>
                    </a:lnTo>
                    <a:lnTo>
                      <a:pt x="2670" y="474"/>
                    </a:lnTo>
                    <a:lnTo>
                      <a:pt x="2652" y="480"/>
                    </a:lnTo>
                    <a:lnTo>
                      <a:pt x="2646" y="486"/>
                    </a:lnTo>
                    <a:lnTo>
                      <a:pt x="2640" y="486"/>
                    </a:lnTo>
                    <a:lnTo>
                      <a:pt x="2658" y="486"/>
                    </a:lnTo>
                    <a:lnTo>
                      <a:pt x="2694" y="492"/>
                    </a:lnTo>
                    <a:lnTo>
                      <a:pt x="2760" y="498"/>
                    </a:lnTo>
                    <a:lnTo>
                      <a:pt x="2808" y="492"/>
                    </a:lnTo>
                    <a:lnTo>
                      <a:pt x="2850" y="480"/>
                    </a:lnTo>
                    <a:lnTo>
                      <a:pt x="2874" y="474"/>
                    </a:lnTo>
                    <a:lnTo>
                      <a:pt x="2886" y="468"/>
                    </a:lnTo>
                    <a:lnTo>
                      <a:pt x="2958" y="450"/>
                    </a:lnTo>
                    <a:lnTo>
                      <a:pt x="3000" y="450"/>
                    </a:lnTo>
                    <a:lnTo>
                      <a:pt x="3054" y="444"/>
                    </a:lnTo>
                    <a:lnTo>
                      <a:pt x="3096" y="438"/>
                    </a:lnTo>
                    <a:lnTo>
                      <a:pt x="3120" y="432"/>
                    </a:lnTo>
                    <a:lnTo>
                      <a:pt x="3138" y="420"/>
                    </a:lnTo>
                    <a:lnTo>
                      <a:pt x="3156" y="414"/>
                    </a:lnTo>
                    <a:lnTo>
                      <a:pt x="3168" y="408"/>
                    </a:lnTo>
                    <a:lnTo>
                      <a:pt x="3168" y="396"/>
                    </a:lnTo>
                    <a:lnTo>
                      <a:pt x="3156" y="384"/>
                    </a:lnTo>
                    <a:lnTo>
                      <a:pt x="3144" y="378"/>
                    </a:lnTo>
                    <a:lnTo>
                      <a:pt x="3120" y="378"/>
                    </a:lnTo>
                    <a:lnTo>
                      <a:pt x="3114" y="384"/>
                    </a:lnTo>
                    <a:lnTo>
                      <a:pt x="3108" y="384"/>
                    </a:lnTo>
                    <a:lnTo>
                      <a:pt x="3108" y="396"/>
                    </a:lnTo>
                    <a:lnTo>
                      <a:pt x="3072" y="396"/>
                    </a:lnTo>
                    <a:lnTo>
                      <a:pt x="3078" y="390"/>
                    </a:lnTo>
                    <a:lnTo>
                      <a:pt x="3078" y="378"/>
                    </a:lnTo>
                    <a:lnTo>
                      <a:pt x="3102" y="354"/>
                    </a:lnTo>
                    <a:lnTo>
                      <a:pt x="3102" y="342"/>
                    </a:lnTo>
                    <a:lnTo>
                      <a:pt x="3096" y="342"/>
                    </a:lnTo>
                    <a:lnTo>
                      <a:pt x="3054" y="348"/>
                    </a:lnTo>
                    <a:lnTo>
                      <a:pt x="2988" y="372"/>
                    </a:lnTo>
                    <a:lnTo>
                      <a:pt x="2976" y="378"/>
                    </a:lnTo>
                    <a:lnTo>
                      <a:pt x="3024" y="378"/>
                    </a:lnTo>
                    <a:lnTo>
                      <a:pt x="3018" y="408"/>
                    </a:lnTo>
                    <a:lnTo>
                      <a:pt x="2898" y="420"/>
                    </a:lnTo>
                    <a:lnTo>
                      <a:pt x="2898" y="414"/>
                    </a:lnTo>
                    <a:lnTo>
                      <a:pt x="2892" y="408"/>
                    </a:lnTo>
                    <a:lnTo>
                      <a:pt x="2892" y="372"/>
                    </a:lnTo>
                    <a:lnTo>
                      <a:pt x="2886" y="366"/>
                    </a:lnTo>
                    <a:lnTo>
                      <a:pt x="2874" y="366"/>
                    </a:lnTo>
                    <a:lnTo>
                      <a:pt x="2856" y="360"/>
                    </a:lnTo>
                    <a:lnTo>
                      <a:pt x="2814" y="360"/>
                    </a:lnTo>
                    <a:lnTo>
                      <a:pt x="2682" y="384"/>
                    </a:lnTo>
                    <a:close/>
                    <a:moveTo>
                      <a:pt x="2832" y="342"/>
                    </a:moveTo>
                    <a:lnTo>
                      <a:pt x="2844" y="330"/>
                    </a:lnTo>
                    <a:lnTo>
                      <a:pt x="2844" y="318"/>
                    </a:lnTo>
                    <a:lnTo>
                      <a:pt x="2838" y="312"/>
                    </a:lnTo>
                    <a:lnTo>
                      <a:pt x="2814" y="312"/>
                    </a:lnTo>
                    <a:lnTo>
                      <a:pt x="2802" y="318"/>
                    </a:lnTo>
                    <a:lnTo>
                      <a:pt x="2796" y="324"/>
                    </a:lnTo>
                    <a:lnTo>
                      <a:pt x="2796" y="330"/>
                    </a:lnTo>
                    <a:lnTo>
                      <a:pt x="2802" y="336"/>
                    </a:lnTo>
                    <a:lnTo>
                      <a:pt x="2814" y="336"/>
                    </a:lnTo>
                    <a:lnTo>
                      <a:pt x="2820" y="342"/>
                    </a:lnTo>
                    <a:lnTo>
                      <a:pt x="2832" y="342"/>
                    </a:lnTo>
                    <a:close/>
                    <a:moveTo>
                      <a:pt x="3012" y="564"/>
                    </a:moveTo>
                    <a:lnTo>
                      <a:pt x="2988" y="540"/>
                    </a:lnTo>
                    <a:lnTo>
                      <a:pt x="2958" y="540"/>
                    </a:lnTo>
                    <a:lnTo>
                      <a:pt x="2952" y="534"/>
                    </a:lnTo>
                    <a:lnTo>
                      <a:pt x="2946" y="534"/>
                    </a:lnTo>
                    <a:lnTo>
                      <a:pt x="2934" y="528"/>
                    </a:lnTo>
                    <a:lnTo>
                      <a:pt x="2916" y="528"/>
                    </a:lnTo>
                    <a:lnTo>
                      <a:pt x="2898" y="534"/>
                    </a:lnTo>
                    <a:lnTo>
                      <a:pt x="2892" y="540"/>
                    </a:lnTo>
                    <a:lnTo>
                      <a:pt x="2892" y="552"/>
                    </a:lnTo>
                    <a:lnTo>
                      <a:pt x="2928" y="570"/>
                    </a:lnTo>
                    <a:lnTo>
                      <a:pt x="2934" y="576"/>
                    </a:lnTo>
                    <a:lnTo>
                      <a:pt x="2946" y="582"/>
                    </a:lnTo>
                    <a:lnTo>
                      <a:pt x="3012" y="564"/>
                    </a:lnTo>
                    <a:close/>
                    <a:moveTo>
                      <a:pt x="2460" y="414"/>
                    </a:moveTo>
                    <a:lnTo>
                      <a:pt x="2442" y="420"/>
                    </a:lnTo>
                    <a:lnTo>
                      <a:pt x="2430" y="426"/>
                    </a:lnTo>
                    <a:lnTo>
                      <a:pt x="2430" y="438"/>
                    </a:lnTo>
                    <a:lnTo>
                      <a:pt x="2442" y="438"/>
                    </a:lnTo>
                    <a:lnTo>
                      <a:pt x="2472" y="432"/>
                    </a:lnTo>
                    <a:lnTo>
                      <a:pt x="2490" y="426"/>
                    </a:lnTo>
                    <a:lnTo>
                      <a:pt x="2502" y="420"/>
                    </a:lnTo>
                    <a:lnTo>
                      <a:pt x="2502" y="414"/>
                    </a:lnTo>
                    <a:lnTo>
                      <a:pt x="2496" y="408"/>
                    </a:lnTo>
                    <a:lnTo>
                      <a:pt x="2484" y="408"/>
                    </a:lnTo>
                    <a:lnTo>
                      <a:pt x="2460" y="414"/>
                    </a:lnTo>
                    <a:close/>
                    <a:moveTo>
                      <a:pt x="2970" y="858"/>
                    </a:moveTo>
                    <a:lnTo>
                      <a:pt x="2988" y="858"/>
                    </a:lnTo>
                    <a:lnTo>
                      <a:pt x="3006" y="864"/>
                    </a:lnTo>
                    <a:lnTo>
                      <a:pt x="3018" y="870"/>
                    </a:lnTo>
                    <a:lnTo>
                      <a:pt x="3036" y="876"/>
                    </a:lnTo>
                    <a:lnTo>
                      <a:pt x="3060" y="882"/>
                    </a:lnTo>
                    <a:lnTo>
                      <a:pt x="3096" y="882"/>
                    </a:lnTo>
                    <a:lnTo>
                      <a:pt x="3126" y="876"/>
                    </a:lnTo>
                    <a:lnTo>
                      <a:pt x="3138" y="876"/>
                    </a:lnTo>
                    <a:lnTo>
                      <a:pt x="3120" y="810"/>
                    </a:lnTo>
                    <a:lnTo>
                      <a:pt x="3018" y="792"/>
                    </a:lnTo>
                    <a:lnTo>
                      <a:pt x="2988" y="828"/>
                    </a:lnTo>
                    <a:lnTo>
                      <a:pt x="2958" y="828"/>
                    </a:lnTo>
                    <a:lnTo>
                      <a:pt x="2952" y="834"/>
                    </a:lnTo>
                    <a:lnTo>
                      <a:pt x="2952" y="846"/>
                    </a:lnTo>
                    <a:lnTo>
                      <a:pt x="2958" y="852"/>
                    </a:lnTo>
                    <a:lnTo>
                      <a:pt x="2970" y="858"/>
                    </a:lnTo>
                    <a:close/>
                    <a:moveTo>
                      <a:pt x="168" y="2034"/>
                    </a:moveTo>
                    <a:lnTo>
                      <a:pt x="168" y="2040"/>
                    </a:lnTo>
                    <a:lnTo>
                      <a:pt x="174" y="2046"/>
                    </a:lnTo>
                    <a:lnTo>
                      <a:pt x="192" y="2046"/>
                    </a:lnTo>
                    <a:lnTo>
                      <a:pt x="186" y="2070"/>
                    </a:lnTo>
                    <a:lnTo>
                      <a:pt x="216" y="2052"/>
                    </a:lnTo>
                    <a:lnTo>
                      <a:pt x="216" y="2028"/>
                    </a:lnTo>
                    <a:lnTo>
                      <a:pt x="174" y="2028"/>
                    </a:lnTo>
                    <a:lnTo>
                      <a:pt x="168" y="2034"/>
                    </a:lnTo>
                    <a:close/>
                    <a:moveTo>
                      <a:pt x="252" y="2298"/>
                    </a:moveTo>
                    <a:lnTo>
                      <a:pt x="252" y="2292"/>
                    </a:lnTo>
                    <a:lnTo>
                      <a:pt x="246" y="2286"/>
                    </a:lnTo>
                    <a:lnTo>
                      <a:pt x="246" y="2268"/>
                    </a:lnTo>
                    <a:lnTo>
                      <a:pt x="252" y="2256"/>
                    </a:lnTo>
                    <a:lnTo>
                      <a:pt x="252" y="2238"/>
                    </a:lnTo>
                    <a:lnTo>
                      <a:pt x="246" y="2226"/>
                    </a:lnTo>
                    <a:lnTo>
                      <a:pt x="228" y="2226"/>
                    </a:lnTo>
                    <a:lnTo>
                      <a:pt x="216" y="2220"/>
                    </a:lnTo>
                    <a:lnTo>
                      <a:pt x="204" y="2220"/>
                    </a:lnTo>
                    <a:lnTo>
                      <a:pt x="192" y="2214"/>
                    </a:lnTo>
                    <a:lnTo>
                      <a:pt x="186" y="2208"/>
                    </a:lnTo>
                    <a:lnTo>
                      <a:pt x="174" y="2202"/>
                    </a:lnTo>
                    <a:lnTo>
                      <a:pt x="150" y="2178"/>
                    </a:lnTo>
                    <a:lnTo>
                      <a:pt x="138" y="2172"/>
                    </a:lnTo>
                    <a:lnTo>
                      <a:pt x="126" y="2172"/>
                    </a:lnTo>
                    <a:lnTo>
                      <a:pt x="102" y="2184"/>
                    </a:lnTo>
                    <a:lnTo>
                      <a:pt x="96" y="2196"/>
                    </a:lnTo>
                    <a:lnTo>
                      <a:pt x="96" y="2202"/>
                    </a:lnTo>
                    <a:lnTo>
                      <a:pt x="108" y="2208"/>
                    </a:lnTo>
                    <a:lnTo>
                      <a:pt x="114" y="2214"/>
                    </a:lnTo>
                    <a:lnTo>
                      <a:pt x="120" y="2214"/>
                    </a:lnTo>
                    <a:lnTo>
                      <a:pt x="132" y="2202"/>
                    </a:lnTo>
                    <a:lnTo>
                      <a:pt x="144" y="2208"/>
                    </a:lnTo>
                    <a:lnTo>
                      <a:pt x="132" y="2220"/>
                    </a:lnTo>
                    <a:lnTo>
                      <a:pt x="120" y="2220"/>
                    </a:lnTo>
                    <a:lnTo>
                      <a:pt x="114" y="2226"/>
                    </a:lnTo>
                    <a:lnTo>
                      <a:pt x="102" y="2232"/>
                    </a:lnTo>
                    <a:lnTo>
                      <a:pt x="102" y="2244"/>
                    </a:lnTo>
                    <a:lnTo>
                      <a:pt x="108" y="2250"/>
                    </a:lnTo>
                    <a:lnTo>
                      <a:pt x="126" y="2250"/>
                    </a:lnTo>
                    <a:lnTo>
                      <a:pt x="138" y="2244"/>
                    </a:lnTo>
                    <a:lnTo>
                      <a:pt x="132" y="2262"/>
                    </a:lnTo>
                    <a:lnTo>
                      <a:pt x="150" y="2262"/>
                    </a:lnTo>
                    <a:lnTo>
                      <a:pt x="132" y="2280"/>
                    </a:lnTo>
                    <a:lnTo>
                      <a:pt x="168" y="2274"/>
                    </a:lnTo>
                    <a:lnTo>
                      <a:pt x="156" y="2280"/>
                    </a:lnTo>
                    <a:lnTo>
                      <a:pt x="144" y="2292"/>
                    </a:lnTo>
                    <a:lnTo>
                      <a:pt x="138" y="2292"/>
                    </a:lnTo>
                    <a:lnTo>
                      <a:pt x="138" y="2298"/>
                    </a:lnTo>
                    <a:lnTo>
                      <a:pt x="150" y="2298"/>
                    </a:lnTo>
                    <a:lnTo>
                      <a:pt x="162" y="2286"/>
                    </a:lnTo>
                    <a:lnTo>
                      <a:pt x="168" y="2286"/>
                    </a:lnTo>
                    <a:lnTo>
                      <a:pt x="174" y="2292"/>
                    </a:lnTo>
                    <a:lnTo>
                      <a:pt x="174" y="2304"/>
                    </a:lnTo>
                    <a:lnTo>
                      <a:pt x="162" y="2316"/>
                    </a:lnTo>
                    <a:lnTo>
                      <a:pt x="162" y="2328"/>
                    </a:lnTo>
                    <a:lnTo>
                      <a:pt x="210" y="2328"/>
                    </a:lnTo>
                    <a:lnTo>
                      <a:pt x="228" y="2316"/>
                    </a:lnTo>
                    <a:lnTo>
                      <a:pt x="210" y="2340"/>
                    </a:lnTo>
                    <a:lnTo>
                      <a:pt x="192" y="2340"/>
                    </a:lnTo>
                    <a:lnTo>
                      <a:pt x="186" y="2346"/>
                    </a:lnTo>
                    <a:lnTo>
                      <a:pt x="186" y="2352"/>
                    </a:lnTo>
                    <a:lnTo>
                      <a:pt x="210" y="2364"/>
                    </a:lnTo>
                    <a:lnTo>
                      <a:pt x="216" y="2364"/>
                    </a:lnTo>
                    <a:lnTo>
                      <a:pt x="228" y="2370"/>
                    </a:lnTo>
                    <a:lnTo>
                      <a:pt x="234" y="2376"/>
                    </a:lnTo>
                    <a:lnTo>
                      <a:pt x="246" y="2376"/>
                    </a:lnTo>
                    <a:lnTo>
                      <a:pt x="258" y="2382"/>
                    </a:lnTo>
                    <a:lnTo>
                      <a:pt x="270" y="2376"/>
                    </a:lnTo>
                    <a:lnTo>
                      <a:pt x="288" y="2358"/>
                    </a:lnTo>
                    <a:lnTo>
                      <a:pt x="294" y="2346"/>
                    </a:lnTo>
                    <a:lnTo>
                      <a:pt x="294" y="2340"/>
                    </a:lnTo>
                    <a:lnTo>
                      <a:pt x="288" y="2334"/>
                    </a:lnTo>
                    <a:lnTo>
                      <a:pt x="282" y="2322"/>
                    </a:lnTo>
                    <a:lnTo>
                      <a:pt x="270" y="2316"/>
                    </a:lnTo>
                    <a:lnTo>
                      <a:pt x="264" y="2304"/>
                    </a:lnTo>
                    <a:lnTo>
                      <a:pt x="252" y="2298"/>
                    </a:lnTo>
                    <a:close/>
                    <a:moveTo>
                      <a:pt x="2304" y="372"/>
                    </a:moveTo>
                    <a:lnTo>
                      <a:pt x="2316" y="372"/>
                    </a:lnTo>
                    <a:lnTo>
                      <a:pt x="2328" y="366"/>
                    </a:lnTo>
                    <a:lnTo>
                      <a:pt x="2376" y="366"/>
                    </a:lnTo>
                    <a:lnTo>
                      <a:pt x="2388" y="378"/>
                    </a:lnTo>
                    <a:lnTo>
                      <a:pt x="2388" y="390"/>
                    </a:lnTo>
                    <a:lnTo>
                      <a:pt x="2424" y="390"/>
                    </a:lnTo>
                    <a:lnTo>
                      <a:pt x="2442" y="384"/>
                    </a:lnTo>
                    <a:lnTo>
                      <a:pt x="2454" y="384"/>
                    </a:lnTo>
                    <a:lnTo>
                      <a:pt x="2466" y="390"/>
                    </a:lnTo>
                    <a:lnTo>
                      <a:pt x="2472" y="396"/>
                    </a:lnTo>
                    <a:lnTo>
                      <a:pt x="2490" y="396"/>
                    </a:lnTo>
                    <a:lnTo>
                      <a:pt x="2514" y="384"/>
                    </a:lnTo>
                    <a:lnTo>
                      <a:pt x="2520" y="372"/>
                    </a:lnTo>
                    <a:lnTo>
                      <a:pt x="2520" y="354"/>
                    </a:lnTo>
                    <a:lnTo>
                      <a:pt x="2550" y="354"/>
                    </a:lnTo>
                    <a:lnTo>
                      <a:pt x="2616" y="336"/>
                    </a:lnTo>
                    <a:lnTo>
                      <a:pt x="2580" y="366"/>
                    </a:lnTo>
                    <a:lnTo>
                      <a:pt x="2634" y="378"/>
                    </a:lnTo>
                    <a:lnTo>
                      <a:pt x="2688" y="354"/>
                    </a:lnTo>
                    <a:lnTo>
                      <a:pt x="2784" y="312"/>
                    </a:lnTo>
                    <a:lnTo>
                      <a:pt x="2778" y="312"/>
                    </a:lnTo>
                    <a:lnTo>
                      <a:pt x="2772" y="306"/>
                    </a:lnTo>
                    <a:lnTo>
                      <a:pt x="2754" y="300"/>
                    </a:lnTo>
                    <a:lnTo>
                      <a:pt x="2736" y="300"/>
                    </a:lnTo>
                    <a:lnTo>
                      <a:pt x="2724" y="294"/>
                    </a:lnTo>
                    <a:lnTo>
                      <a:pt x="2706" y="288"/>
                    </a:lnTo>
                    <a:lnTo>
                      <a:pt x="2676" y="288"/>
                    </a:lnTo>
                    <a:lnTo>
                      <a:pt x="2646" y="282"/>
                    </a:lnTo>
                    <a:lnTo>
                      <a:pt x="2604" y="282"/>
                    </a:lnTo>
                    <a:lnTo>
                      <a:pt x="2526" y="294"/>
                    </a:lnTo>
                    <a:lnTo>
                      <a:pt x="2526" y="318"/>
                    </a:lnTo>
                    <a:lnTo>
                      <a:pt x="2406" y="324"/>
                    </a:lnTo>
                    <a:lnTo>
                      <a:pt x="2400" y="324"/>
                    </a:lnTo>
                    <a:lnTo>
                      <a:pt x="2394" y="318"/>
                    </a:lnTo>
                    <a:lnTo>
                      <a:pt x="2334" y="318"/>
                    </a:lnTo>
                    <a:lnTo>
                      <a:pt x="2322" y="324"/>
                    </a:lnTo>
                    <a:lnTo>
                      <a:pt x="2310" y="324"/>
                    </a:lnTo>
                    <a:lnTo>
                      <a:pt x="2304" y="330"/>
                    </a:lnTo>
                    <a:lnTo>
                      <a:pt x="2304" y="372"/>
                    </a:lnTo>
                    <a:close/>
                    <a:moveTo>
                      <a:pt x="150" y="1980"/>
                    </a:moveTo>
                    <a:lnTo>
                      <a:pt x="162" y="2004"/>
                    </a:lnTo>
                    <a:lnTo>
                      <a:pt x="174" y="2010"/>
                    </a:lnTo>
                    <a:lnTo>
                      <a:pt x="186" y="1980"/>
                    </a:lnTo>
                    <a:lnTo>
                      <a:pt x="180" y="1974"/>
                    </a:lnTo>
                    <a:lnTo>
                      <a:pt x="174" y="1974"/>
                    </a:lnTo>
                    <a:lnTo>
                      <a:pt x="162" y="1968"/>
                    </a:lnTo>
                    <a:lnTo>
                      <a:pt x="156" y="1968"/>
                    </a:lnTo>
                    <a:lnTo>
                      <a:pt x="150" y="1974"/>
                    </a:lnTo>
                    <a:lnTo>
                      <a:pt x="150" y="1980"/>
                    </a:lnTo>
                    <a:close/>
                    <a:moveTo>
                      <a:pt x="126" y="1932"/>
                    </a:moveTo>
                    <a:lnTo>
                      <a:pt x="120" y="1932"/>
                    </a:lnTo>
                    <a:lnTo>
                      <a:pt x="108" y="1938"/>
                    </a:lnTo>
                    <a:lnTo>
                      <a:pt x="96" y="1938"/>
                    </a:lnTo>
                    <a:lnTo>
                      <a:pt x="84" y="1944"/>
                    </a:lnTo>
                    <a:lnTo>
                      <a:pt x="78" y="1944"/>
                    </a:lnTo>
                    <a:lnTo>
                      <a:pt x="78" y="1950"/>
                    </a:lnTo>
                    <a:lnTo>
                      <a:pt x="72" y="1962"/>
                    </a:lnTo>
                    <a:lnTo>
                      <a:pt x="66" y="1968"/>
                    </a:lnTo>
                    <a:lnTo>
                      <a:pt x="48" y="1968"/>
                    </a:lnTo>
                    <a:lnTo>
                      <a:pt x="42" y="1962"/>
                    </a:lnTo>
                    <a:lnTo>
                      <a:pt x="48" y="1956"/>
                    </a:lnTo>
                    <a:lnTo>
                      <a:pt x="60" y="1956"/>
                    </a:lnTo>
                    <a:lnTo>
                      <a:pt x="66" y="1950"/>
                    </a:lnTo>
                    <a:lnTo>
                      <a:pt x="72" y="1950"/>
                    </a:lnTo>
                    <a:lnTo>
                      <a:pt x="78" y="1944"/>
                    </a:lnTo>
                    <a:lnTo>
                      <a:pt x="84" y="1944"/>
                    </a:lnTo>
                    <a:lnTo>
                      <a:pt x="78" y="1938"/>
                    </a:lnTo>
                    <a:lnTo>
                      <a:pt x="54" y="1938"/>
                    </a:lnTo>
                    <a:lnTo>
                      <a:pt x="48" y="1944"/>
                    </a:lnTo>
                    <a:lnTo>
                      <a:pt x="48" y="1932"/>
                    </a:lnTo>
                    <a:lnTo>
                      <a:pt x="36" y="1932"/>
                    </a:lnTo>
                    <a:lnTo>
                      <a:pt x="24" y="1944"/>
                    </a:lnTo>
                    <a:lnTo>
                      <a:pt x="6" y="1980"/>
                    </a:lnTo>
                    <a:lnTo>
                      <a:pt x="6" y="2004"/>
                    </a:lnTo>
                    <a:lnTo>
                      <a:pt x="12" y="2004"/>
                    </a:lnTo>
                    <a:lnTo>
                      <a:pt x="12" y="2010"/>
                    </a:lnTo>
                    <a:lnTo>
                      <a:pt x="18" y="2016"/>
                    </a:lnTo>
                    <a:lnTo>
                      <a:pt x="0" y="2022"/>
                    </a:lnTo>
                    <a:lnTo>
                      <a:pt x="12" y="2076"/>
                    </a:lnTo>
                    <a:lnTo>
                      <a:pt x="12" y="2082"/>
                    </a:lnTo>
                    <a:lnTo>
                      <a:pt x="6" y="2082"/>
                    </a:lnTo>
                    <a:lnTo>
                      <a:pt x="12" y="2088"/>
                    </a:lnTo>
                    <a:lnTo>
                      <a:pt x="12" y="2094"/>
                    </a:lnTo>
                    <a:lnTo>
                      <a:pt x="30" y="2094"/>
                    </a:lnTo>
                    <a:lnTo>
                      <a:pt x="30" y="2070"/>
                    </a:lnTo>
                    <a:lnTo>
                      <a:pt x="24" y="2058"/>
                    </a:lnTo>
                    <a:lnTo>
                      <a:pt x="24" y="2040"/>
                    </a:lnTo>
                    <a:lnTo>
                      <a:pt x="36" y="2028"/>
                    </a:lnTo>
                    <a:lnTo>
                      <a:pt x="42" y="2028"/>
                    </a:lnTo>
                    <a:lnTo>
                      <a:pt x="48" y="2016"/>
                    </a:lnTo>
                    <a:lnTo>
                      <a:pt x="54" y="2010"/>
                    </a:lnTo>
                    <a:lnTo>
                      <a:pt x="54" y="1986"/>
                    </a:lnTo>
                    <a:lnTo>
                      <a:pt x="84" y="1956"/>
                    </a:lnTo>
                    <a:lnTo>
                      <a:pt x="108" y="1944"/>
                    </a:lnTo>
                    <a:lnTo>
                      <a:pt x="114" y="1944"/>
                    </a:lnTo>
                    <a:lnTo>
                      <a:pt x="126" y="1938"/>
                    </a:lnTo>
                    <a:lnTo>
                      <a:pt x="126" y="1932"/>
                    </a:lnTo>
                    <a:close/>
                    <a:moveTo>
                      <a:pt x="1896" y="678"/>
                    </a:moveTo>
                    <a:lnTo>
                      <a:pt x="1896" y="690"/>
                    </a:lnTo>
                    <a:lnTo>
                      <a:pt x="1884" y="702"/>
                    </a:lnTo>
                    <a:lnTo>
                      <a:pt x="1884" y="714"/>
                    </a:lnTo>
                    <a:lnTo>
                      <a:pt x="1902" y="714"/>
                    </a:lnTo>
                    <a:lnTo>
                      <a:pt x="1926" y="708"/>
                    </a:lnTo>
                    <a:lnTo>
                      <a:pt x="1944" y="708"/>
                    </a:lnTo>
                    <a:lnTo>
                      <a:pt x="1980" y="696"/>
                    </a:lnTo>
                    <a:lnTo>
                      <a:pt x="1986" y="690"/>
                    </a:lnTo>
                    <a:lnTo>
                      <a:pt x="1992" y="690"/>
                    </a:lnTo>
                    <a:lnTo>
                      <a:pt x="2034" y="702"/>
                    </a:lnTo>
                    <a:lnTo>
                      <a:pt x="2112" y="642"/>
                    </a:lnTo>
                    <a:lnTo>
                      <a:pt x="2244" y="600"/>
                    </a:lnTo>
                    <a:lnTo>
                      <a:pt x="2370" y="564"/>
                    </a:lnTo>
                    <a:lnTo>
                      <a:pt x="2466" y="546"/>
                    </a:lnTo>
                    <a:lnTo>
                      <a:pt x="2454" y="540"/>
                    </a:lnTo>
                    <a:lnTo>
                      <a:pt x="2448" y="528"/>
                    </a:lnTo>
                    <a:lnTo>
                      <a:pt x="2436" y="522"/>
                    </a:lnTo>
                    <a:lnTo>
                      <a:pt x="2424" y="510"/>
                    </a:lnTo>
                    <a:lnTo>
                      <a:pt x="2412" y="504"/>
                    </a:lnTo>
                    <a:lnTo>
                      <a:pt x="2400" y="492"/>
                    </a:lnTo>
                    <a:lnTo>
                      <a:pt x="2352" y="492"/>
                    </a:lnTo>
                    <a:lnTo>
                      <a:pt x="2340" y="498"/>
                    </a:lnTo>
                    <a:lnTo>
                      <a:pt x="2328" y="498"/>
                    </a:lnTo>
                    <a:lnTo>
                      <a:pt x="2262" y="504"/>
                    </a:lnTo>
                    <a:lnTo>
                      <a:pt x="2226" y="480"/>
                    </a:lnTo>
                    <a:lnTo>
                      <a:pt x="2142" y="486"/>
                    </a:lnTo>
                    <a:lnTo>
                      <a:pt x="2094" y="504"/>
                    </a:lnTo>
                    <a:lnTo>
                      <a:pt x="2076" y="522"/>
                    </a:lnTo>
                    <a:lnTo>
                      <a:pt x="2064" y="552"/>
                    </a:lnTo>
                    <a:lnTo>
                      <a:pt x="2010" y="564"/>
                    </a:lnTo>
                    <a:lnTo>
                      <a:pt x="1944" y="588"/>
                    </a:lnTo>
                    <a:lnTo>
                      <a:pt x="1962" y="600"/>
                    </a:lnTo>
                    <a:lnTo>
                      <a:pt x="1842" y="654"/>
                    </a:lnTo>
                    <a:lnTo>
                      <a:pt x="1854" y="654"/>
                    </a:lnTo>
                    <a:lnTo>
                      <a:pt x="1890" y="672"/>
                    </a:lnTo>
                    <a:lnTo>
                      <a:pt x="1896" y="678"/>
                    </a:lnTo>
                    <a:close/>
                    <a:moveTo>
                      <a:pt x="198" y="1968"/>
                    </a:moveTo>
                    <a:lnTo>
                      <a:pt x="192" y="1992"/>
                    </a:lnTo>
                    <a:lnTo>
                      <a:pt x="192" y="2010"/>
                    </a:lnTo>
                    <a:lnTo>
                      <a:pt x="216" y="1998"/>
                    </a:lnTo>
                    <a:lnTo>
                      <a:pt x="198" y="1968"/>
                    </a:lnTo>
                    <a:close/>
                    <a:moveTo>
                      <a:pt x="4182" y="600"/>
                    </a:moveTo>
                    <a:lnTo>
                      <a:pt x="4194" y="606"/>
                    </a:lnTo>
                    <a:lnTo>
                      <a:pt x="4206" y="600"/>
                    </a:lnTo>
                    <a:lnTo>
                      <a:pt x="4218" y="600"/>
                    </a:lnTo>
                    <a:lnTo>
                      <a:pt x="4242" y="588"/>
                    </a:lnTo>
                    <a:lnTo>
                      <a:pt x="4308" y="588"/>
                    </a:lnTo>
                    <a:lnTo>
                      <a:pt x="4314" y="594"/>
                    </a:lnTo>
                    <a:lnTo>
                      <a:pt x="4350" y="594"/>
                    </a:lnTo>
                    <a:lnTo>
                      <a:pt x="4356" y="588"/>
                    </a:lnTo>
                    <a:lnTo>
                      <a:pt x="4356" y="582"/>
                    </a:lnTo>
                    <a:lnTo>
                      <a:pt x="4344" y="558"/>
                    </a:lnTo>
                    <a:lnTo>
                      <a:pt x="4338" y="552"/>
                    </a:lnTo>
                    <a:lnTo>
                      <a:pt x="4326" y="546"/>
                    </a:lnTo>
                    <a:lnTo>
                      <a:pt x="4230" y="546"/>
                    </a:lnTo>
                    <a:lnTo>
                      <a:pt x="4224" y="540"/>
                    </a:lnTo>
                    <a:lnTo>
                      <a:pt x="4212" y="540"/>
                    </a:lnTo>
                    <a:lnTo>
                      <a:pt x="4200" y="534"/>
                    </a:lnTo>
                    <a:lnTo>
                      <a:pt x="4188" y="534"/>
                    </a:lnTo>
                    <a:lnTo>
                      <a:pt x="4176" y="540"/>
                    </a:lnTo>
                    <a:lnTo>
                      <a:pt x="4158" y="558"/>
                    </a:lnTo>
                    <a:lnTo>
                      <a:pt x="4158" y="564"/>
                    </a:lnTo>
                    <a:lnTo>
                      <a:pt x="4176" y="576"/>
                    </a:lnTo>
                    <a:lnTo>
                      <a:pt x="4170" y="582"/>
                    </a:lnTo>
                    <a:lnTo>
                      <a:pt x="4170" y="594"/>
                    </a:lnTo>
                    <a:lnTo>
                      <a:pt x="4176" y="594"/>
                    </a:lnTo>
                    <a:lnTo>
                      <a:pt x="4182" y="600"/>
                    </a:lnTo>
                    <a:close/>
                    <a:moveTo>
                      <a:pt x="3708" y="516"/>
                    </a:moveTo>
                    <a:lnTo>
                      <a:pt x="3678" y="516"/>
                    </a:lnTo>
                    <a:lnTo>
                      <a:pt x="3624" y="510"/>
                    </a:lnTo>
                    <a:lnTo>
                      <a:pt x="3564" y="504"/>
                    </a:lnTo>
                    <a:lnTo>
                      <a:pt x="3468" y="504"/>
                    </a:lnTo>
                    <a:lnTo>
                      <a:pt x="3468" y="516"/>
                    </a:lnTo>
                    <a:lnTo>
                      <a:pt x="3462" y="522"/>
                    </a:lnTo>
                    <a:lnTo>
                      <a:pt x="3426" y="540"/>
                    </a:lnTo>
                    <a:lnTo>
                      <a:pt x="3396" y="546"/>
                    </a:lnTo>
                    <a:lnTo>
                      <a:pt x="3378" y="552"/>
                    </a:lnTo>
                    <a:lnTo>
                      <a:pt x="3372" y="552"/>
                    </a:lnTo>
                    <a:lnTo>
                      <a:pt x="3372" y="558"/>
                    </a:lnTo>
                    <a:lnTo>
                      <a:pt x="3384" y="570"/>
                    </a:lnTo>
                    <a:lnTo>
                      <a:pt x="3390" y="582"/>
                    </a:lnTo>
                    <a:lnTo>
                      <a:pt x="3390" y="594"/>
                    </a:lnTo>
                    <a:lnTo>
                      <a:pt x="3372" y="618"/>
                    </a:lnTo>
                    <a:lnTo>
                      <a:pt x="3402" y="636"/>
                    </a:lnTo>
                    <a:lnTo>
                      <a:pt x="3480" y="606"/>
                    </a:lnTo>
                    <a:lnTo>
                      <a:pt x="3474" y="600"/>
                    </a:lnTo>
                    <a:lnTo>
                      <a:pt x="3468" y="600"/>
                    </a:lnTo>
                    <a:lnTo>
                      <a:pt x="3468" y="594"/>
                    </a:lnTo>
                    <a:lnTo>
                      <a:pt x="3474" y="588"/>
                    </a:lnTo>
                    <a:lnTo>
                      <a:pt x="3486" y="582"/>
                    </a:lnTo>
                    <a:lnTo>
                      <a:pt x="3522" y="582"/>
                    </a:lnTo>
                    <a:lnTo>
                      <a:pt x="3546" y="594"/>
                    </a:lnTo>
                    <a:lnTo>
                      <a:pt x="3552" y="600"/>
                    </a:lnTo>
                    <a:lnTo>
                      <a:pt x="3606" y="594"/>
                    </a:lnTo>
                    <a:lnTo>
                      <a:pt x="3600" y="570"/>
                    </a:lnTo>
                    <a:lnTo>
                      <a:pt x="3630" y="570"/>
                    </a:lnTo>
                    <a:lnTo>
                      <a:pt x="3648" y="564"/>
                    </a:lnTo>
                    <a:lnTo>
                      <a:pt x="3666" y="564"/>
                    </a:lnTo>
                    <a:lnTo>
                      <a:pt x="3690" y="552"/>
                    </a:lnTo>
                    <a:lnTo>
                      <a:pt x="3696" y="546"/>
                    </a:lnTo>
                    <a:lnTo>
                      <a:pt x="3702" y="534"/>
                    </a:lnTo>
                    <a:lnTo>
                      <a:pt x="3714" y="522"/>
                    </a:lnTo>
                    <a:lnTo>
                      <a:pt x="3720" y="522"/>
                    </a:lnTo>
                    <a:lnTo>
                      <a:pt x="3714" y="516"/>
                    </a:lnTo>
                    <a:lnTo>
                      <a:pt x="3708" y="516"/>
                    </a:lnTo>
                    <a:close/>
                    <a:moveTo>
                      <a:pt x="3792" y="150"/>
                    </a:moveTo>
                    <a:lnTo>
                      <a:pt x="3738" y="156"/>
                    </a:lnTo>
                    <a:lnTo>
                      <a:pt x="3756" y="180"/>
                    </a:lnTo>
                    <a:lnTo>
                      <a:pt x="3792" y="150"/>
                    </a:lnTo>
                    <a:close/>
                    <a:moveTo>
                      <a:pt x="3612" y="480"/>
                    </a:moveTo>
                    <a:lnTo>
                      <a:pt x="3636" y="468"/>
                    </a:lnTo>
                    <a:lnTo>
                      <a:pt x="3642" y="456"/>
                    </a:lnTo>
                    <a:lnTo>
                      <a:pt x="3654" y="450"/>
                    </a:lnTo>
                    <a:lnTo>
                      <a:pt x="3660" y="438"/>
                    </a:lnTo>
                    <a:lnTo>
                      <a:pt x="3660" y="432"/>
                    </a:lnTo>
                    <a:lnTo>
                      <a:pt x="3654" y="426"/>
                    </a:lnTo>
                    <a:lnTo>
                      <a:pt x="3642" y="426"/>
                    </a:lnTo>
                    <a:lnTo>
                      <a:pt x="3630" y="420"/>
                    </a:lnTo>
                    <a:lnTo>
                      <a:pt x="3588" y="420"/>
                    </a:lnTo>
                    <a:lnTo>
                      <a:pt x="3570" y="426"/>
                    </a:lnTo>
                    <a:lnTo>
                      <a:pt x="3552" y="426"/>
                    </a:lnTo>
                    <a:lnTo>
                      <a:pt x="3534" y="438"/>
                    </a:lnTo>
                    <a:lnTo>
                      <a:pt x="3516" y="444"/>
                    </a:lnTo>
                    <a:lnTo>
                      <a:pt x="3504" y="450"/>
                    </a:lnTo>
                    <a:lnTo>
                      <a:pt x="3504" y="462"/>
                    </a:lnTo>
                    <a:lnTo>
                      <a:pt x="3528" y="468"/>
                    </a:lnTo>
                    <a:lnTo>
                      <a:pt x="3600" y="480"/>
                    </a:lnTo>
                    <a:lnTo>
                      <a:pt x="3612" y="480"/>
                    </a:lnTo>
                    <a:close/>
                    <a:moveTo>
                      <a:pt x="3954" y="180"/>
                    </a:moveTo>
                    <a:lnTo>
                      <a:pt x="3900" y="192"/>
                    </a:lnTo>
                    <a:lnTo>
                      <a:pt x="3936" y="210"/>
                    </a:lnTo>
                    <a:lnTo>
                      <a:pt x="3924" y="216"/>
                    </a:lnTo>
                    <a:lnTo>
                      <a:pt x="3918" y="222"/>
                    </a:lnTo>
                    <a:lnTo>
                      <a:pt x="3918" y="228"/>
                    </a:lnTo>
                    <a:lnTo>
                      <a:pt x="3924" y="234"/>
                    </a:lnTo>
                    <a:lnTo>
                      <a:pt x="3936" y="240"/>
                    </a:lnTo>
                    <a:lnTo>
                      <a:pt x="3966" y="240"/>
                    </a:lnTo>
                    <a:lnTo>
                      <a:pt x="3942" y="252"/>
                    </a:lnTo>
                    <a:lnTo>
                      <a:pt x="3954" y="252"/>
                    </a:lnTo>
                    <a:lnTo>
                      <a:pt x="4002" y="276"/>
                    </a:lnTo>
                    <a:lnTo>
                      <a:pt x="4014" y="276"/>
                    </a:lnTo>
                    <a:lnTo>
                      <a:pt x="4026" y="270"/>
                    </a:lnTo>
                    <a:lnTo>
                      <a:pt x="4032" y="264"/>
                    </a:lnTo>
                    <a:lnTo>
                      <a:pt x="4044" y="258"/>
                    </a:lnTo>
                    <a:lnTo>
                      <a:pt x="4050" y="252"/>
                    </a:lnTo>
                    <a:lnTo>
                      <a:pt x="4074" y="246"/>
                    </a:lnTo>
                    <a:lnTo>
                      <a:pt x="4086" y="258"/>
                    </a:lnTo>
                    <a:lnTo>
                      <a:pt x="4092" y="270"/>
                    </a:lnTo>
                    <a:lnTo>
                      <a:pt x="4098" y="276"/>
                    </a:lnTo>
                    <a:lnTo>
                      <a:pt x="4104" y="270"/>
                    </a:lnTo>
                    <a:lnTo>
                      <a:pt x="4116" y="270"/>
                    </a:lnTo>
                    <a:lnTo>
                      <a:pt x="4128" y="264"/>
                    </a:lnTo>
                    <a:lnTo>
                      <a:pt x="4134" y="258"/>
                    </a:lnTo>
                    <a:lnTo>
                      <a:pt x="4146" y="258"/>
                    </a:lnTo>
                    <a:lnTo>
                      <a:pt x="4152" y="252"/>
                    </a:lnTo>
                    <a:lnTo>
                      <a:pt x="4158" y="252"/>
                    </a:lnTo>
                    <a:lnTo>
                      <a:pt x="4170" y="246"/>
                    </a:lnTo>
                    <a:lnTo>
                      <a:pt x="4176" y="234"/>
                    </a:lnTo>
                    <a:lnTo>
                      <a:pt x="4182" y="228"/>
                    </a:lnTo>
                    <a:lnTo>
                      <a:pt x="4194" y="246"/>
                    </a:lnTo>
                    <a:lnTo>
                      <a:pt x="4218" y="222"/>
                    </a:lnTo>
                    <a:lnTo>
                      <a:pt x="4218" y="216"/>
                    </a:lnTo>
                    <a:lnTo>
                      <a:pt x="4236" y="210"/>
                    </a:lnTo>
                    <a:lnTo>
                      <a:pt x="4326" y="210"/>
                    </a:lnTo>
                    <a:lnTo>
                      <a:pt x="4332" y="204"/>
                    </a:lnTo>
                    <a:lnTo>
                      <a:pt x="4332" y="192"/>
                    </a:lnTo>
                    <a:lnTo>
                      <a:pt x="4266" y="186"/>
                    </a:lnTo>
                    <a:lnTo>
                      <a:pt x="4302" y="174"/>
                    </a:lnTo>
                    <a:lnTo>
                      <a:pt x="4302" y="132"/>
                    </a:lnTo>
                    <a:lnTo>
                      <a:pt x="4278" y="132"/>
                    </a:lnTo>
                    <a:lnTo>
                      <a:pt x="4266" y="138"/>
                    </a:lnTo>
                    <a:lnTo>
                      <a:pt x="4260" y="144"/>
                    </a:lnTo>
                    <a:lnTo>
                      <a:pt x="4248" y="150"/>
                    </a:lnTo>
                    <a:lnTo>
                      <a:pt x="4242" y="126"/>
                    </a:lnTo>
                    <a:lnTo>
                      <a:pt x="4194" y="132"/>
                    </a:lnTo>
                    <a:lnTo>
                      <a:pt x="4194" y="120"/>
                    </a:lnTo>
                    <a:lnTo>
                      <a:pt x="4176" y="84"/>
                    </a:lnTo>
                    <a:lnTo>
                      <a:pt x="4140" y="84"/>
                    </a:lnTo>
                    <a:lnTo>
                      <a:pt x="4122" y="90"/>
                    </a:lnTo>
                    <a:lnTo>
                      <a:pt x="4110" y="96"/>
                    </a:lnTo>
                    <a:lnTo>
                      <a:pt x="4104" y="102"/>
                    </a:lnTo>
                    <a:lnTo>
                      <a:pt x="4098" y="102"/>
                    </a:lnTo>
                    <a:lnTo>
                      <a:pt x="4020" y="108"/>
                    </a:lnTo>
                    <a:lnTo>
                      <a:pt x="4044" y="126"/>
                    </a:lnTo>
                    <a:lnTo>
                      <a:pt x="3996" y="126"/>
                    </a:lnTo>
                    <a:lnTo>
                      <a:pt x="3984" y="132"/>
                    </a:lnTo>
                    <a:lnTo>
                      <a:pt x="3972" y="132"/>
                    </a:lnTo>
                    <a:lnTo>
                      <a:pt x="3966" y="138"/>
                    </a:lnTo>
                    <a:lnTo>
                      <a:pt x="3984" y="156"/>
                    </a:lnTo>
                    <a:lnTo>
                      <a:pt x="3972" y="156"/>
                    </a:lnTo>
                    <a:lnTo>
                      <a:pt x="3936" y="150"/>
                    </a:lnTo>
                    <a:lnTo>
                      <a:pt x="3906" y="156"/>
                    </a:lnTo>
                    <a:lnTo>
                      <a:pt x="3888" y="168"/>
                    </a:lnTo>
                    <a:lnTo>
                      <a:pt x="3888" y="174"/>
                    </a:lnTo>
                    <a:lnTo>
                      <a:pt x="3894" y="180"/>
                    </a:lnTo>
                    <a:lnTo>
                      <a:pt x="3954" y="180"/>
                    </a:lnTo>
                    <a:close/>
                    <a:moveTo>
                      <a:pt x="3972" y="294"/>
                    </a:moveTo>
                    <a:lnTo>
                      <a:pt x="3954" y="300"/>
                    </a:lnTo>
                    <a:lnTo>
                      <a:pt x="3942" y="306"/>
                    </a:lnTo>
                    <a:lnTo>
                      <a:pt x="3936" y="312"/>
                    </a:lnTo>
                    <a:lnTo>
                      <a:pt x="3936" y="318"/>
                    </a:lnTo>
                    <a:lnTo>
                      <a:pt x="3966" y="324"/>
                    </a:lnTo>
                    <a:lnTo>
                      <a:pt x="3972" y="324"/>
                    </a:lnTo>
                    <a:lnTo>
                      <a:pt x="3990" y="306"/>
                    </a:lnTo>
                    <a:lnTo>
                      <a:pt x="3990" y="300"/>
                    </a:lnTo>
                    <a:lnTo>
                      <a:pt x="3984" y="294"/>
                    </a:lnTo>
                    <a:lnTo>
                      <a:pt x="3972" y="294"/>
                    </a:lnTo>
                    <a:close/>
                    <a:moveTo>
                      <a:pt x="3738" y="336"/>
                    </a:moveTo>
                    <a:lnTo>
                      <a:pt x="3726" y="336"/>
                    </a:lnTo>
                    <a:lnTo>
                      <a:pt x="3720" y="330"/>
                    </a:lnTo>
                    <a:lnTo>
                      <a:pt x="3672" y="330"/>
                    </a:lnTo>
                    <a:lnTo>
                      <a:pt x="3636" y="336"/>
                    </a:lnTo>
                    <a:lnTo>
                      <a:pt x="3624" y="342"/>
                    </a:lnTo>
                    <a:lnTo>
                      <a:pt x="3642" y="360"/>
                    </a:lnTo>
                    <a:lnTo>
                      <a:pt x="3654" y="360"/>
                    </a:lnTo>
                    <a:lnTo>
                      <a:pt x="3660" y="378"/>
                    </a:lnTo>
                    <a:lnTo>
                      <a:pt x="3768" y="378"/>
                    </a:lnTo>
                    <a:lnTo>
                      <a:pt x="3768" y="390"/>
                    </a:lnTo>
                    <a:lnTo>
                      <a:pt x="3762" y="396"/>
                    </a:lnTo>
                    <a:lnTo>
                      <a:pt x="3762" y="408"/>
                    </a:lnTo>
                    <a:lnTo>
                      <a:pt x="3708" y="450"/>
                    </a:lnTo>
                    <a:lnTo>
                      <a:pt x="3732" y="456"/>
                    </a:lnTo>
                    <a:lnTo>
                      <a:pt x="3720" y="468"/>
                    </a:lnTo>
                    <a:lnTo>
                      <a:pt x="3714" y="468"/>
                    </a:lnTo>
                    <a:lnTo>
                      <a:pt x="3708" y="474"/>
                    </a:lnTo>
                    <a:lnTo>
                      <a:pt x="3708" y="480"/>
                    </a:lnTo>
                    <a:lnTo>
                      <a:pt x="3726" y="480"/>
                    </a:lnTo>
                    <a:lnTo>
                      <a:pt x="3738" y="474"/>
                    </a:lnTo>
                    <a:lnTo>
                      <a:pt x="3744" y="474"/>
                    </a:lnTo>
                    <a:lnTo>
                      <a:pt x="3756" y="468"/>
                    </a:lnTo>
                    <a:lnTo>
                      <a:pt x="3756" y="480"/>
                    </a:lnTo>
                    <a:lnTo>
                      <a:pt x="3792" y="480"/>
                    </a:lnTo>
                    <a:lnTo>
                      <a:pt x="3810" y="474"/>
                    </a:lnTo>
                    <a:lnTo>
                      <a:pt x="3822" y="468"/>
                    </a:lnTo>
                    <a:lnTo>
                      <a:pt x="3840" y="468"/>
                    </a:lnTo>
                    <a:lnTo>
                      <a:pt x="3846" y="462"/>
                    </a:lnTo>
                    <a:lnTo>
                      <a:pt x="3852" y="462"/>
                    </a:lnTo>
                    <a:lnTo>
                      <a:pt x="3858" y="486"/>
                    </a:lnTo>
                    <a:lnTo>
                      <a:pt x="3924" y="480"/>
                    </a:lnTo>
                    <a:lnTo>
                      <a:pt x="4002" y="498"/>
                    </a:lnTo>
                    <a:lnTo>
                      <a:pt x="4098" y="486"/>
                    </a:lnTo>
                    <a:lnTo>
                      <a:pt x="4128" y="468"/>
                    </a:lnTo>
                    <a:lnTo>
                      <a:pt x="4122" y="474"/>
                    </a:lnTo>
                    <a:lnTo>
                      <a:pt x="4122" y="486"/>
                    </a:lnTo>
                    <a:lnTo>
                      <a:pt x="4260" y="486"/>
                    </a:lnTo>
                    <a:lnTo>
                      <a:pt x="4272" y="468"/>
                    </a:lnTo>
                    <a:lnTo>
                      <a:pt x="4338" y="438"/>
                    </a:lnTo>
                    <a:lnTo>
                      <a:pt x="4320" y="432"/>
                    </a:lnTo>
                    <a:lnTo>
                      <a:pt x="4320" y="420"/>
                    </a:lnTo>
                    <a:lnTo>
                      <a:pt x="4314" y="420"/>
                    </a:lnTo>
                    <a:lnTo>
                      <a:pt x="4308" y="414"/>
                    </a:lnTo>
                    <a:lnTo>
                      <a:pt x="4290" y="414"/>
                    </a:lnTo>
                    <a:lnTo>
                      <a:pt x="4278" y="408"/>
                    </a:lnTo>
                    <a:lnTo>
                      <a:pt x="4260" y="408"/>
                    </a:lnTo>
                    <a:lnTo>
                      <a:pt x="4242" y="402"/>
                    </a:lnTo>
                    <a:lnTo>
                      <a:pt x="4206" y="402"/>
                    </a:lnTo>
                    <a:lnTo>
                      <a:pt x="4164" y="414"/>
                    </a:lnTo>
                    <a:lnTo>
                      <a:pt x="4116" y="420"/>
                    </a:lnTo>
                    <a:lnTo>
                      <a:pt x="4074" y="426"/>
                    </a:lnTo>
                    <a:lnTo>
                      <a:pt x="4038" y="438"/>
                    </a:lnTo>
                    <a:lnTo>
                      <a:pt x="4026" y="438"/>
                    </a:lnTo>
                    <a:lnTo>
                      <a:pt x="4014" y="432"/>
                    </a:lnTo>
                    <a:lnTo>
                      <a:pt x="4008" y="426"/>
                    </a:lnTo>
                    <a:lnTo>
                      <a:pt x="3996" y="420"/>
                    </a:lnTo>
                    <a:lnTo>
                      <a:pt x="3984" y="420"/>
                    </a:lnTo>
                    <a:lnTo>
                      <a:pt x="3972" y="426"/>
                    </a:lnTo>
                    <a:lnTo>
                      <a:pt x="3960" y="426"/>
                    </a:lnTo>
                    <a:lnTo>
                      <a:pt x="3948" y="432"/>
                    </a:lnTo>
                    <a:lnTo>
                      <a:pt x="3942" y="438"/>
                    </a:lnTo>
                    <a:lnTo>
                      <a:pt x="3936" y="438"/>
                    </a:lnTo>
                    <a:lnTo>
                      <a:pt x="3912" y="414"/>
                    </a:lnTo>
                    <a:lnTo>
                      <a:pt x="3894" y="426"/>
                    </a:lnTo>
                    <a:lnTo>
                      <a:pt x="3864" y="420"/>
                    </a:lnTo>
                    <a:lnTo>
                      <a:pt x="3894" y="408"/>
                    </a:lnTo>
                    <a:lnTo>
                      <a:pt x="3876" y="396"/>
                    </a:lnTo>
                    <a:lnTo>
                      <a:pt x="3822" y="408"/>
                    </a:lnTo>
                    <a:lnTo>
                      <a:pt x="3858" y="396"/>
                    </a:lnTo>
                    <a:lnTo>
                      <a:pt x="3858" y="390"/>
                    </a:lnTo>
                    <a:lnTo>
                      <a:pt x="3924" y="384"/>
                    </a:lnTo>
                    <a:lnTo>
                      <a:pt x="3888" y="372"/>
                    </a:lnTo>
                    <a:lnTo>
                      <a:pt x="3870" y="372"/>
                    </a:lnTo>
                    <a:lnTo>
                      <a:pt x="3876" y="366"/>
                    </a:lnTo>
                    <a:lnTo>
                      <a:pt x="3876" y="360"/>
                    </a:lnTo>
                    <a:lnTo>
                      <a:pt x="3870" y="354"/>
                    </a:lnTo>
                    <a:lnTo>
                      <a:pt x="3840" y="354"/>
                    </a:lnTo>
                    <a:lnTo>
                      <a:pt x="3822" y="360"/>
                    </a:lnTo>
                    <a:lnTo>
                      <a:pt x="3804" y="360"/>
                    </a:lnTo>
                    <a:lnTo>
                      <a:pt x="3786" y="366"/>
                    </a:lnTo>
                    <a:lnTo>
                      <a:pt x="3774" y="354"/>
                    </a:lnTo>
                    <a:lnTo>
                      <a:pt x="3762" y="348"/>
                    </a:lnTo>
                    <a:lnTo>
                      <a:pt x="3756" y="342"/>
                    </a:lnTo>
                    <a:lnTo>
                      <a:pt x="3744" y="336"/>
                    </a:lnTo>
                    <a:lnTo>
                      <a:pt x="3738" y="336"/>
                    </a:lnTo>
                    <a:close/>
                    <a:moveTo>
                      <a:pt x="3264" y="420"/>
                    </a:moveTo>
                    <a:lnTo>
                      <a:pt x="3282" y="420"/>
                    </a:lnTo>
                    <a:lnTo>
                      <a:pt x="3300" y="426"/>
                    </a:lnTo>
                    <a:lnTo>
                      <a:pt x="3318" y="426"/>
                    </a:lnTo>
                    <a:lnTo>
                      <a:pt x="3330" y="432"/>
                    </a:lnTo>
                    <a:lnTo>
                      <a:pt x="3342" y="432"/>
                    </a:lnTo>
                    <a:lnTo>
                      <a:pt x="3330" y="444"/>
                    </a:lnTo>
                    <a:lnTo>
                      <a:pt x="3324" y="444"/>
                    </a:lnTo>
                    <a:lnTo>
                      <a:pt x="3324" y="456"/>
                    </a:lnTo>
                    <a:lnTo>
                      <a:pt x="3438" y="456"/>
                    </a:lnTo>
                    <a:lnTo>
                      <a:pt x="3462" y="444"/>
                    </a:lnTo>
                    <a:lnTo>
                      <a:pt x="3462" y="432"/>
                    </a:lnTo>
                    <a:lnTo>
                      <a:pt x="3468" y="426"/>
                    </a:lnTo>
                    <a:lnTo>
                      <a:pt x="3480" y="426"/>
                    </a:lnTo>
                    <a:lnTo>
                      <a:pt x="3492" y="420"/>
                    </a:lnTo>
                    <a:lnTo>
                      <a:pt x="3504" y="420"/>
                    </a:lnTo>
                    <a:lnTo>
                      <a:pt x="3510" y="414"/>
                    </a:lnTo>
                    <a:lnTo>
                      <a:pt x="3510" y="408"/>
                    </a:lnTo>
                    <a:lnTo>
                      <a:pt x="3522" y="396"/>
                    </a:lnTo>
                    <a:lnTo>
                      <a:pt x="3534" y="390"/>
                    </a:lnTo>
                    <a:lnTo>
                      <a:pt x="3540" y="384"/>
                    </a:lnTo>
                    <a:lnTo>
                      <a:pt x="3552" y="378"/>
                    </a:lnTo>
                    <a:lnTo>
                      <a:pt x="3552" y="372"/>
                    </a:lnTo>
                    <a:lnTo>
                      <a:pt x="3546" y="366"/>
                    </a:lnTo>
                    <a:lnTo>
                      <a:pt x="3534" y="360"/>
                    </a:lnTo>
                    <a:lnTo>
                      <a:pt x="3510" y="360"/>
                    </a:lnTo>
                    <a:lnTo>
                      <a:pt x="3504" y="366"/>
                    </a:lnTo>
                    <a:lnTo>
                      <a:pt x="3492" y="366"/>
                    </a:lnTo>
                    <a:lnTo>
                      <a:pt x="3486" y="360"/>
                    </a:lnTo>
                    <a:lnTo>
                      <a:pt x="3474" y="360"/>
                    </a:lnTo>
                    <a:lnTo>
                      <a:pt x="3462" y="354"/>
                    </a:lnTo>
                    <a:lnTo>
                      <a:pt x="3450" y="354"/>
                    </a:lnTo>
                    <a:lnTo>
                      <a:pt x="3432" y="348"/>
                    </a:lnTo>
                    <a:lnTo>
                      <a:pt x="3426" y="354"/>
                    </a:lnTo>
                    <a:lnTo>
                      <a:pt x="3420" y="354"/>
                    </a:lnTo>
                    <a:lnTo>
                      <a:pt x="3414" y="366"/>
                    </a:lnTo>
                    <a:lnTo>
                      <a:pt x="3414" y="396"/>
                    </a:lnTo>
                    <a:lnTo>
                      <a:pt x="3396" y="378"/>
                    </a:lnTo>
                    <a:lnTo>
                      <a:pt x="3384" y="372"/>
                    </a:lnTo>
                    <a:lnTo>
                      <a:pt x="3366" y="372"/>
                    </a:lnTo>
                    <a:lnTo>
                      <a:pt x="3354" y="384"/>
                    </a:lnTo>
                    <a:lnTo>
                      <a:pt x="3348" y="396"/>
                    </a:lnTo>
                    <a:lnTo>
                      <a:pt x="3330" y="414"/>
                    </a:lnTo>
                    <a:lnTo>
                      <a:pt x="3324" y="414"/>
                    </a:lnTo>
                    <a:lnTo>
                      <a:pt x="3300" y="366"/>
                    </a:lnTo>
                    <a:lnTo>
                      <a:pt x="3288" y="360"/>
                    </a:lnTo>
                    <a:lnTo>
                      <a:pt x="3258" y="360"/>
                    </a:lnTo>
                    <a:lnTo>
                      <a:pt x="3246" y="366"/>
                    </a:lnTo>
                    <a:lnTo>
                      <a:pt x="3240" y="372"/>
                    </a:lnTo>
                    <a:lnTo>
                      <a:pt x="3240" y="396"/>
                    </a:lnTo>
                    <a:lnTo>
                      <a:pt x="3246" y="408"/>
                    </a:lnTo>
                    <a:lnTo>
                      <a:pt x="3258" y="414"/>
                    </a:lnTo>
                    <a:lnTo>
                      <a:pt x="3264" y="420"/>
                    </a:lnTo>
                    <a:close/>
                    <a:moveTo>
                      <a:pt x="3720" y="288"/>
                    </a:moveTo>
                    <a:lnTo>
                      <a:pt x="3726" y="288"/>
                    </a:lnTo>
                    <a:lnTo>
                      <a:pt x="3732" y="294"/>
                    </a:lnTo>
                    <a:lnTo>
                      <a:pt x="3738" y="306"/>
                    </a:lnTo>
                    <a:lnTo>
                      <a:pt x="3768" y="306"/>
                    </a:lnTo>
                    <a:lnTo>
                      <a:pt x="3780" y="300"/>
                    </a:lnTo>
                    <a:lnTo>
                      <a:pt x="3834" y="300"/>
                    </a:lnTo>
                    <a:lnTo>
                      <a:pt x="3834" y="294"/>
                    </a:lnTo>
                    <a:lnTo>
                      <a:pt x="3828" y="294"/>
                    </a:lnTo>
                    <a:lnTo>
                      <a:pt x="3822" y="288"/>
                    </a:lnTo>
                    <a:lnTo>
                      <a:pt x="3810" y="288"/>
                    </a:lnTo>
                    <a:lnTo>
                      <a:pt x="3804" y="282"/>
                    </a:lnTo>
                    <a:lnTo>
                      <a:pt x="3792" y="282"/>
                    </a:lnTo>
                    <a:lnTo>
                      <a:pt x="3804" y="270"/>
                    </a:lnTo>
                    <a:lnTo>
                      <a:pt x="3816" y="264"/>
                    </a:lnTo>
                    <a:lnTo>
                      <a:pt x="3822" y="264"/>
                    </a:lnTo>
                    <a:lnTo>
                      <a:pt x="3828" y="258"/>
                    </a:lnTo>
                    <a:lnTo>
                      <a:pt x="3822" y="258"/>
                    </a:lnTo>
                    <a:lnTo>
                      <a:pt x="3810" y="252"/>
                    </a:lnTo>
                    <a:lnTo>
                      <a:pt x="3738" y="228"/>
                    </a:lnTo>
                    <a:lnTo>
                      <a:pt x="3732" y="228"/>
                    </a:lnTo>
                    <a:lnTo>
                      <a:pt x="3726" y="234"/>
                    </a:lnTo>
                    <a:lnTo>
                      <a:pt x="3714" y="240"/>
                    </a:lnTo>
                    <a:lnTo>
                      <a:pt x="3702" y="240"/>
                    </a:lnTo>
                    <a:lnTo>
                      <a:pt x="3690" y="252"/>
                    </a:lnTo>
                    <a:lnTo>
                      <a:pt x="3690" y="258"/>
                    </a:lnTo>
                    <a:lnTo>
                      <a:pt x="3696" y="264"/>
                    </a:lnTo>
                    <a:lnTo>
                      <a:pt x="3702" y="276"/>
                    </a:lnTo>
                    <a:lnTo>
                      <a:pt x="3714" y="282"/>
                    </a:lnTo>
                    <a:lnTo>
                      <a:pt x="3720" y="288"/>
                    </a:lnTo>
                    <a:close/>
                    <a:moveTo>
                      <a:pt x="3288" y="504"/>
                    </a:moveTo>
                    <a:lnTo>
                      <a:pt x="3270" y="504"/>
                    </a:lnTo>
                    <a:lnTo>
                      <a:pt x="3234" y="510"/>
                    </a:lnTo>
                    <a:lnTo>
                      <a:pt x="3186" y="516"/>
                    </a:lnTo>
                    <a:lnTo>
                      <a:pt x="3144" y="528"/>
                    </a:lnTo>
                    <a:lnTo>
                      <a:pt x="3132" y="534"/>
                    </a:lnTo>
                    <a:lnTo>
                      <a:pt x="3126" y="540"/>
                    </a:lnTo>
                    <a:lnTo>
                      <a:pt x="3132" y="540"/>
                    </a:lnTo>
                    <a:lnTo>
                      <a:pt x="3150" y="558"/>
                    </a:lnTo>
                    <a:lnTo>
                      <a:pt x="3156" y="570"/>
                    </a:lnTo>
                    <a:lnTo>
                      <a:pt x="3156" y="576"/>
                    </a:lnTo>
                    <a:lnTo>
                      <a:pt x="3138" y="582"/>
                    </a:lnTo>
                    <a:lnTo>
                      <a:pt x="3120" y="570"/>
                    </a:lnTo>
                    <a:lnTo>
                      <a:pt x="3090" y="564"/>
                    </a:lnTo>
                    <a:lnTo>
                      <a:pt x="3048" y="570"/>
                    </a:lnTo>
                    <a:lnTo>
                      <a:pt x="3066" y="606"/>
                    </a:lnTo>
                    <a:lnTo>
                      <a:pt x="3072" y="612"/>
                    </a:lnTo>
                    <a:lnTo>
                      <a:pt x="3084" y="618"/>
                    </a:lnTo>
                    <a:lnTo>
                      <a:pt x="3102" y="624"/>
                    </a:lnTo>
                    <a:lnTo>
                      <a:pt x="3114" y="630"/>
                    </a:lnTo>
                    <a:lnTo>
                      <a:pt x="3120" y="642"/>
                    </a:lnTo>
                    <a:lnTo>
                      <a:pt x="3120" y="654"/>
                    </a:lnTo>
                    <a:lnTo>
                      <a:pt x="3126" y="666"/>
                    </a:lnTo>
                    <a:lnTo>
                      <a:pt x="3126" y="678"/>
                    </a:lnTo>
                    <a:lnTo>
                      <a:pt x="3144" y="678"/>
                    </a:lnTo>
                    <a:lnTo>
                      <a:pt x="3228" y="666"/>
                    </a:lnTo>
                    <a:lnTo>
                      <a:pt x="3264" y="660"/>
                    </a:lnTo>
                    <a:lnTo>
                      <a:pt x="3276" y="654"/>
                    </a:lnTo>
                    <a:lnTo>
                      <a:pt x="3282" y="642"/>
                    </a:lnTo>
                    <a:lnTo>
                      <a:pt x="3288" y="624"/>
                    </a:lnTo>
                    <a:lnTo>
                      <a:pt x="3300" y="600"/>
                    </a:lnTo>
                    <a:lnTo>
                      <a:pt x="3300" y="588"/>
                    </a:lnTo>
                    <a:lnTo>
                      <a:pt x="3228" y="576"/>
                    </a:lnTo>
                    <a:lnTo>
                      <a:pt x="3240" y="570"/>
                    </a:lnTo>
                    <a:lnTo>
                      <a:pt x="3348" y="534"/>
                    </a:lnTo>
                    <a:lnTo>
                      <a:pt x="3360" y="528"/>
                    </a:lnTo>
                    <a:lnTo>
                      <a:pt x="3354" y="522"/>
                    </a:lnTo>
                    <a:lnTo>
                      <a:pt x="3342" y="516"/>
                    </a:lnTo>
                    <a:lnTo>
                      <a:pt x="3324" y="510"/>
                    </a:lnTo>
                    <a:lnTo>
                      <a:pt x="3312" y="510"/>
                    </a:lnTo>
                    <a:lnTo>
                      <a:pt x="3300" y="504"/>
                    </a:lnTo>
                    <a:lnTo>
                      <a:pt x="3288" y="504"/>
                    </a:lnTo>
                    <a:close/>
                    <a:moveTo>
                      <a:pt x="2898" y="744"/>
                    </a:moveTo>
                    <a:lnTo>
                      <a:pt x="2880" y="738"/>
                    </a:lnTo>
                    <a:lnTo>
                      <a:pt x="2796" y="738"/>
                    </a:lnTo>
                    <a:lnTo>
                      <a:pt x="2874" y="696"/>
                    </a:lnTo>
                    <a:lnTo>
                      <a:pt x="2880" y="684"/>
                    </a:lnTo>
                    <a:lnTo>
                      <a:pt x="2886" y="654"/>
                    </a:lnTo>
                    <a:lnTo>
                      <a:pt x="2898" y="624"/>
                    </a:lnTo>
                    <a:lnTo>
                      <a:pt x="2898" y="588"/>
                    </a:lnTo>
                    <a:lnTo>
                      <a:pt x="2880" y="570"/>
                    </a:lnTo>
                    <a:lnTo>
                      <a:pt x="2850" y="570"/>
                    </a:lnTo>
                    <a:lnTo>
                      <a:pt x="2814" y="576"/>
                    </a:lnTo>
                    <a:lnTo>
                      <a:pt x="2796" y="582"/>
                    </a:lnTo>
                    <a:lnTo>
                      <a:pt x="2784" y="588"/>
                    </a:lnTo>
                    <a:lnTo>
                      <a:pt x="2784" y="594"/>
                    </a:lnTo>
                    <a:lnTo>
                      <a:pt x="2766" y="612"/>
                    </a:lnTo>
                    <a:lnTo>
                      <a:pt x="2760" y="630"/>
                    </a:lnTo>
                    <a:lnTo>
                      <a:pt x="2736" y="654"/>
                    </a:lnTo>
                    <a:lnTo>
                      <a:pt x="2718" y="666"/>
                    </a:lnTo>
                    <a:lnTo>
                      <a:pt x="2706" y="672"/>
                    </a:lnTo>
                    <a:lnTo>
                      <a:pt x="2700" y="672"/>
                    </a:lnTo>
                    <a:lnTo>
                      <a:pt x="2694" y="666"/>
                    </a:lnTo>
                    <a:lnTo>
                      <a:pt x="2694" y="660"/>
                    </a:lnTo>
                    <a:lnTo>
                      <a:pt x="2700" y="654"/>
                    </a:lnTo>
                    <a:lnTo>
                      <a:pt x="2706" y="642"/>
                    </a:lnTo>
                    <a:lnTo>
                      <a:pt x="2712" y="636"/>
                    </a:lnTo>
                    <a:lnTo>
                      <a:pt x="2718" y="624"/>
                    </a:lnTo>
                    <a:lnTo>
                      <a:pt x="2718" y="612"/>
                    </a:lnTo>
                    <a:lnTo>
                      <a:pt x="2724" y="606"/>
                    </a:lnTo>
                    <a:lnTo>
                      <a:pt x="2724" y="600"/>
                    </a:lnTo>
                    <a:lnTo>
                      <a:pt x="2706" y="594"/>
                    </a:lnTo>
                    <a:lnTo>
                      <a:pt x="2676" y="588"/>
                    </a:lnTo>
                    <a:lnTo>
                      <a:pt x="2628" y="588"/>
                    </a:lnTo>
                    <a:lnTo>
                      <a:pt x="2622" y="606"/>
                    </a:lnTo>
                    <a:lnTo>
                      <a:pt x="2610" y="612"/>
                    </a:lnTo>
                    <a:lnTo>
                      <a:pt x="2586" y="618"/>
                    </a:lnTo>
                    <a:lnTo>
                      <a:pt x="2550" y="624"/>
                    </a:lnTo>
                    <a:lnTo>
                      <a:pt x="2508" y="630"/>
                    </a:lnTo>
                    <a:lnTo>
                      <a:pt x="2490" y="630"/>
                    </a:lnTo>
                    <a:lnTo>
                      <a:pt x="2496" y="624"/>
                    </a:lnTo>
                    <a:lnTo>
                      <a:pt x="2508" y="618"/>
                    </a:lnTo>
                    <a:lnTo>
                      <a:pt x="2520" y="618"/>
                    </a:lnTo>
                    <a:lnTo>
                      <a:pt x="2538" y="612"/>
                    </a:lnTo>
                    <a:lnTo>
                      <a:pt x="2550" y="606"/>
                    </a:lnTo>
                    <a:lnTo>
                      <a:pt x="2586" y="594"/>
                    </a:lnTo>
                    <a:lnTo>
                      <a:pt x="2598" y="588"/>
                    </a:lnTo>
                    <a:lnTo>
                      <a:pt x="2604" y="588"/>
                    </a:lnTo>
                    <a:lnTo>
                      <a:pt x="2604" y="582"/>
                    </a:lnTo>
                    <a:lnTo>
                      <a:pt x="2592" y="576"/>
                    </a:lnTo>
                    <a:lnTo>
                      <a:pt x="2556" y="576"/>
                    </a:lnTo>
                    <a:lnTo>
                      <a:pt x="2496" y="594"/>
                    </a:lnTo>
                    <a:lnTo>
                      <a:pt x="2460" y="600"/>
                    </a:lnTo>
                    <a:lnTo>
                      <a:pt x="2466" y="594"/>
                    </a:lnTo>
                    <a:lnTo>
                      <a:pt x="2478" y="588"/>
                    </a:lnTo>
                    <a:lnTo>
                      <a:pt x="2490" y="576"/>
                    </a:lnTo>
                    <a:lnTo>
                      <a:pt x="2502" y="570"/>
                    </a:lnTo>
                    <a:lnTo>
                      <a:pt x="2514" y="558"/>
                    </a:lnTo>
                    <a:lnTo>
                      <a:pt x="2508" y="558"/>
                    </a:lnTo>
                    <a:lnTo>
                      <a:pt x="2508" y="552"/>
                    </a:lnTo>
                    <a:lnTo>
                      <a:pt x="2496" y="552"/>
                    </a:lnTo>
                    <a:lnTo>
                      <a:pt x="2346" y="600"/>
                    </a:lnTo>
                    <a:lnTo>
                      <a:pt x="2328" y="600"/>
                    </a:lnTo>
                    <a:lnTo>
                      <a:pt x="2244" y="624"/>
                    </a:lnTo>
                    <a:lnTo>
                      <a:pt x="2250" y="642"/>
                    </a:lnTo>
                    <a:lnTo>
                      <a:pt x="2190" y="660"/>
                    </a:lnTo>
                    <a:lnTo>
                      <a:pt x="2172" y="678"/>
                    </a:lnTo>
                    <a:lnTo>
                      <a:pt x="2202" y="690"/>
                    </a:lnTo>
                    <a:lnTo>
                      <a:pt x="2208" y="684"/>
                    </a:lnTo>
                    <a:lnTo>
                      <a:pt x="2220" y="678"/>
                    </a:lnTo>
                    <a:lnTo>
                      <a:pt x="2238" y="678"/>
                    </a:lnTo>
                    <a:lnTo>
                      <a:pt x="2244" y="684"/>
                    </a:lnTo>
                    <a:lnTo>
                      <a:pt x="2244" y="690"/>
                    </a:lnTo>
                    <a:lnTo>
                      <a:pt x="2238" y="696"/>
                    </a:lnTo>
                    <a:lnTo>
                      <a:pt x="2226" y="696"/>
                    </a:lnTo>
                    <a:lnTo>
                      <a:pt x="2208" y="702"/>
                    </a:lnTo>
                    <a:lnTo>
                      <a:pt x="2196" y="702"/>
                    </a:lnTo>
                    <a:lnTo>
                      <a:pt x="2160" y="720"/>
                    </a:lnTo>
                    <a:lnTo>
                      <a:pt x="2166" y="732"/>
                    </a:lnTo>
                    <a:lnTo>
                      <a:pt x="2196" y="732"/>
                    </a:lnTo>
                    <a:lnTo>
                      <a:pt x="2238" y="738"/>
                    </a:lnTo>
                    <a:lnTo>
                      <a:pt x="2322" y="738"/>
                    </a:lnTo>
                    <a:lnTo>
                      <a:pt x="2352" y="744"/>
                    </a:lnTo>
                    <a:lnTo>
                      <a:pt x="2352" y="750"/>
                    </a:lnTo>
                    <a:lnTo>
                      <a:pt x="2322" y="762"/>
                    </a:lnTo>
                    <a:lnTo>
                      <a:pt x="2280" y="762"/>
                    </a:lnTo>
                    <a:lnTo>
                      <a:pt x="2172" y="774"/>
                    </a:lnTo>
                    <a:lnTo>
                      <a:pt x="2136" y="774"/>
                    </a:lnTo>
                    <a:lnTo>
                      <a:pt x="2112" y="786"/>
                    </a:lnTo>
                    <a:lnTo>
                      <a:pt x="2106" y="792"/>
                    </a:lnTo>
                    <a:lnTo>
                      <a:pt x="2118" y="804"/>
                    </a:lnTo>
                    <a:lnTo>
                      <a:pt x="2130" y="810"/>
                    </a:lnTo>
                    <a:lnTo>
                      <a:pt x="2148" y="810"/>
                    </a:lnTo>
                    <a:lnTo>
                      <a:pt x="2160" y="816"/>
                    </a:lnTo>
                    <a:lnTo>
                      <a:pt x="2178" y="822"/>
                    </a:lnTo>
                    <a:lnTo>
                      <a:pt x="2190" y="828"/>
                    </a:lnTo>
                    <a:lnTo>
                      <a:pt x="2190" y="834"/>
                    </a:lnTo>
                    <a:lnTo>
                      <a:pt x="2184" y="840"/>
                    </a:lnTo>
                    <a:lnTo>
                      <a:pt x="2172" y="840"/>
                    </a:lnTo>
                    <a:lnTo>
                      <a:pt x="2154" y="858"/>
                    </a:lnTo>
                    <a:lnTo>
                      <a:pt x="2166" y="870"/>
                    </a:lnTo>
                    <a:lnTo>
                      <a:pt x="2322" y="870"/>
                    </a:lnTo>
                    <a:lnTo>
                      <a:pt x="2370" y="864"/>
                    </a:lnTo>
                    <a:lnTo>
                      <a:pt x="2436" y="858"/>
                    </a:lnTo>
                    <a:lnTo>
                      <a:pt x="2508" y="846"/>
                    </a:lnTo>
                    <a:lnTo>
                      <a:pt x="2574" y="840"/>
                    </a:lnTo>
                    <a:lnTo>
                      <a:pt x="2616" y="828"/>
                    </a:lnTo>
                    <a:lnTo>
                      <a:pt x="2652" y="828"/>
                    </a:lnTo>
                    <a:lnTo>
                      <a:pt x="2736" y="864"/>
                    </a:lnTo>
                    <a:lnTo>
                      <a:pt x="2778" y="876"/>
                    </a:lnTo>
                    <a:lnTo>
                      <a:pt x="2796" y="876"/>
                    </a:lnTo>
                    <a:lnTo>
                      <a:pt x="2814" y="870"/>
                    </a:lnTo>
                    <a:lnTo>
                      <a:pt x="2832" y="852"/>
                    </a:lnTo>
                    <a:lnTo>
                      <a:pt x="2838" y="840"/>
                    </a:lnTo>
                    <a:lnTo>
                      <a:pt x="2844" y="834"/>
                    </a:lnTo>
                    <a:lnTo>
                      <a:pt x="2844" y="822"/>
                    </a:lnTo>
                    <a:lnTo>
                      <a:pt x="2766" y="822"/>
                    </a:lnTo>
                    <a:lnTo>
                      <a:pt x="2802" y="798"/>
                    </a:lnTo>
                    <a:lnTo>
                      <a:pt x="2850" y="798"/>
                    </a:lnTo>
                    <a:lnTo>
                      <a:pt x="2898" y="792"/>
                    </a:lnTo>
                    <a:lnTo>
                      <a:pt x="2910" y="786"/>
                    </a:lnTo>
                    <a:lnTo>
                      <a:pt x="2916" y="786"/>
                    </a:lnTo>
                    <a:lnTo>
                      <a:pt x="2922" y="780"/>
                    </a:lnTo>
                    <a:lnTo>
                      <a:pt x="2916" y="768"/>
                    </a:lnTo>
                    <a:lnTo>
                      <a:pt x="2898" y="750"/>
                    </a:lnTo>
                    <a:lnTo>
                      <a:pt x="2898" y="744"/>
                    </a:lnTo>
                    <a:close/>
                    <a:moveTo>
                      <a:pt x="2868" y="882"/>
                    </a:moveTo>
                    <a:lnTo>
                      <a:pt x="2886" y="882"/>
                    </a:lnTo>
                    <a:lnTo>
                      <a:pt x="2904" y="876"/>
                    </a:lnTo>
                    <a:lnTo>
                      <a:pt x="2910" y="870"/>
                    </a:lnTo>
                    <a:lnTo>
                      <a:pt x="2910" y="864"/>
                    </a:lnTo>
                    <a:lnTo>
                      <a:pt x="2904" y="858"/>
                    </a:lnTo>
                    <a:lnTo>
                      <a:pt x="2880" y="858"/>
                    </a:lnTo>
                    <a:lnTo>
                      <a:pt x="2868" y="870"/>
                    </a:lnTo>
                    <a:lnTo>
                      <a:pt x="2868" y="882"/>
                    </a:lnTo>
                    <a:close/>
                    <a:moveTo>
                      <a:pt x="3276" y="330"/>
                    </a:moveTo>
                    <a:lnTo>
                      <a:pt x="3288" y="330"/>
                    </a:lnTo>
                    <a:lnTo>
                      <a:pt x="3294" y="324"/>
                    </a:lnTo>
                    <a:lnTo>
                      <a:pt x="3300" y="312"/>
                    </a:lnTo>
                    <a:lnTo>
                      <a:pt x="3300" y="306"/>
                    </a:lnTo>
                    <a:lnTo>
                      <a:pt x="3294" y="294"/>
                    </a:lnTo>
                    <a:lnTo>
                      <a:pt x="3288" y="288"/>
                    </a:lnTo>
                    <a:lnTo>
                      <a:pt x="3276" y="288"/>
                    </a:lnTo>
                    <a:lnTo>
                      <a:pt x="3270" y="300"/>
                    </a:lnTo>
                    <a:lnTo>
                      <a:pt x="3264" y="306"/>
                    </a:lnTo>
                    <a:lnTo>
                      <a:pt x="3264" y="324"/>
                    </a:lnTo>
                    <a:lnTo>
                      <a:pt x="3270" y="330"/>
                    </a:lnTo>
                    <a:lnTo>
                      <a:pt x="3276" y="330"/>
                    </a:lnTo>
                    <a:close/>
                    <a:moveTo>
                      <a:pt x="3462" y="228"/>
                    </a:moveTo>
                    <a:lnTo>
                      <a:pt x="3450" y="240"/>
                    </a:lnTo>
                    <a:lnTo>
                      <a:pt x="3450" y="252"/>
                    </a:lnTo>
                    <a:lnTo>
                      <a:pt x="3456" y="258"/>
                    </a:lnTo>
                    <a:lnTo>
                      <a:pt x="3528" y="258"/>
                    </a:lnTo>
                    <a:lnTo>
                      <a:pt x="3546" y="276"/>
                    </a:lnTo>
                    <a:lnTo>
                      <a:pt x="3558" y="282"/>
                    </a:lnTo>
                    <a:lnTo>
                      <a:pt x="3588" y="282"/>
                    </a:lnTo>
                    <a:lnTo>
                      <a:pt x="3612" y="270"/>
                    </a:lnTo>
                    <a:lnTo>
                      <a:pt x="3618" y="264"/>
                    </a:lnTo>
                    <a:lnTo>
                      <a:pt x="3606" y="252"/>
                    </a:lnTo>
                    <a:lnTo>
                      <a:pt x="3636" y="246"/>
                    </a:lnTo>
                    <a:lnTo>
                      <a:pt x="3594" y="210"/>
                    </a:lnTo>
                    <a:lnTo>
                      <a:pt x="3552" y="216"/>
                    </a:lnTo>
                    <a:lnTo>
                      <a:pt x="3534" y="198"/>
                    </a:lnTo>
                    <a:lnTo>
                      <a:pt x="3450" y="198"/>
                    </a:lnTo>
                    <a:lnTo>
                      <a:pt x="3438" y="204"/>
                    </a:lnTo>
                    <a:lnTo>
                      <a:pt x="3426" y="204"/>
                    </a:lnTo>
                    <a:lnTo>
                      <a:pt x="3420" y="210"/>
                    </a:lnTo>
                    <a:lnTo>
                      <a:pt x="3438" y="228"/>
                    </a:lnTo>
                    <a:lnTo>
                      <a:pt x="3462" y="228"/>
                    </a:lnTo>
                    <a:close/>
                    <a:moveTo>
                      <a:pt x="3432" y="1302"/>
                    </a:moveTo>
                    <a:lnTo>
                      <a:pt x="3408" y="1326"/>
                    </a:lnTo>
                    <a:lnTo>
                      <a:pt x="3408" y="1344"/>
                    </a:lnTo>
                    <a:lnTo>
                      <a:pt x="3438" y="1344"/>
                    </a:lnTo>
                    <a:lnTo>
                      <a:pt x="3462" y="1332"/>
                    </a:lnTo>
                    <a:lnTo>
                      <a:pt x="3468" y="1332"/>
                    </a:lnTo>
                    <a:lnTo>
                      <a:pt x="3480" y="1326"/>
                    </a:lnTo>
                    <a:lnTo>
                      <a:pt x="3486" y="1326"/>
                    </a:lnTo>
                    <a:lnTo>
                      <a:pt x="3504" y="1308"/>
                    </a:lnTo>
                    <a:lnTo>
                      <a:pt x="3516" y="1290"/>
                    </a:lnTo>
                    <a:lnTo>
                      <a:pt x="3516" y="1266"/>
                    </a:lnTo>
                    <a:lnTo>
                      <a:pt x="3510" y="1260"/>
                    </a:lnTo>
                    <a:lnTo>
                      <a:pt x="3498" y="1260"/>
                    </a:lnTo>
                    <a:lnTo>
                      <a:pt x="3480" y="1266"/>
                    </a:lnTo>
                    <a:lnTo>
                      <a:pt x="3432" y="1302"/>
                    </a:lnTo>
                    <a:close/>
                    <a:moveTo>
                      <a:pt x="4416" y="1392"/>
                    </a:moveTo>
                    <a:lnTo>
                      <a:pt x="4428" y="1380"/>
                    </a:lnTo>
                    <a:lnTo>
                      <a:pt x="4428" y="1374"/>
                    </a:lnTo>
                    <a:lnTo>
                      <a:pt x="4386" y="1374"/>
                    </a:lnTo>
                    <a:lnTo>
                      <a:pt x="4386" y="1380"/>
                    </a:lnTo>
                    <a:lnTo>
                      <a:pt x="4404" y="1398"/>
                    </a:lnTo>
                    <a:lnTo>
                      <a:pt x="4416" y="1392"/>
                    </a:lnTo>
                    <a:close/>
                    <a:moveTo>
                      <a:pt x="3120" y="2034"/>
                    </a:moveTo>
                    <a:lnTo>
                      <a:pt x="3132" y="2034"/>
                    </a:lnTo>
                    <a:lnTo>
                      <a:pt x="3138" y="2028"/>
                    </a:lnTo>
                    <a:lnTo>
                      <a:pt x="3132" y="2022"/>
                    </a:lnTo>
                    <a:lnTo>
                      <a:pt x="3120" y="2016"/>
                    </a:lnTo>
                    <a:lnTo>
                      <a:pt x="3114" y="2010"/>
                    </a:lnTo>
                    <a:lnTo>
                      <a:pt x="3108" y="2010"/>
                    </a:lnTo>
                    <a:lnTo>
                      <a:pt x="3090" y="2016"/>
                    </a:lnTo>
                    <a:lnTo>
                      <a:pt x="3078" y="2022"/>
                    </a:lnTo>
                    <a:lnTo>
                      <a:pt x="3072" y="2022"/>
                    </a:lnTo>
                    <a:lnTo>
                      <a:pt x="3072" y="2028"/>
                    </a:lnTo>
                    <a:lnTo>
                      <a:pt x="3078" y="2034"/>
                    </a:lnTo>
                    <a:lnTo>
                      <a:pt x="3120" y="2034"/>
                    </a:lnTo>
                    <a:close/>
                    <a:moveTo>
                      <a:pt x="4758" y="996"/>
                    </a:moveTo>
                    <a:lnTo>
                      <a:pt x="4746" y="996"/>
                    </a:lnTo>
                    <a:lnTo>
                      <a:pt x="4734" y="984"/>
                    </a:lnTo>
                    <a:lnTo>
                      <a:pt x="4704" y="1008"/>
                    </a:lnTo>
                    <a:lnTo>
                      <a:pt x="4704" y="978"/>
                    </a:lnTo>
                    <a:lnTo>
                      <a:pt x="4662" y="978"/>
                    </a:lnTo>
                    <a:lnTo>
                      <a:pt x="4668" y="978"/>
                    </a:lnTo>
                    <a:lnTo>
                      <a:pt x="4674" y="972"/>
                    </a:lnTo>
                    <a:lnTo>
                      <a:pt x="4686" y="972"/>
                    </a:lnTo>
                    <a:lnTo>
                      <a:pt x="4698" y="966"/>
                    </a:lnTo>
                    <a:lnTo>
                      <a:pt x="4704" y="954"/>
                    </a:lnTo>
                    <a:lnTo>
                      <a:pt x="4704" y="948"/>
                    </a:lnTo>
                    <a:lnTo>
                      <a:pt x="4698" y="942"/>
                    </a:lnTo>
                    <a:lnTo>
                      <a:pt x="4680" y="942"/>
                    </a:lnTo>
                    <a:lnTo>
                      <a:pt x="4668" y="936"/>
                    </a:lnTo>
                    <a:lnTo>
                      <a:pt x="4650" y="936"/>
                    </a:lnTo>
                    <a:lnTo>
                      <a:pt x="4632" y="930"/>
                    </a:lnTo>
                    <a:lnTo>
                      <a:pt x="4620" y="930"/>
                    </a:lnTo>
                    <a:lnTo>
                      <a:pt x="4614" y="918"/>
                    </a:lnTo>
                    <a:lnTo>
                      <a:pt x="4566" y="912"/>
                    </a:lnTo>
                    <a:lnTo>
                      <a:pt x="4500" y="870"/>
                    </a:lnTo>
                    <a:lnTo>
                      <a:pt x="4566" y="864"/>
                    </a:lnTo>
                    <a:lnTo>
                      <a:pt x="4536" y="840"/>
                    </a:lnTo>
                    <a:lnTo>
                      <a:pt x="4542" y="840"/>
                    </a:lnTo>
                    <a:lnTo>
                      <a:pt x="4548" y="834"/>
                    </a:lnTo>
                    <a:lnTo>
                      <a:pt x="4584" y="834"/>
                    </a:lnTo>
                    <a:lnTo>
                      <a:pt x="4596" y="840"/>
                    </a:lnTo>
                    <a:lnTo>
                      <a:pt x="4638" y="840"/>
                    </a:lnTo>
                    <a:lnTo>
                      <a:pt x="4638" y="834"/>
                    </a:lnTo>
                    <a:lnTo>
                      <a:pt x="4632" y="828"/>
                    </a:lnTo>
                    <a:lnTo>
                      <a:pt x="4614" y="822"/>
                    </a:lnTo>
                    <a:lnTo>
                      <a:pt x="4596" y="822"/>
                    </a:lnTo>
                    <a:lnTo>
                      <a:pt x="4578" y="816"/>
                    </a:lnTo>
                    <a:lnTo>
                      <a:pt x="4518" y="816"/>
                    </a:lnTo>
                    <a:lnTo>
                      <a:pt x="4536" y="816"/>
                    </a:lnTo>
                    <a:lnTo>
                      <a:pt x="4620" y="804"/>
                    </a:lnTo>
                    <a:lnTo>
                      <a:pt x="4638" y="798"/>
                    </a:lnTo>
                    <a:lnTo>
                      <a:pt x="4638" y="792"/>
                    </a:lnTo>
                    <a:lnTo>
                      <a:pt x="4632" y="792"/>
                    </a:lnTo>
                    <a:lnTo>
                      <a:pt x="4626" y="786"/>
                    </a:lnTo>
                    <a:lnTo>
                      <a:pt x="4608" y="786"/>
                    </a:lnTo>
                    <a:lnTo>
                      <a:pt x="4500" y="798"/>
                    </a:lnTo>
                    <a:lnTo>
                      <a:pt x="4560" y="762"/>
                    </a:lnTo>
                    <a:lnTo>
                      <a:pt x="4620" y="762"/>
                    </a:lnTo>
                    <a:lnTo>
                      <a:pt x="4626" y="756"/>
                    </a:lnTo>
                    <a:lnTo>
                      <a:pt x="4620" y="750"/>
                    </a:lnTo>
                    <a:lnTo>
                      <a:pt x="4584" y="738"/>
                    </a:lnTo>
                    <a:lnTo>
                      <a:pt x="4572" y="732"/>
                    </a:lnTo>
                    <a:lnTo>
                      <a:pt x="4554" y="732"/>
                    </a:lnTo>
                    <a:lnTo>
                      <a:pt x="4518" y="750"/>
                    </a:lnTo>
                    <a:lnTo>
                      <a:pt x="4500" y="744"/>
                    </a:lnTo>
                    <a:lnTo>
                      <a:pt x="4458" y="774"/>
                    </a:lnTo>
                    <a:lnTo>
                      <a:pt x="4464" y="756"/>
                    </a:lnTo>
                    <a:lnTo>
                      <a:pt x="4440" y="774"/>
                    </a:lnTo>
                    <a:lnTo>
                      <a:pt x="4464" y="744"/>
                    </a:lnTo>
                    <a:lnTo>
                      <a:pt x="4500" y="744"/>
                    </a:lnTo>
                    <a:lnTo>
                      <a:pt x="4506" y="738"/>
                    </a:lnTo>
                    <a:lnTo>
                      <a:pt x="4518" y="714"/>
                    </a:lnTo>
                    <a:lnTo>
                      <a:pt x="4518" y="708"/>
                    </a:lnTo>
                    <a:lnTo>
                      <a:pt x="4512" y="702"/>
                    </a:lnTo>
                    <a:lnTo>
                      <a:pt x="4506" y="708"/>
                    </a:lnTo>
                    <a:lnTo>
                      <a:pt x="4494" y="714"/>
                    </a:lnTo>
                    <a:lnTo>
                      <a:pt x="4488" y="726"/>
                    </a:lnTo>
                    <a:lnTo>
                      <a:pt x="4452" y="726"/>
                    </a:lnTo>
                    <a:lnTo>
                      <a:pt x="4428" y="738"/>
                    </a:lnTo>
                    <a:lnTo>
                      <a:pt x="4452" y="708"/>
                    </a:lnTo>
                    <a:lnTo>
                      <a:pt x="4482" y="708"/>
                    </a:lnTo>
                    <a:lnTo>
                      <a:pt x="4494" y="702"/>
                    </a:lnTo>
                    <a:lnTo>
                      <a:pt x="4500" y="702"/>
                    </a:lnTo>
                    <a:lnTo>
                      <a:pt x="4506" y="696"/>
                    </a:lnTo>
                    <a:lnTo>
                      <a:pt x="4506" y="690"/>
                    </a:lnTo>
                    <a:lnTo>
                      <a:pt x="4500" y="684"/>
                    </a:lnTo>
                    <a:lnTo>
                      <a:pt x="4458" y="684"/>
                    </a:lnTo>
                    <a:lnTo>
                      <a:pt x="4446" y="690"/>
                    </a:lnTo>
                    <a:lnTo>
                      <a:pt x="4428" y="696"/>
                    </a:lnTo>
                    <a:lnTo>
                      <a:pt x="4422" y="702"/>
                    </a:lnTo>
                    <a:lnTo>
                      <a:pt x="4416" y="702"/>
                    </a:lnTo>
                    <a:lnTo>
                      <a:pt x="4404" y="684"/>
                    </a:lnTo>
                    <a:lnTo>
                      <a:pt x="4380" y="702"/>
                    </a:lnTo>
                    <a:lnTo>
                      <a:pt x="4398" y="672"/>
                    </a:lnTo>
                    <a:lnTo>
                      <a:pt x="4344" y="696"/>
                    </a:lnTo>
                    <a:lnTo>
                      <a:pt x="4344" y="672"/>
                    </a:lnTo>
                    <a:lnTo>
                      <a:pt x="4350" y="672"/>
                    </a:lnTo>
                    <a:lnTo>
                      <a:pt x="4356" y="666"/>
                    </a:lnTo>
                    <a:lnTo>
                      <a:pt x="4368" y="666"/>
                    </a:lnTo>
                    <a:lnTo>
                      <a:pt x="4386" y="660"/>
                    </a:lnTo>
                    <a:lnTo>
                      <a:pt x="4392" y="660"/>
                    </a:lnTo>
                    <a:lnTo>
                      <a:pt x="4398" y="654"/>
                    </a:lnTo>
                    <a:lnTo>
                      <a:pt x="4356" y="654"/>
                    </a:lnTo>
                    <a:lnTo>
                      <a:pt x="4338" y="660"/>
                    </a:lnTo>
                    <a:lnTo>
                      <a:pt x="4326" y="660"/>
                    </a:lnTo>
                    <a:lnTo>
                      <a:pt x="4320" y="648"/>
                    </a:lnTo>
                    <a:lnTo>
                      <a:pt x="4332" y="648"/>
                    </a:lnTo>
                    <a:lnTo>
                      <a:pt x="4356" y="636"/>
                    </a:lnTo>
                    <a:lnTo>
                      <a:pt x="4368" y="636"/>
                    </a:lnTo>
                    <a:lnTo>
                      <a:pt x="4380" y="630"/>
                    </a:lnTo>
                    <a:lnTo>
                      <a:pt x="4386" y="624"/>
                    </a:lnTo>
                    <a:lnTo>
                      <a:pt x="4368" y="618"/>
                    </a:lnTo>
                    <a:lnTo>
                      <a:pt x="4326" y="612"/>
                    </a:lnTo>
                    <a:lnTo>
                      <a:pt x="4290" y="612"/>
                    </a:lnTo>
                    <a:lnTo>
                      <a:pt x="4266" y="606"/>
                    </a:lnTo>
                    <a:lnTo>
                      <a:pt x="4236" y="606"/>
                    </a:lnTo>
                    <a:lnTo>
                      <a:pt x="4230" y="612"/>
                    </a:lnTo>
                    <a:lnTo>
                      <a:pt x="4230" y="618"/>
                    </a:lnTo>
                    <a:lnTo>
                      <a:pt x="4236" y="624"/>
                    </a:lnTo>
                    <a:lnTo>
                      <a:pt x="4242" y="636"/>
                    </a:lnTo>
                    <a:lnTo>
                      <a:pt x="4206" y="630"/>
                    </a:lnTo>
                    <a:lnTo>
                      <a:pt x="4212" y="660"/>
                    </a:lnTo>
                    <a:lnTo>
                      <a:pt x="4194" y="636"/>
                    </a:lnTo>
                    <a:lnTo>
                      <a:pt x="4152" y="660"/>
                    </a:lnTo>
                    <a:lnTo>
                      <a:pt x="4158" y="654"/>
                    </a:lnTo>
                    <a:lnTo>
                      <a:pt x="4158" y="636"/>
                    </a:lnTo>
                    <a:lnTo>
                      <a:pt x="4152" y="630"/>
                    </a:lnTo>
                    <a:lnTo>
                      <a:pt x="4140" y="630"/>
                    </a:lnTo>
                    <a:lnTo>
                      <a:pt x="4122" y="636"/>
                    </a:lnTo>
                    <a:lnTo>
                      <a:pt x="4110" y="642"/>
                    </a:lnTo>
                    <a:lnTo>
                      <a:pt x="4098" y="642"/>
                    </a:lnTo>
                    <a:lnTo>
                      <a:pt x="4086" y="648"/>
                    </a:lnTo>
                    <a:lnTo>
                      <a:pt x="4080" y="654"/>
                    </a:lnTo>
                    <a:lnTo>
                      <a:pt x="4074" y="654"/>
                    </a:lnTo>
                    <a:lnTo>
                      <a:pt x="4092" y="618"/>
                    </a:lnTo>
                    <a:lnTo>
                      <a:pt x="4110" y="618"/>
                    </a:lnTo>
                    <a:lnTo>
                      <a:pt x="4122" y="612"/>
                    </a:lnTo>
                    <a:lnTo>
                      <a:pt x="4134" y="612"/>
                    </a:lnTo>
                    <a:lnTo>
                      <a:pt x="4146" y="606"/>
                    </a:lnTo>
                    <a:lnTo>
                      <a:pt x="4152" y="600"/>
                    </a:lnTo>
                    <a:lnTo>
                      <a:pt x="4152" y="594"/>
                    </a:lnTo>
                    <a:lnTo>
                      <a:pt x="4146" y="582"/>
                    </a:lnTo>
                    <a:lnTo>
                      <a:pt x="4134" y="570"/>
                    </a:lnTo>
                    <a:lnTo>
                      <a:pt x="4152" y="552"/>
                    </a:lnTo>
                    <a:lnTo>
                      <a:pt x="4152" y="540"/>
                    </a:lnTo>
                    <a:lnTo>
                      <a:pt x="4050" y="540"/>
                    </a:lnTo>
                    <a:lnTo>
                      <a:pt x="4026" y="558"/>
                    </a:lnTo>
                    <a:lnTo>
                      <a:pt x="3942" y="558"/>
                    </a:lnTo>
                    <a:lnTo>
                      <a:pt x="3948" y="576"/>
                    </a:lnTo>
                    <a:lnTo>
                      <a:pt x="3978" y="588"/>
                    </a:lnTo>
                    <a:lnTo>
                      <a:pt x="3936" y="576"/>
                    </a:lnTo>
                    <a:lnTo>
                      <a:pt x="3948" y="600"/>
                    </a:lnTo>
                    <a:lnTo>
                      <a:pt x="3936" y="594"/>
                    </a:lnTo>
                    <a:lnTo>
                      <a:pt x="3930" y="594"/>
                    </a:lnTo>
                    <a:lnTo>
                      <a:pt x="3918" y="588"/>
                    </a:lnTo>
                    <a:lnTo>
                      <a:pt x="3894" y="588"/>
                    </a:lnTo>
                    <a:lnTo>
                      <a:pt x="3882" y="594"/>
                    </a:lnTo>
                    <a:lnTo>
                      <a:pt x="3876" y="606"/>
                    </a:lnTo>
                    <a:lnTo>
                      <a:pt x="3882" y="612"/>
                    </a:lnTo>
                    <a:lnTo>
                      <a:pt x="3888" y="624"/>
                    </a:lnTo>
                    <a:lnTo>
                      <a:pt x="3894" y="630"/>
                    </a:lnTo>
                    <a:lnTo>
                      <a:pt x="3900" y="660"/>
                    </a:lnTo>
                    <a:lnTo>
                      <a:pt x="3894" y="660"/>
                    </a:lnTo>
                    <a:lnTo>
                      <a:pt x="3888" y="654"/>
                    </a:lnTo>
                    <a:lnTo>
                      <a:pt x="3864" y="642"/>
                    </a:lnTo>
                    <a:lnTo>
                      <a:pt x="3852" y="642"/>
                    </a:lnTo>
                    <a:lnTo>
                      <a:pt x="3828" y="666"/>
                    </a:lnTo>
                    <a:lnTo>
                      <a:pt x="3828" y="678"/>
                    </a:lnTo>
                    <a:lnTo>
                      <a:pt x="3846" y="678"/>
                    </a:lnTo>
                    <a:lnTo>
                      <a:pt x="3858" y="690"/>
                    </a:lnTo>
                    <a:lnTo>
                      <a:pt x="3810" y="714"/>
                    </a:lnTo>
                    <a:lnTo>
                      <a:pt x="3750" y="720"/>
                    </a:lnTo>
                    <a:lnTo>
                      <a:pt x="3762" y="720"/>
                    </a:lnTo>
                    <a:lnTo>
                      <a:pt x="3798" y="702"/>
                    </a:lnTo>
                    <a:lnTo>
                      <a:pt x="3810" y="690"/>
                    </a:lnTo>
                    <a:lnTo>
                      <a:pt x="3810" y="684"/>
                    </a:lnTo>
                    <a:lnTo>
                      <a:pt x="3804" y="684"/>
                    </a:lnTo>
                    <a:lnTo>
                      <a:pt x="3792" y="672"/>
                    </a:lnTo>
                    <a:lnTo>
                      <a:pt x="3786" y="672"/>
                    </a:lnTo>
                    <a:lnTo>
                      <a:pt x="3786" y="660"/>
                    </a:lnTo>
                    <a:lnTo>
                      <a:pt x="3804" y="642"/>
                    </a:lnTo>
                    <a:lnTo>
                      <a:pt x="3816" y="636"/>
                    </a:lnTo>
                    <a:lnTo>
                      <a:pt x="3828" y="636"/>
                    </a:lnTo>
                    <a:lnTo>
                      <a:pt x="3828" y="606"/>
                    </a:lnTo>
                    <a:lnTo>
                      <a:pt x="3840" y="600"/>
                    </a:lnTo>
                    <a:lnTo>
                      <a:pt x="3858" y="582"/>
                    </a:lnTo>
                    <a:lnTo>
                      <a:pt x="3876" y="576"/>
                    </a:lnTo>
                    <a:lnTo>
                      <a:pt x="3882" y="570"/>
                    </a:lnTo>
                    <a:lnTo>
                      <a:pt x="3894" y="564"/>
                    </a:lnTo>
                    <a:lnTo>
                      <a:pt x="3906" y="564"/>
                    </a:lnTo>
                    <a:lnTo>
                      <a:pt x="3918" y="558"/>
                    </a:lnTo>
                    <a:lnTo>
                      <a:pt x="3936" y="552"/>
                    </a:lnTo>
                    <a:lnTo>
                      <a:pt x="3954" y="552"/>
                    </a:lnTo>
                    <a:lnTo>
                      <a:pt x="3966" y="546"/>
                    </a:lnTo>
                    <a:lnTo>
                      <a:pt x="3972" y="540"/>
                    </a:lnTo>
                    <a:lnTo>
                      <a:pt x="3942" y="534"/>
                    </a:lnTo>
                    <a:lnTo>
                      <a:pt x="3852" y="534"/>
                    </a:lnTo>
                    <a:lnTo>
                      <a:pt x="3822" y="540"/>
                    </a:lnTo>
                    <a:lnTo>
                      <a:pt x="3786" y="558"/>
                    </a:lnTo>
                    <a:lnTo>
                      <a:pt x="3744" y="576"/>
                    </a:lnTo>
                    <a:lnTo>
                      <a:pt x="3720" y="594"/>
                    </a:lnTo>
                    <a:lnTo>
                      <a:pt x="3708" y="600"/>
                    </a:lnTo>
                    <a:lnTo>
                      <a:pt x="3702" y="600"/>
                    </a:lnTo>
                    <a:lnTo>
                      <a:pt x="3696" y="606"/>
                    </a:lnTo>
                    <a:lnTo>
                      <a:pt x="3684" y="606"/>
                    </a:lnTo>
                    <a:lnTo>
                      <a:pt x="3660" y="618"/>
                    </a:lnTo>
                    <a:lnTo>
                      <a:pt x="3654" y="618"/>
                    </a:lnTo>
                    <a:lnTo>
                      <a:pt x="3642" y="624"/>
                    </a:lnTo>
                    <a:lnTo>
                      <a:pt x="3630" y="636"/>
                    </a:lnTo>
                    <a:lnTo>
                      <a:pt x="3618" y="642"/>
                    </a:lnTo>
                    <a:lnTo>
                      <a:pt x="3600" y="660"/>
                    </a:lnTo>
                    <a:lnTo>
                      <a:pt x="3588" y="666"/>
                    </a:lnTo>
                    <a:lnTo>
                      <a:pt x="3582" y="678"/>
                    </a:lnTo>
                    <a:lnTo>
                      <a:pt x="3582" y="684"/>
                    </a:lnTo>
                    <a:lnTo>
                      <a:pt x="3588" y="690"/>
                    </a:lnTo>
                    <a:lnTo>
                      <a:pt x="3612" y="690"/>
                    </a:lnTo>
                    <a:lnTo>
                      <a:pt x="3648" y="696"/>
                    </a:lnTo>
                    <a:lnTo>
                      <a:pt x="3672" y="696"/>
                    </a:lnTo>
                    <a:lnTo>
                      <a:pt x="3684" y="708"/>
                    </a:lnTo>
                    <a:lnTo>
                      <a:pt x="3666" y="714"/>
                    </a:lnTo>
                    <a:lnTo>
                      <a:pt x="3594" y="726"/>
                    </a:lnTo>
                    <a:lnTo>
                      <a:pt x="3570" y="732"/>
                    </a:lnTo>
                    <a:lnTo>
                      <a:pt x="3576" y="738"/>
                    </a:lnTo>
                    <a:lnTo>
                      <a:pt x="3594" y="750"/>
                    </a:lnTo>
                    <a:lnTo>
                      <a:pt x="3630" y="762"/>
                    </a:lnTo>
                    <a:lnTo>
                      <a:pt x="3642" y="768"/>
                    </a:lnTo>
                    <a:lnTo>
                      <a:pt x="3648" y="768"/>
                    </a:lnTo>
                    <a:lnTo>
                      <a:pt x="3690" y="750"/>
                    </a:lnTo>
                    <a:lnTo>
                      <a:pt x="3690" y="762"/>
                    </a:lnTo>
                    <a:lnTo>
                      <a:pt x="3702" y="774"/>
                    </a:lnTo>
                    <a:lnTo>
                      <a:pt x="3744" y="774"/>
                    </a:lnTo>
                    <a:lnTo>
                      <a:pt x="3786" y="780"/>
                    </a:lnTo>
                    <a:lnTo>
                      <a:pt x="3834" y="786"/>
                    </a:lnTo>
                    <a:lnTo>
                      <a:pt x="3876" y="792"/>
                    </a:lnTo>
                    <a:lnTo>
                      <a:pt x="3894" y="792"/>
                    </a:lnTo>
                    <a:lnTo>
                      <a:pt x="3900" y="786"/>
                    </a:lnTo>
                    <a:lnTo>
                      <a:pt x="3894" y="780"/>
                    </a:lnTo>
                    <a:lnTo>
                      <a:pt x="3882" y="774"/>
                    </a:lnTo>
                    <a:lnTo>
                      <a:pt x="3876" y="768"/>
                    </a:lnTo>
                    <a:lnTo>
                      <a:pt x="3894" y="768"/>
                    </a:lnTo>
                    <a:lnTo>
                      <a:pt x="3930" y="774"/>
                    </a:lnTo>
                    <a:lnTo>
                      <a:pt x="3966" y="774"/>
                    </a:lnTo>
                    <a:lnTo>
                      <a:pt x="3990" y="780"/>
                    </a:lnTo>
                    <a:lnTo>
                      <a:pt x="4002" y="780"/>
                    </a:lnTo>
                    <a:lnTo>
                      <a:pt x="4020" y="786"/>
                    </a:lnTo>
                    <a:lnTo>
                      <a:pt x="4032" y="792"/>
                    </a:lnTo>
                    <a:lnTo>
                      <a:pt x="4050" y="792"/>
                    </a:lnTo>
                    <a:lnTo>
                      <a:pt x="4062" y="786"/>
                    </a:lnTo>
                    <a:lnTo>
                      <a:pt x="4062" y="774"/>
                    </a:lnTo>
                    <a:lnTo>
                      <a:pt x="4056" y="768"/>
                    </a:lnTo>
                    <a:lnTo>
                      <a:pt x="4050" y="756"/>
                    </a:lnTo>
                    <a:lnTo>
                      <a:pt x="4044" y="750"/>
                    </a:lnTo>
                    <a:lnTo>
                      <a:pt x="4092" y="738"/>
                    </a:lnTo>
                    <a:lnTo>
                      <a:pt x="4092" y="744"/>
                    </a:lnTo>
                    <a:lnTo>
                      <a:pt x="4098" y="750"/>
                    </a:lnTo>
                    <a:lnTo>
                      <a:pt x="4104" y="762"/>
                    </a:lnTo>
                    <a:lnTo>
                      <a:pt x="4104" y="768"/>
                    </a:lnTo>
                    <a:lnTo>
                      <a:pt x="4110" y="774"/>
                    </a:lnTo>
                    <a:lnTo>
                      <a:pt x="4116" y="774"/>
                    </a:lnTo>
                    <a:lnTo>
                      <a:pt x="4122" y="780"/>
                    </a:lnTo>
                    <a:lnTo>
                      <a:pt x="4134" y="786"/>
                    </a:lnTo>
                    <a:lnTo>
                      <a:pt x="4140" y="792"/>
                    </a:lnTo>
                    <a:lnTo>
                      <a:pt x="4170" y="786"/>
                    </a:lnTo>
                    <a:lnTo>
                      <a:pt x="4170" y="792"/>
                    </a:lnTo>
                    <a:lnTo>
                      <a:pt x="4164" y="798"/>
                    </a:lnTo>
                    <a:lnTo>
                      <a:pt x="4164" y="816"/>
                    </a:lnTo>
                    <a:lnTo>
                      <a:pt x="4170" y="816"/>
                    </a:lnTo>
                    <a:lnTo>
                      <a:pt x="4182" y="822"/>
                    </a:lnTo>
                    <a:lnTo>
                      <a:pt x="4200" y="822"/>
                    </a:lnTo>
                    <a:lnTo>
                      <a:pt x="4206" y="828"/>
                    </a:lnTo>
                    <a:lnTo>
                      <a:pt x="4212" y="828"/>
                    </a:lnTo>
                    <a:lnTo>
                      <a:pt x="4194" y="846"/>
                    </a:lnTo>
                    <a:lnTo>
                      <a:pt x="4194" y="858"/>
                    </a:lnTo>
                    <a:lnTo>
                      <a:pt x="4230" y="858"/>
                    </a:lnTo>
                    <a:lnTo>
                      <a:pt x="4224" y="882"/>
                    </a:lnTo>
                    <a:lnTo>
                      <a:pt x="4236" y="882"/>
                    </a:lnTo>
                    <a:lnTo>
                      <a:pt x="4248" y="888"/>
                    </a:lnTo>
                    <a:lnTo>
                      <a:pt x="4254" y="888"/>
                    </a:lnTo>
                    <a:lnTo>
                      <a:pt x="4278" y="900"/>
                    </a:lnTo>
                    <a:lnTo>
                      <a:pt x="4278" y="924"/>
                    </a:lnTo>
                    <a:lnTo>
                      <a:pt x="4266" y="948"/>
                    </a:lnTo>
                    <a:lnTo>
                      <a:pt x="4254" y="966"/>
                    </a:lnTo>
                    <a:lnTo>
                      <a:pt x="4248" y="978"/>
                    </a:lnTo>
                    <a:lnTo>
                      <a:pt x="4236" y="990"/>
                    </a:lnTo>
                    <a:lnTo>
                      <a:pt x="4218" y="996"/>
                    </a:lnTo>
                    <a:lnTo>
                      <a:pt x="4182" y="1014"/>
                    </a:lnTo>
                    <a:lnTo>
                      <a:pt x="4140" y="1026"/>
                    </a:lnTo>
                    <a:lnTo>
                      <a:pt x="4092" y="1050"/>
                    </a:lnTo>
                    <a:lnTo>
                      <a:pt x="4098" y="1056"/>
                    </a:lnTo>
                    <a:lnTo>
                      <a:pt x="4110" y="1062"/>
                    </a:lnTo>
                    <a:lnTo>
                      <a:pt x="4122" y="1074"/>
                    </a:lnTo>
                    <a:lnTo>
                      <a:pt x="4122" y="1080"/>
                    </a:lnTo>
                    <a:lnTo>
                      <a:pt x="4116" y="1086"/>
                    </a:lnTo>
                    <a:lnTo>
                      <a:pt x="4080" y="1098"/>
                    </a:lnTo>
                    <a:lnTo>
                      <a:pt x="4062" y="1098"/>
                    </a:lnTo>
                    <a:lnTo>
                      <a:pt x="3984" y="1110"/>
                    </a:lnTo>
                    <a:lnTo>
                      <a:pt x="3978" y="1128"/>
                    </a:lnTo>
                    <a:lnTo>
                      <a:pt x="3960" y="1110"/>
                    </a:lnTo>
                    <a:lnTo>
                      <a:pt x="3954" y="1110"/>
                    </a:lnTo>
                    <a:lnTo>
                      <a:pt x="3948" y="1104"/>
                    </a:lnTo>
                    <a:lnTo>
                      <a:pt x="3930" y="1104"/>
                    </a:lnTo>
                    <a:lnTo>
                      <a:pt x="3918" y="1098"/>
                    </a:lnTo>
                    <a:lnTo>
                      <a:pt x="3900" y="1098"/>
                    </a:lnTo>
                    <a:lnTo>
                      <a:pt x="3888" y="1104"/>
                    </a:lnTo>
                    <a:lnTo>
                      <a:pt x="3882" y="1110"/>
                    </a:lnTo>
                    <a:lnTo>
                      <a:pt x="3882" y="1122"/>
                    </a:lnTo>
                    <a:lnTo>
                      <a:pt x="3870" y="1122"/>
                    </a:lnTo>
                    <a:lnTo>
                      <a:pt x="3858" y="1128"/>
                    </a:lnTo>
                    <a:lnTo>
                      <a:pt x="3840" y="1134"/>
                    </a:lnTo>
                    <a:lnTo>
                      <a:pt x="3828" y="1140"/>
                    </a:lnTo>
                    <a:lnTo>
                      <a:pt x="3822" y="1146"/>
                    </a:lnTo>
                    <a:lnTo>
                      <a:pt x="3816" y="1158"/>
                    </a:lnTo>
                    <a:lnTo>
                      <a:pt x="3816" y="1170"/>
                    </a:lnTo>
                    <a:lnTo>
                      <a:pt x="3822" y="1182"/>
                    </a:lnTo>
                    <a:lnTo>
                      <a:pt x="3834" y="1188"/>
                    </a:lnTo>
                    <a:lnTo>
                      <a:pt x="3864" y="1188"/>
                    </a:lnTo>
                    <a:lnTo>
                      <a:pt x="3876" y="1182"/>
                    </a:lnTo>
                    <a:lnTo>
                      <a:pt x="3894" y="1182"/>
                    </a:lnTo>
                    <a:lnTo>
                      <a:pt x="3906" y="1176"/>
                    </a:lnTo>
                    <a:lnTo>
                      <a:pt x="3924" y="1170"/>
                    </a:lnTo>
                    <a:lnTo>
                      <a:pt x="3936" y="1164"/>
                    </a:lnTo>
                    <a:lnTo>
                      <a:pt x="3966" y="1164"/>
                    </a:lnTo>
                    <a:lnTo>
                      <a:pt x="3978" y="1176"/>
                    </a:lnTo>
                    <a:lnTo>
                      <a:pt x="3996" y="1176"/>
                    </a:lnTo>
                    <a:lnTo>
                      <a:pt x="4002" y="1170"/>
                    </a:lnTo>
                    <a:lnTo>
                      <a:pt x="4002" y="1152"/>
                    </a:lnTo>
                    <a:lnTo>
                      <a:pt x="4026" y="1128"/>
                    </a:lnTo>
                    <a:lnTo>
                      <a:pt x="4014" y="1140"/>
                    </a:lnTo>
                    <a:lnTo>
                      <a:pt x="4014" y="1146"/>
                    </a:lnTo>
                    <a:lnTo>
                      <a:pt x="4020" y="1152"/>
                    </a:lnTo>
                    <a:lnTo>
                      <a:pt x="4086" y="1152"/>
                    </a:lnTo>
                    <a:lnTo>
                      <a:pt x="4080" y="1158"/>
                    </a:lnTo>
                    <a:lnTo>
                      <a:pt x="4068" y="1164"/>
                    </a:lnTo>
                    <a:lnTo>
                      <a:pt x="4062" y="1170"/>
                    </a:lnTo>
                    <a:lnTo>
                      <a:pt x="4062" y="1176"/>
                    </a:lnTo>
                    <a:lnTo>
                      <a:pt x="4068" y="1182"/>
                    </a:lnTo>
                    <a:lnTo>
                      <a:pt x="4080" y="1182"/>
                    </a:lnTo>
                    <a:lnTo>
                      <a:pt x="4086" y="1188"/>
                    </a:lnTo>
                    <a:lnTo>
                      <a:pt x="4098" y="1188"/>
                    </a:lnTo>
                    <a:lnTo>
                      <a:pt x="4086" y="1200"/>
                    </a:lnTo>
                    <a:lnTo>
                      <a:pt x="4086" y="1206"/>
                    </a:lnTo>
                    <a:lnTo>
                      <a:pt x="4092" y="1212"/>
                    </a:lnTo>
                    <a:lnTo>
                      <a:pt x="4116" y="1224"/>
                    </a:lnTo>
                    <a:lnTo>
                      <a:pt x="4146" y="1224"/>
                    </a:lnTo>
                    <a:lnTo>
                      <a:pt x="4098" y="1242"/>
                    </a:lnTo>
                    <a:lnTo>
                      <a:pt x="4098" y="1248"/>
                    </a:lnTo>
                    <a:lnTo>
                      <a:pt x="4110" y="1260"/>
                    </a:lnTo>
                    <a:lnTo>
                      <a:pt x="4110" y="1266"/>
                    </a:lnTo>
                    <a:lnTo>
                      <a:pt x="4116" y="1272"/>
                    </a:lnTo>
                    <a:lnTo>
                      <a:pt x="4122" y="1266"/>
                    </a:lnTo>
                    <a:lnTo>
                      <a:pt x="4128" y="1266"/>
                    </a:lnTo>
                    <a:lnTo>
                      <a:pt x="4140" y="1260"/>
                    </a:lnTo>
                    <a:lnTo>
                      <a:pt x="4146" y="1272"/>
                    </a:lnTo>
                    <a:lnTo>
                      <a:pt x="4158" y="1284"/>
                    </a:lnTo>
                    <a:lnTo>
                      <a:pt x="4182" y="1284"/>
                    </a:lnTo>
                    <a:lnTo>
                      <a:pt x="4194" y="1290"/>
                    </a:lnTo>
                    <a:lnTo>
                      <a:pt x="4206" y="1290"/>
                    </a:lnTo>
                    <a:lnTo>
                      <a:pt x="4206" y="1308"/>
                    </a:lnTo>
                    <a:lnTo>
                      <a:pt x="4212" y="1314"/>
                    </a:lnTo>
                    <a:lnTo>
                      <a:pt x="4224" y="1320"/>
                    </a:lnTo>
                    <a:lnTo>
                      <a:pt x="4272" y="1320"/>
                    </a:lnTo>
                    <a:lnTo>
                      <a:pt x="4290" y="1326"/>
                    </a:lnTo>
                    <a:lnTo>
                      <a:pt x="4350" y="1356"/>
                    </a:lnTo>
                    <a:lnTo>
                      <a:pt x="4356" y="1362"/>
                    </a:lnTo>
                    <a:lnTo>
                      <a:pt x="4362" y="1362"/>
                    </a:lnTo>
                    <a:lnTo>
                      <a:pt x="4362" y="1356"/>
                    </a:lnTo>
                    <a:lnTo>
                      <a:pt x="4368" y="1350"/>
                    </a:lnTo>
                    <a:lnTo>
                      <a:pt x="4368" y="1320"/>
                    </a:lnTo>
                    <a:lnTo>
                      <a:pt x="4362" y="1308"/>
                    </a:lnTo>
                    <a:lnTo>
                      <a:pt x="4350" y="1296"/>
                    </a:lnTo>
                    <a:lnTo>
                      <a:pt x="4338" y="1290"/>
                    </a:lnTo>
                    <a:lnTo>
                      <a:pt x="4320" y="1272"/>
                    </a:lnTo>
                    <a:lnTo>
                      <a:pt x="4314" y="1272"/>
                    </a:lnTo>
                    <a:lnTo>
                      <a:pt x="4308" y="1260"/>
                    </a:lnTo>
                    <a:lnTo>
                      <a:pt x="4302" y="1254"/>
                    </a:lnTo>
                    <a:lnTo>
                      <a:pt x="4290" y="1230"/>
                    </a:lnTo>
                    <a:lnTo>
                      <a:pt x="4290" y="1224"/>
                    </a:lnTo>
                    <a:lnTo>
                      <a:pt x="4308" y="1224"/>
                    </a:lnTo>
                    <a:lnTo>
                      <a:pt x="4314" y="1230"/>
                    </a:lnTo>
                    <a:lnTo>
                      <a:pt x="4326" y="1236"/>
                    </a:lnTo>
                    <a:lnTo>
                      <a:pt x="4332" y="1242"/>
                    </a:lnTo>
                    <a:lnTo>
                      <a:pt x="4332" y="1212"/>
                    </a:lnTo>
                    <a:lnTo>
                      <a:pt x="4332" y="1218"/>
                    </a:lnTo>
                    <a:lnTo>
                      <a:pt x="4344" y="1230"/>
                    </a:lnTo>
                    <a:lnTo>
                      <a:pt x="4350" y="1242"/>
                    </a:lnTo>
                    <a:lnTo>
                      <a:pt x="4362" y="1254"/>
                    </a:lnTo>
                    <a:lnTo>
                      <a:pt x="4374" y="1254"/>
                    </a:lnTo>
                    <a:lnTo>
                      <a:pt x="4386" y="1248"/>
                    </a:lnTo>
                    <a:lnTo>
                      <a:pt x="4398" y="1248"/>
                    </a:lnTo>
                    <a:lnTo>
                      <a:pt x="4398" y="1272"/>
                    </a:lnTo>
                    <a:lnTo>
                      <a:pt x="4404" y="1278"/>
                    </a:lnTo>
                    <a:lnTo>
                      <a:pt x="4416" y="1278"/>
                    </a:lnTo>
                    <a:lnTo>
                      <a:pt x="4428" y="1290"/>
                    </a:lnTo>
                    <a:lnTo>
                      <a:pt x="4452" y="1272"/>
                    </a:lnTo>
                    <a:lnTo>
                      <a:pt x="4464" y="1284"/>
                    </a:lnTo>
                    <a:lnTo>
                      <a:pt x="4470" y="1284"/>
                    </a:lnTo>
                    <a:lnTo>
                      <a:pt x="4476" y="1278"/>
                    </a:lnTo>
                    <a:lnTo>
                      <a:pt x="4476" y="1260"/>
                    </a:lnTo>
                    <a:lnTo>
                      <a:pt x="4470" y="1254"/>
                    </a:lnTo>
                    <a:lnTo>
                      <a:pt x="4488" y="1212"/>
                    </a:lnTo>
                    <a:lnTo>
                      <a:pt x="4488" y="1236"/>
                    </a:lnTo>
                    <a:lnTo>
                      <a:pt x="4500" y="1248"/>
                    </a:lnTo>
                    <a:lnTo>
                      <a:pt x="4512" y="1236"/>
                    </a:lnTo>
                    <a:lnTo>
                      <a:pt x="4518" y="1218"/>
                    </a:lnTo>
                    <a:lnTo>
                      <a:pt x="4518" y="1206"/>
                    </a:lnTo>
                    <a:lnTo>
                      <a:pt x="4494" y="1182"/>
                    </a:lnTo>
                    <a:lnTo>
                      <a:pt x="4518" y="1176"/>
                    </a:lnTo>
                    <a:lnTo>
                      <a:pt x="4500" y="1164"/>
                    </a:lnTo>
                    <a:lnTo>
                      <a:pt x="4500" y="1146"/>
                    </a:lnTo>
                    <a:lnTo>
                      <a:pt x="4470" y="1146"/>
                    </a:lnTo>
                    <a:lnTo>
                      <a:pt x="4470" y="1134"/>
                    </a:lnTo>
                    <a:lnTo>
                      <a:pt x="4446" y="1134"/>
                    </a:lnTo>
                    <a:lnTo>
                      <a:pt x="4446" y="1080"/>
                    </a:lnTo>
                    <a:lnTo>
                      <a:pt x="4416" y="1086"/>
                    </a:lnTo>
                    <a:lnTo>
                      <a:pt x="4410" y="1080"/>
                    </a:lnTo>
                    <a:lnTo>
                      <a:pt x="4410" y="1056"/>
                    </a:lnTo>
                    <a:lnTo>
                      <a:pt x="4416" y="1050"/>
                    </a:lnTo>
                    <a:lnTo>
                      <a:pt x="4428" y="1050"/>
                    </a:lnTo>
                    <a:lnTo>
                      <a:pt x="4434" y="1056"/>
                    </a:lnTo>
                    <a:lnTo>
                      <a:pt x="4446" y="1062"/>
                    </a:lnTo>
                    <a:lnTo>
                      <a:pt x="4452" y="1068"/>
                    </a:lnTo>
                    <a:lnTo>
                      <a:pt x="4458" y="1068"/>
                    </a:lnTo>
                    <a:lnTo>
                      <a:pt x="4464" y="1062"/>
                    </a:lnTo>
                    <a:lnTo>
                      <a:pt x="4464" y="1026"/>
                    </a:lnTo>
                    <a:lnTo>
                      <a:pt x="4488" y="1032"/>
                    </a:lnTo>
                    <a:lnTo>
                      <a:pt x="4524" y="1014"/>
                    </a:lnTo>
                    <a:lnTo>
                      <a:pt x="4524" y="1026"/>
                    </a:lnTo>
                    <a:lnTo>
                      <a:pt x="4530" y="1038"/>
                    </a:lnTo>
                    <a:lnTo>
                      <a:pt x="4530" y="1044"/>
                    </a:lnTo>
                    <a:lnTo>
                      <a:pt x="4536" y="1050"/>
                    </a:lnTo>
                    <a:lnTo>
                      <a:pt x="4548" y="1044"/>
                    </a:lnTo>
                    <a:lnTo>
                      <a:pt x="4566" y="1044"/>
                    </a:lnTo>
                    <a:lnTo>
                      <a:pt x="4554" y="1062"/>
                    </a:lnTo>
                    <a:lnTo>
                      <a:pt x="4578" y="1062"/>
                    </a:lnTo>
                    <a:lnTo>
                      <a:pt x="4566" y="1092"/>
                    </a:lnTo>
                    <a:lnTo>
                      <a:pt x="4566" y="1098"/>
                    </a:lnTo>
                    <a:lnTo>
                      <a:pt x="4584" y="1116"/>
                    </a:lnTo>
                    <a:lnTo>
                      <a:pt x="4590" y="1128"/>
                    </a:lnTo>
                    <a:lnTo>
                      <a:pt x="4614" y="1140"/>
                    </a:lnTo>
                    <a:lnTo>
                      <a:pt x="4626" y="1134"/>
                    </a:lnTo>
                    <a:lnTo>
                      <a:pt x="4638" y="1122"/>
                    </a:lnTo>
                    <a:lnTo>
                      <a:pt x="4656" y="1086"/>
                    </a:lnTo>
                    <a:lnTo>
                      <a:pt x="4656" y="1080"/>
                    </a:lnTo>
                    <a:lnTo>
                      <a:pt x="4662" y="1068"/>
                    </a:lnTo>
                    <a:lnTo>
                      <a:pt x="4668" y="1074"/>
                    </a:lnTo>
                    <a:lnTo>
                      <a:pt x="4680" y="1080"/>
                    </a:lnTo>
                    <a:lnTo>
                      <a:pt x="4692" y="1080"/>
                    </a:lnTo>
                    <a:lnTo>
                      <a:pt x="4698" y="1086"/>
                    </a:lnTo>
                    <a:lnTo>
                      <a:pt x="4710" y="1080"/>
                    </a:lnTo>
                    <a:lnTo>
                      <a:pt x="4722" y="1068"/>
                    </a:lnTo>
                    <a:lnTo>
                      <a:pt x="4728" y="1056"/>
                    </a:lnTo>
                    <a:lnTo>
                      <a:pt x="4728" y="1038"/>
                    </a:lnTo>
                    <a:lnTo>
                      <a:pt x="4794" y="1038"/>
                    </a:lnTo>
                    <a:lnTo>
                      <a:pt x="4806" y="1026"/>
                    </a:lnTo>
                    <a:lnTo>
                      <a:pt x="4812" y="1014"/>
                    </a:lnTo>
                    <a:lnTo>
                      <a:pt x="4800" y="1002"/>
                    </a:lnTo>
                    <a:lnTo>
                      <a:pt x="4788" y="996"/>
                    </a:lnTo>
                    <a:lnTo>
                      <a:pt x="4758" y="996"/>
                    </a:lnTo>
                    <a:close/>
                    <a:moveTo>
                      <a:pt x="4476" y="1308"/>
                    </a:moveTo>
                    <a:lnTo>
                      <a:pt x="4446" y="1308"/>
                    </a:lnTo>
                    <a:lnTo>
                      <a:pt x="4440" y="1326"/>
                    </a:lnTo>
                    <a:lnTo>
                      <a:pt x="4476" y="1320"/>
                    </a:lnTo>
                    <a:lnTo>
                      <a:pt x="4476" y="1308"/>
                    </a:lnTo>
                    <a:close/>
                    <a:moveTo>
                      <a:pt x="4140" y="1290"/>
                    </a:moveTo>
                    <a:lnTo>
                      <a:pt x="4134" y="1290"/>
                    </a:lnTo>
                    <a:lnTo>
                      <a:pt x="4128" y="1296"/>
                    </a:lnTo>
                    <a:lnTo>
                      <a:pt x="4128" y="1308"/>
                    </a:lnTo>
                    <a:lnTo>
                      <a:pt x="4134" y="1314"/>
                    </a:lnTo>
                    <a:lnTo>
                      <a:pt x="4158" y="1314"/>
                    </a:lnTo>
                    <a:lnTo>
                      <a:pt x="4164" y="1308"/>
                    </a:lnTo>
                    <a:lnTo>
                      <a:pt x="4164" y="1296"/>
                    </a:lnTo>
                    <a:lnTo>
                      <a:pt x="4158" y="1290"/>
                    </a:lnTo>
                    <a:lnTo>
                      <a:pt x="4140" y="1290"/>
                    </a:lnTo>
                    <a:close/>
                    <a:moveTo>
                      <a:pt x="3834" y="1242"/>
                    </a:moveTo>
                    <a:lnTo>
                      <a:pt x="3840" y="1236"/>
                    </a:lnTo>
                    <a:lnTo>
                      <a:pt x="3834" y="1230"/>
                    </a:lnTo>
                    <a:lnTo>
                      <a:pt x="3828" y="1230"/>
                    </a:lnTo>
                    <a:lnTo>
                      <a:pt x="3822" y="1224"/>
                    </a:lnTo>
                    <a:lnTo>
                      <a:pt x="3810" y="1224"/>
                    </a:lnTo>
                    <a:lnTo>
                      <a:pt x="3810" y="1236"/>
                    </a:lnTo>
                    <a:lnTo>
                      <a:pt x="3816" y="1242"/>
                    </a:lnTo>
                    <a:lnTo>
                      <a:pt x="3816" y="1248"/>
                    </a:lnTo>
                    <a:lnTo>
                      <a:pt x="3828" y="1248"/>
                    </a:lnTo>
                    <a:lnTo>
                      <a:pt x="3834" y="1242"/>
                    </a:lnTo>
                    <a:close/>
                    <a:moveTo>
                      <a:pt x="4206" y="1452"/>
                    </a:moveTo>
                    <a:lnTo>
                      <a:pt x="4170" y="1452"/>
                    </a:lnTo>
                    <a:lnTo>
                      <a:pt x="4206" y="1476"/>
                    </a:lnTo>
                    <a:lnTo>
                      <a:pt x="4218" y="1470"/>
                    </a:lnTo>
                    <a:lnTo>
                      <a:pt x="4218" y="1458"/>
                    </a:lnTo>
                    <a:lnTo>
                      <a:pt x="4212" y="1458"/>
                    </a:lnTo>
                    <a:lnTo>
                      <a:pt x="4206" y="1452"/>
                    </a:lnTo>
                    <a:close/>
                    <a:moveTo>
                      <a:pt x="4170" y="870"/>
                    </a:moveTo>
                    <a:lnTo>
                      <a:pt x="4152" y="870"/>
                    </a:lnTo>
                    <a:lnTo>
                      <a:pt x="4152" y="876"/>
                    </a:lnTo>
                    <a:lnTo>
                      <a:pt x="4158" y="882"/>
                    </a:lnTo>
                    <a:lnTo>
                      <a:pt x="4164" y="882"/>
                    </a:lnTo>
                    <a:lnTo>
                      <a:pt x="4170" y="888"/>
                    </a:lnTo>
                    <a:lnTo>
                      <a:pt x="4182" y="882"/>
                    </a:lnTo>
                    <a:lnTo>
                      <a:pt x="4188" y="882"/>
                    </a:lnTo>
                    <a:lnTo>
                      <a:pt x="4194" y="876"/>
                    </a:lnTo>
                    <a:lnTo>
                      <a:pt x="4188" y="870"/>
                    </a:lnTo>
                    <a:lnTo>
                      <a:pt x="4170" y="870"/>
                    </a:lnTo>
                    <a:close/>
                    <a:moveTo>
                      <a:pt x="4170" y="936"/>
                    </a:moveTo>
                    <a:lnTo>
                      <a:pt x="4236" y="936"/>
                    </a:lnTo>
                    <a:lnTo>
                      <a:pt x="4236" y="918"/>
                    </a:lnTo>
                    <a:lnTo>
                      <a:pt x="4188" y="918"/>
                    </a:lnTo>
                    <a:lnTo>
                      <a:pt x="4170" y="936"/>
                    </a:lnTo>
                    <a:close/>
                    <a:moveTo>
                      <a:pt x="5574" y="36"/>
                    </a:moveTo>
                    <a:lnTo>
                      <a:pt x="5490" y="36"/>
                    </a:lnTo>
                    <a:lnTo>
                      <a:pt x="5496" y="24"/>
                    </a:lnTo>
                    <a:lnTo>
                      <a:pt x="5490" y="24"/>
                    </a:lnTo>
                    <a:lnTo>
                      <a:pt x="5484" y="18"/>
                    </a:lnTo>
                    <a:lnTo>
                      <a:pt x="5448" y="18"/>
                    </a:lnTo>
                    <a:lnTo>
                      <a:pt x="5430" y="12"/>
                    </a:lnTo>
                    <a:lnTo>
                      <a:pt x="5400" y="12"/>
                    </a:lnTo>
                    <a:lnTo>
                      <a:pt x="5364" y="18"/>
                    </a:lnTo>
                    <a:lnTo>
                      <a:pt x="5334" y="30"/>
                    </a:lnTo>
                    <a:lnTo>
                      <a:pt x="5304" y="36"/>
                    </a:lnTo>
                    <a:lnTo>
                      <a:pt x="5292" y="36"/>
                    </a:lnTo>
                    <a:lnTo>
                      <a:pt x="5346" y="12"/>
                    </a:lnTo>
                    <a:lnTo>
                      <a:pt x="5274" y="18"/>
                    </a:lnTo>
                    <a:lnTo>
                      <a:pt x="5268" y="18"/>
                    </a:lnTo>
                    <a:lnTo>
                      <a:pt x="5262" y="12"/>
                    </a:lnTo>
                    <a:lnTo>
                      <a:pt x="5250" y="12"/>
                    </a:lnTo>
                    <a:lnTo>
                      <a:pt x="5226" y="0"/>
                    </a:lnTo>
                    <a:lnTo>
                      <a:pt x="5196" y="0"/>
                    </a:lnTo>
                    <a:lnTo>
                      <a:pt x="5190" y="6"/>
                    </a:lnTo>
                    <a:lnTo>
                      <a:pt x="5184" y="18"/>
                    </a:lnTo>
                    <a:lnTo>
                      <a:pt x="5178" y="18"/>
                    </a:lnTo>
                    <a:lnTo>
                      <a:pt x="5172" y="12"/>
                    </a:lnTo>
                    <a:lnTo>
                      <a:pt x="5160" y="6"/>
                    </a:lnTo>
                    <a:lnTo>
                      <a:pt x="5148" y="6"/>
                    </a:lnTo>
                    <a:lnTo>
                      <a:pt x="5136" y="0"/>
                    </a:lnTo>
                    <a:lnTo>
                      <a:pt x="5124" y="0"/>
                    </a:lnTo>
                    <a:lnTo>
                      <a:pt x="5112" y="6"/>
                    </a:lnTo>
                    <a:lnTo>
                      <a:pt x="5106" y="12"/>
                    </a:lnTo>
                    <a:lnTo>
                      <a:pt x="5094" y="18"/>
                    </a:lnTo>
                    <a:lnTo>
                      <a:pt x="5088" y="24"/>
                    </a:lnTo>
                    <a:lnTo>
                      <a:pt x="5046" y="12"/>
                    </a:lnTo>
                    <a:lnTo>
                      <a:pt x="4938" y="6"/>
                    </a:lnTo>
                    <a:lnTo>
                      <a:pt x="4968" y="36"/>
                    </a:lnTo>
                    <a:lnTo>
                      <a:pt x="4902" y="12"/>
                    </a:lnTo>
                    <a:lnTo>
                      <a:pt x="4842" y="24"/>
                    </a:lnTo>
                    <a:lnTo>
                      <a:pt x="4830" y="24"/>
                    </a:lnTo>
                    <a:lnTo>
                      <a:pt x="4812" y="18"/>
                    </a:lnTo>
                    <a:lnTo>
                      <a:pt x="4746" y="18"/>
                    </a:lnTo>
                    <a:lnTo>
                      <a:pt x="4710" y="24"/>
                    </a:lnTo>
                    <a:lnTo>
                      <a:pt x="4686" y="36"/>
                    </a:lnTo>
                    <a:lnTo>
                      <a:pt x="4674" y="36"/>
                    </a:lnTo>
                    <a:lnTo>
                      <a:pt x="4764" y="60"/>
                    </a:lnTo>
                    <a:lnTo>
                      <a:pt x="4674" y="48"/>
                    </a:lnTo>
                    <a:lnTo>
                      <a:pt x="4662" y="48"/>
                    </a:lnTo>
                    <a:lnTo>
                      <a:pt x="4590" y="36"/>
                    </a:lnTo>
                    <a:lnTo>
                      <a:pt x="4542" y="36"/>
                    </a:lnTo>
                    <a:lnTo>
                      <a:pt x="4530" y="48"/>
                    </a:lnTo>
                    <a:lnTo>
                      <a:pt x="4530" y="60"/>
                    </a:lnTo>
                    <a:lnTo>
                      <a:pt x="4512" y="60"/>
                    </a:lnTo>
                    <a:lnTo>
                      <a:pt x="4482" y="54"/>
                    </a:lnTo>
                    <a:lnTo>
                      <a:pt x="4392" y="54"/>
                    </a:lnTo>
                    <a:lnTo>
                      <a:pt x="4350" y="60"/>
                    </a:lnTo>
                    <a:lnTo>
                      <a:pt x="4302" y="66"/>
                    </a:lnTo>
                    <a:lnTo>
                      <a:pt x="4260" y="66"/>
                    </a:lnTo>
                    <a:lnTo>
                      <a:pt x="4242" y="72"/>
                    </a:lnTo>
                    <a:lnTo>
                      <a:pt x="4260" y="72"/>
                    </a:lnTo>
                    <a:lnTo>
                      <a:pt x="4266" y="78"/>
                    </a:lnTo>
                    <a:lnTo>
                      <a:pt x="4278" y="78"/>
                    </a:lnTo>
                    <a:lnTo>
                      <a:pt x="4362" y="84"/>
                    </a:lnTo>
                    <a:lnTo>
                      <a:pt x="4278" y="96"/>
                    </a:lnTo>
                    <a:lnTo>
                      <a:pt x="4284" y="96"/>
                    </a:lnTo>
                    <a:lnTo>
                      <a:pt x="4290" y="102"/>
                    </a:lnTo>
                    <a:lnTo>
                      <a:pt x="4314" y="114"/>
                    </a:lnTo>
                    <a:lnTo>
                      <a:pt x="4338" y="114"/>
                    </a:lnTo>
                    <a:lnTo>
                      <a:pt x="4356" y="108"/>
                    </a:lnTo>
                    <a:lnTo>
                      <a:pt x="4392" y="108"/>
                    </a:lnTo>
                    <a:lnTo>
                      <a:pt x="4398" y="102"/>
                    </a:lnTo>
                    <a:lnTo>
                      <a:pt x="4410" y="102"/>
                    </a:lnTo>
                    <a:lnTo>
                      <a:pt x="4416" y="96"/>
                    </a:lnTo>
                    <a:lnTo>
                      <a:pt x="4440" y="96"/>
                    </a:lnTo>
                    <a:lnTo>
                      <a:pt x="4458" y="90"/>
                    </a:lnTo>
                    <a:lnTo>
                      <a:pt x="4500" y="90"/>
                    </a:lnTo>
                    <a:lnTo>
                      <a:pt x="4518" y="96"/>
                    </a:lnTo>
                    <a:lnTo>
                      <a:pt x="4536" y="96"/>
                    </a:lnTo>
                    <a:lnTo>
                      <a:pt x="4548" y="102"/>
                    </a:lnTo>
                    <a:lnTo>
                      <a:pt x="4560" y="102"/>
                    </a:lnTo>
                    <a:lnTo>
                      <a:pt x="4494" y="102"/>
                    </a:lnTo>
                    <a:lnTo>
                      <a:pt x="4482" y="108"/>
                    </a:lnTo>
                    <a:lnTo>
                      <a:pt x="4458" y="108"/>
                    </a:lnTo>
                    <a:lnTo>
                      <a:pt x="4446" y="114"/>
                    </a:lnTo>
                    <a:lnTo>
                      <a:pt x="4434" y="114"/>
                    </a:lnTo>
                    <a:lnTo>
                      <a:pt x="4422" y="120"/>
                    </a:lnTo>
                    <a:lnTo>
                      <a:pt x="4410" y="120"/>
                    </a:lnTo>
                    <a:lnTo>
                      <a:pt x="4404" y="126"/>
                    </a:lnTo>
                    <a:lnTo>
                      <a:pt x="4398" y="126"/>
                    </a:lnTo>
                    <a:lnTo>
                      <a:pt x="4434" y="126"/>
                    </a:lnTo>
                    <a:lnTo>
                      <a:pt x="4452" y="132"/>
                    </a:lnTo>
                    <a:lnTo>
                      <a:pt x="4488" y="132"/>
                    </a:lnTo>
                    <a:lnTo>
                      <a:pt x="4500" y="126"/>
                    </a:lnTo>
                    <a:lnTo>
                      <a:pt x="4506" y="126"/>
                    </a:lnTo>
                    <a:lnTo>
                      <a:pt x="4512" y="120"/>
                    </a:lnTo>
                    <a:lnTo>
                      <a:pt x="4638" y="120"/>
                    </a:lnTo>
                    <a:lnTo>
                      <a:pt x="4656" y="114"/>
                    </a:lnTo>
                    <a:lnTo>
                      <a:pt x="4680" y="114"/>
                    </a:lnTo>
                    <a:lnTo>
                      <a:pt x="4698" y="108"/>
                    </a:lnTo>
                    <a:lnTo>
                      <a:pt x="4710" y="108"/>
                    </a:lnTo>
                    <a:lnTo>
                      <a:pt x="4722" y="96"/>
                    </a:lnTo>
                    <a:lnTo>
                      <a:pt x="4734" y="96"/>
                    </a:lnTo>
                    <a:lnTo>
                      <a:pt x="4752" y="90"/>
                    </a:lnTo>
                    <a:lnTo>
                      <a:pt x="4770" y="90"/>
                    </a:lnTo>
                    <a:lnTo>
                      <a:pt x="4782" y="84"/>
                    </a:lnTo>
                    <a:lnTo>
                      <a:pt x="4830" y="84"/>
                    </a:lnTo>
                    <a:lnTo>
                      <a:pt x="4746" y="114"/>
                    </a:lnTo>
                    <a:lnTo>
                      <a:pt x="4782" y="114"/>
                    </a:lnTo>
                    <a:lnTo>
                      <a:pt x="4734" y="126"/>
                    </a:lnTo>
                    <a:lnTo>
                      <a:pt x="4716" y="126"/>
                    </a:lnTo>
                    <a:lnTo>
                      <a:pt x="4674" y="132"/>
                    </a:lnTo>
                    <a:lnTo>
                      <a:pt x="4620" y="132"/>
                    </a:lnTo>
                    <a:lnTo>
                      <a:pt x="4566" y="138"/>
                    </a:lnTo>
                    <a:lnTo>
                      <a:pt x="4536" y="138"/>
                    </a:lnTo>
                    <a:lnTo>
                      <a:pt x="4524" y="150"/>
                    </a:lnTo>
                    <a:lnTo>
                      <a:pt x="4524" y="156"/>
                    </a:lnTo>
                    <a:lnTo>
                      <a:pt x="4602" y="174"/>
                    </a:lnTo>
                    <a:lnTo>
                      <a:pt x="4596" y="174"/>
                    </a:lnTo>
                    <a:lnTo>
                      <a:pt x="4590" y="180"/>
                    </a:lnTo>
                    <a:lnTo>
                      <a:pt x="4578" y="180"/>
                    </a:lnTo>
                    <a:lnTo>
                      <a:pt x="4566" y="186"/>
                    </a:lnTo>
                    <a:lnTo>
                      <a:pt x="4542" y="186"/>
                    </a:lnTo>
                    <a:lnTo>
                      <a:pt x="4518" y="174"/>
                    </a:lnTo>
                    <a:lnTo>
                      <a:pt x="4500" y="162"/>
                    </a:lnTo>
                    <a:lnTo>
                      <a:pt x="4476" y="150"/>
                    </a:lnTo>
                    <a:lnTo>
                      <a:pt x="4470" y="144"/>
                    </a:lnTo>
                    <a:lnTo>
                      <a:pt x="4356" y="144"/>
                    </a:lnTo>
                    <a:lnTo>
                      <a:pt x="4350" y="150"/>
                    </a:lnTo>
                    <a:lnTo>
                      <a:pt x="4344" y="162"/>
                    </a:lnTo>
                    <a:lnTo>
                      <a:pt x="4338" y="168"/>
                    </a:lnTo>
                    <a:lnTo>
                      <a:pt x="4368" y="186"/>
                    </a:lnTo>
                    <a:lnTo>
                      <a:pt x="4386" y="204"/>
                    </a:lnTo>
                    <a:lnTo>
                      <a:pt x="4410" y="216"/>
                    </a:lnTo>
                    <a:lnTo>
                      <a:pt x="4458" y="216"/>
                    </a:lnTo>
                    <a:lnTo>
                      <a:pt x="4476" y="210"/>
                    </a:lnTo>
                    <a:lnTo>
                      <a:pt x="4488" y="210"/>
                    </a:lnTo>
                    <a:lnTo>
                      <a:pt x="4476" y="216"/>
                    </a:lnTo>
                    <a:lnTo>
                      <a:pt x="4470" y="228"/>
                    </a:lnTo>
                    <a:lnTo>
                      <a:pt x="4398" y="228"/>
                    </a:lnTo>
                    <a:lnTo>
                      <a:pt x="4380" y="222"/>
                    </a:lnTo>
                    <a:lnTo>
                      <a:pt x="4350" y="222"/>
                    </a:lnTo>
                    <a:lnTo>
                      <a:pt x="4314" y="228"/>
                    </a:lnTo>
                    <a:lnTo>
                      <a:pt x="4272" y="234"/>
                    </a:lnTo>
                    <a:lnTo>
                      <a:pt x="4230" y="234"/>
                    </a:lnTo>
                    <a:lnTo>
                      <a:pt x="4218" y="240"/>
                    </a:lnTo>
                    <a:lnTo>
                      <a:pt x="4200" y="246"/>
                    </a:lnTo>
                    <a:lnTo>
                      <a:pt x="4188" y="258"/>
                    </a:lnTo>
                    <a:lnTo>
                      <a:pt x="4176" y="264"/>
                    </a:lnTo>
                    <a:lnTo>
                      <a:pt x="4170" y="270"/>
                    </a:lnTo>
                    <a:lnTo>
                      <a:pt x="4164" y="270"/>
                    </a:lnTo>
                    <a:lnTo>
                      <a:pt x="4236" y="258"/>
                    </a:lnTo>
                    <a:lnTo>
                      <a:pt x="4236" y="276"/>
                    </a:lnTo>
                    <a:lnTo>
                      <a:pt x="4296" y="258"/>
                    </a:lnTo>
                    <a:lnTo>
                      <a:pt x="4224" y="288"/>
                    </a:lnTo>
                    <a:lnTo>
                      <a:pt x="4230" y="288"/>
                    </a:lnTo>
                    <a:lnTo>
                      <a:pt x="4236" y="294"/>
                    </a:lnTo>
                    <a:lnTo>
                      <a:pt x="4248" y="300"/>
                    </a:lnTo>
                    <a:lnTo>
                      <a:pt x="4278" y="300"/>
                    </a:lnTo>
                    <a:lnTo>
                      <a:pt x="4314" y="288"/>
                    </a:lnTo>
                    <a:lnTo>
                      <a:pt x="4326" y="288"/>
                    </a:lnTo>
                    <a:lnTo>
                      <a:pt x="4344" y="282"/>
                    </a:lnTo>
                    <a:lnTo>
                      <a:pt x="4350" y="276"/>
                    </a:lnTo>
                    <a:lnTo>
                      <a:pt x="4356" y="276"/>
                    </a:lnTo>
                    <a:lnTo>
                      <a:pt x="4254" y="312"/>
                    </a:lnTo>
                    <a:lnTo>
                      <a:pt x="4188" y="312"/>
                    </a:lnTo>
                    <a:lnTo>
                      <a:pt x="4176" y="288"/>
                    </a:lnTo>
                    <a:lnTo>
                      <a:pt x="4164" y="288"/>
                    </a:lnTo>
                    <a:lnTo>
                      <a:pt x="4146" y="282"/>
                    </a:lnTo>
                    <a:lnTo>
                      <a:pt x="4110" y="282"/>
                    </a:lnTo>
                    <a:lnTo>
                      <a:pt x="4104" y="288"/>
                    </a:lnTo>
                    <a:lnTo>
                      <a:pt x="4104" y="300"/>
                    </a:lnTo>
                    <a:lnTo>
                      <a:pt x="4110" y="312"/>
                    </a:lnTo>
                    <a:lnTo>
                      <a:pt x="4110" y="318"/>
                    </a:lnTo>
                    <a:lnTo>
                      <a:pt x="4116" y="324"/>
                    </a:lnTo>
                    <a:lnTo>
                      <a:pt x="4092" y="324"/>
                    </a:lnTo>
                    <a:lnTo>
                      <a:pt x="4074" y="330"/>
                    </a:lnTo>
                    <a:lnTo>
                      <a:pt x="4032" y="330"/>
                    </a:lnTo>
                    <a:lnTo>
                      <a:pt x="4020" y="336"/>
                    </a:lnTo>
                    <a:lnTo>
                      <a:pt x="4002" y="342"/>
                    </a:lnTo>
                    <a:lnTo>
                      <a:pt x="3990" y="348"/>
                    </a:lnTo>
                    <a:lnTo>
                      <a:pt x="3972" y="354"/>
                    </a:lnTo>
                    <a:lnTo>
                      <a:pt x="3936" y="354"/>
                    </a:lnTo>
                    <a:lnTo>
                      <a:pt x="3924" y="360"/>
                    </a:lnTo>
                    <a:lnTo>
                      <a:pt x="3918" y="360"/>
                    </a:lnTo>
                    <a:lnTo>
                      <a:pt x="3924" y="360"/>
                    </a:lnTo>
                    <a:lnTo>
                      <a:pt x="3936" y="366"/>
                    </a:lnTo>
                    <a:lnTo>
                      <a:pt x="3978" y="366"/>
                    </a:lnTo>
                    <a:lnTo>
                      <a:pt x="3990" y="360"/>
                    </a:lnTo>
                    <a:lnTo>
                      <a:pt x="3996" y="354"/>
                    </a:lnTo>
                    <a:lnTo>
                      <a:pt x="3984" y="372"/>
                    </a:lnTo>
                    <a:lnTo>
                      <a:pt x="4020" y="366"/>
                    </a:lnTo>
                    <a:lnTo>
                      <a:pt x="4044" y="354"/>
                    </a:lnTo>
                    <a:lnTo>
                      <a:pt x="4044" y="372"/>
                    </a:lnTo>
                    <a:lnTo>
                      <a:pt x="4074" y="366"/>
                    </a:lnTo>
                    <a:lnTo>
                      <a:pt x="4098" y="366"/>
                    </a:lnTo>
                    <a:lnTo>
                      <a:pt x="4098" y="372"/>
                    </a:lnTo>
                    <a:lnTo>
                      <a:pt x="4104" y="378"/>
                    </a:lnTo>
                    <a:lnTo>
                      <a:pt x="4122" y="378"/>
                    </a:lnTo>
                    <a:lnTo>
                      <a:pt x="4146" y="366"/>
                    </a:lnTo>
                    <a:lnTo>
                      <a:pt x="4152" y="366"/>
                    </a:lnTo>
                    <a:lnTo>
                      <a:pt x="4164" y="360"/>
                    </a:lnTo>
                    <a:lnTo>
                      <a:pt x="4170" y="372"/>
                    </a:lnTo>
                    <a:lnTo>
                      <a:pt x="4200" y="354"/>
                    </a:lnTo>
                    <a:lnTo>
                      <a:pt x="4206" y="360"/>
                    </a:lnTo>
                    <a:lnTo>
                      <a:pt x="4212" y="372"/>
                    </a:lnTo>
                    <a:lnTo>
                      <a:pt x="4224" y="372"/>
                    </a:lnTo>
                    <a:lnTo>
                      <a:pt x="4236" y="366"/>
                    </a:lnTo>
                    <a:lnTo>
                      <a:pt x="4242" y="360"/>
                    </a:lnTo>
                    <a:lnTo>
                      <a:pt x="4248" y="360"/>
                    </a:lnTo>
                    <a:lnTo>
                      <a:pt x="4254" y="366"/>
                    </a:lnTo>
                    <a:lnTo>
                      <a:pt x="4266" y="372"/>
                    </a:lnTo>
                    <a:lnTo>
                      <a:pt x="4284" y="372"/>
                    </a:lnTo>
                    <a:lnTo>
                      <a:pt x="4290" y="366"/>
                    </a:lnTo>
                    <a:lnTo>
                      <a:pt x="4290" y="360"/>
                    </a:lnTo>
                    <a:lnTo>
                      <a:pt x="4284" y="354"/>
                    </a:lnTo>
                    <a:lnTo>
                      <a:pt x="4338" y="372"/>
                    </a:lnTo>
                    <a:lnTo>
                      <a:pt x="4344" y="378"/>
                    </a:lnTo>
                    <a:lnTo>
                      <a:pt x="4350" y="390"/>
                    </a:lnTo>
                    <a:lnTo>
                      <a:pt x="4374" y="390"/>
                    </a:lnTo>
                    <a:lnTo>
                      <a:pt x="4410" y="378"/>
                    </a:lnTo>
                    <a:lnTo>
                      <a:pt x="4440" y="372"/>
                    </a:lnTo>
                    <a:lnTo>
                      <a:pt x="4476" y="372"/>
                    </a:lnTo>
                    <a:lnTo>
                      <a:pt x="4494" y="366"/>
                    </a:lnTo>
                    <a:lnTo>
                      <a:pt x="4506" y="360"/>
                    </a:lnTo>
                    <a:lnTo>
                      <a:pt x="4524" y="342"/>
                    </a:lnTo>
                    <a:lnTo>
                      <a:pt x="4464" y="342"/>
                    </a:lnTo>
                    <a:lnTo>
                      <a:pt x="4470" y="336"/>
                    </a:lnTo>
                    <a:lnTo>
                      <a:pt x="4470" y="330"/>
                    </a:lnTo>
                    <a:lnTo>
                      <a:pt x="4416" y="330"/>
                    </a:lnTo>
                    <a:lnTo>
                      <a:pt x="4362" y="318"/>
                    </a:lnTo>
                    <a:lnTo>
                      <a:pt x="4380" y="300"/>
                    </a:lnTo>
                    <a:lnTo>
                      <a:pt x="4440" y="318"/>
                    </a:lnTo>
                    <a:lnTo>
                      <a:pt x="4452" y="318"/>
                    </a:lnTo>
                    <a:lnTo>
                      <a:pt x="4488" y="312"/>
                    </a:lnTo>
                    <a:lnTo>
                      <a:pt x="4566" y="312"/>
                    </a:lnTo>
                    <a:lnTo>
                      <a:pt x="4578" y="300"/>
                    </a:lnTo>
                    <a:lnTo>
                      <a:pt x="4578" y="288"/>
                    </a:lnTo>
                    <a:lnTo>
                      <a:pt x="4584" y="288"/>
                    </a:lnTo>
                    <a:lnTo>
                      <a:pt x="4590" y="282"/>
                    </a:lnTo>
                    <a:lnTo>
                      <a:pt x="4608" y="282"/>
                    </a:lnTo>
                    <a:lnTo>
                      <a:pt x="4626" y="276"/>
                    </a:lnTo>
                    <a:lnTo>
                      <a:pt x="4662" y="276"/>
                    </a:lnTo>
                    <a:lnTo>
                      <a:pt x="4680" y="270"/>
                    </a:lnTo>
                    <a:lnTo>
                      <a:pt x="4710" y="270"/>
                    </a:lnTo>
                    <a:lnTo>
                      <a:pt x="4722" y="264"/>
                    </a:lnTo>
                    <a:lnTo>
                      <a:pt x="4728" y="264"/>
                    </a:lnTo>
                    <a:lnTo>
                      <a:pt x="4704" y="246"/>
                    </a:lnTo>
                    <a:lnTo>
                      <a:pt x="4746" y="246"/>
                    </a:lnTo>
                    <a:lnTo>
                      <a:pt x="4770" y="240"/>
                    </a:lnTo>
                    <a:lnTo>
                      <a:pt x="4782" y="234"/>
                    </a:lnTo>
                    <a:lnTo>
                      <a:pt x="4776" y="228"/>
                    </a:lnTo>
                    <a:lnTo>
                      <a:pt x="4770" y="228"/>
                    </a:lnTo>
                    <a:lnTo>
                      <a:pt x="4758" y="222"/>
                    </a:lnTo>
                    <a:lnTo>
                      <a:pt x="4746" y="222"/>
                    </a:lnTo>
                    <a:lnTo>
                      <a:pt x="4734" y="216"/>
                    </a:lnTo>
                    <a:lnTo>
                      <a:pt x="4686" y="216"/>
                    </a:lnTo>
                    <a:lnTo>
                      <a:pt x="4674" y="210"/>
                    </a:lnTo>
                    <a:lnTo>
                      <a:pt x="4662" y="210"/>
                    </a:lnTo>
                    <a:lnTo>
                      <a:pt x="4662" y="204"/>
                    </a:lnTo>
                    <a:lnTo>
                      <a:pt x="4674" y="198"/>
                    </a:lnTo>
                    <a:lnTo>
                      <a:pt x="4686" y="198"/>
                    </a:lnTo>
                    <a:lnTo>
                      <a:pt x="4704" y="192"/>
                    </a:lnTo>
                    <a:lnTo>
                      <a:pt x="4716" y="186"/>
                    </a:lnTo>
                    <a:lnTo>
                      <a:pt x="4764" y="186"/>
                    </a:lnTo>
                    <a:lnTo>
                      <a:pt x="4782" y="192"/>
                    </a:lnTo>
                    <a:lnTo>
                      <a:pt x="4860" y="192"/>
                    </a:lnTo>
                    <a:lnTo>
                      <a:pt x="4878" y="186"/>
                    </a:lnTo>
                    <a:lnTo>
                      <a:pt x="4902" y="186"/>
                    </a:lnTo>
                    <a:lnTo>
                      <a:pt x="4896" y="180"/>
                    </a:lnTo>
                    <a:lnTo>
                      <a:pt x="4878" y="180"/>
                    </a:lnTo>
                    <a:lnTo>
                      <a:pt x="4866" y="174"/>
                    </a:lnTo>
                    <a:lnTo>
                      <a:pt x="4872" y="168"/>
                    </a:lnTo>
                    <a:lnTo>
                      <a:pt x="4902" y="162"/>
                    </a:lnTo>
                    <a:lnTo>
                      <a:pt x="4944" y="168"/>
                    </a:lnTo>
                    <a:lnTo>
                      <a:pt x="4974" y="174"/>
                    </a:lnTo>
                    <a:lnTo>
                      <a:pt x="4986" y="174"/>
                    </a:lnTo>
                    <a:lnTo>
                      <a:pt x="4992" y="168"/>
                    </a:lnTo>
                    <a:lnTo>
                      <a:pt x="4992" y="150"/>
                    </a:lnTo>
                    <a:lnTo>
                      <a:pt x="5070" y="156"/>
                    </a:lnTo>
                    <a:lnTo>
                      <a:pt x="5070" y="132"/>
                    </a:lnTo>
                    <a:lnTo>
                      <a:pt x="5082" y="132"/>
                    </a:lnTo>
                    <a:lnTo>
                      <a:pt x="5094" y="138"/>
                    </a:lnTo>
                    <a:lnTo>
                      <a:pt x="5112" y="138"/>
                    </a:lnTo>
                    <a:lnTo>
                      <a:pt x="5136" y="126"/>
                    </a:lnTo>
                    <a:lnTo>
                      <a:pt x="5148" y="126"/>
                    </a:lnTo>
                    <a:lnTo>
                      <a:pt x="5154" y="120"/>
                    </a:lnTo>
                    <a:lnTo>
                      <a:pt x="5172" y="120"/>
                    </a:lnTo>
                    <a:lnTo>
                      <a:pt x="5208" y="114"/>
                    </a:lnTo>
                    <a:lnTo>
                      <a:pt x="5256" y="102"/>
                    </a:lnTo>
                    <a:lnTo>
                      <a:pt x="5298" y="96"/>
                    </a:lnTo>
                    <a:lnTo>
                      <a:pt x="5322" y="90"/>
                    </a:lnTo>
                    <a:lnTo>
                      <a:pt x="5340" y="90"/>
                    </a:lnTo>
                    <a:lnTo>
                      <a:pt x="5346" y="84"/>
                    </a:lnTo>
                    <a:lnTo>
                      <a:pt x="5238" y="84"/>
                    </a:lnTo>
                    <a:lnTo>
                      <a:pt x="5214" y="96"/>
                    </a:lnTo>
                    <a:lnTo>
                      <a:pt x="5142" y="96"/>
                    </a:lnTo>
                    <a:lnTo>
                      <a:pt x="5226" y="90"/>
                    </a:lnTo>
                    <a:lnTo>
                      <a:pt x="5220" y="78"/>
                    </a:lnTo>
                    <a:lnTo>
                      <a:pt x="5268" y="84"/>
                    </a:lnTo>
                    <a:lnTo>
                      <a:pt x="5274" y="78"/>
                    </a:lnTo>
                    <a:lnTo>
                      <a:pt x="5286" y="72"/>
                    </a:lnTo>
                    <a:lnTo>
                      <a:pt x="5358" y="72"/>
                    </a:lnTo>
                    <a:lnTo>
                      <a:pt x="5406" y="66"/>
                    </a:lnTo>
                    <a:lnTo>
                      <a:pt x="5454" y="66"/>
                    </a:lnTo>
                    <a:lnTo>
                      <a:pt x="5484" y="60"/>
                    </a:lnTo>
                    <a:lnTo>
                      <a:pt x="5496" y="60"/>
                    </a:lnTo>
                    <a:lnTo>
                      <a:pt x="5514" y="54"/>
                    </a:lnTo>
                    <a:lnTo>
                      <a:pt x="5532" y="54"/>
                    </a:lnTo>
                    <a:lnTo>
                      <a:pt x="5550" y="48"/>
                    </a:lnTo>
                    <a:lnTo>
                      <a:pt x="5562" y="42"/>
                    </a:lnTo>
                    <a:lnTo>
                      <a:pt x="5574" y="42"/>
                    </a:lnTo>
                    <a:lnTo>
                      <a:pt x="5574" y="36"/>
                    </a:lnTo>
                    <a:close/>
                    <a:moveTo>
                      <a:pt x="4032" y="966"/>
                    </a:moveTo>
                    <a:lnTo>
                      <a:pt x="4086" y="966"/>
                    </a:lnTo>
                    <a:lnTo>
                      <a:pt x="4134" y="942"/>
                    </a:lnTo>
                    <a:lnTo>
                      <a:pt x="4140" y="930"/>
                    </a:lnTo>
                    <a:lnTo>
                      <a:pt x="4134" y="918"/>
                    </a:lnTo>
                    <a:lnTo>
                      <a:pt x="4134" y="912"/>
                    </a:lnTo>
                    <a:lnTo>
                      <a:pt x="4122" y="906"/>
                    </a:lnTo>
                    <a:lnTo>
                      <a:pt x="4074" y="906"/>
                    </a:lnTo>
                    <a:lnTo>
                      <a:pt x="4062" y="912"/>
                    </a:lnTo>
                    <a:lnTo>
                      <a:pt x="4050" y="912"/>
                    </a:lnTo>
                    <a:lnTo>
                      <a:pt x="4026" y="924"/>
                    </a:lnTo>
                    <a:lnTo>
                      <a:pt x="4014" y="936"/>
                    </a:lnTo>
                    <a:lnTo>
                      <a:pt x="4002" y="942"/>
                    </a:lnTo>
                    <a:lnTo>
                      <a:pt x="4002" y="954"/>
                    </a:lnTo>
                    <a:lnTo>
                      <a:pt x="4014" y="960"/>
                    </a:lnTo>
                    <a:lnTo>
                      <a:pt x="4032" y="966"/>
                    </a:lnTo>
                    <a:close/>
                    <a:moveTo>
                      <a:pt x="4014" y="840"/>
                    </a:moveTo>
                    <a:lnTo>
                      <a:pt x="4002" y="840"/>
                    </a:lnTo>
                    <a:lnTo>
                      <a:pt x="3990" y="846"/>
                    </a:lnTo>
                    <a:lnTo>
                      <a:pt x="3984" y="852"/>
                    </a:lnTo>
                    <a:lnTo>
                      <a:pt x="3972" y="852"/>
                    </a:lnTo>
                    <a:lnTo>
                      <a:pt x="3990" y="852"/>
                    </a:lnTo>
                    <a:lnTo>
                      <a:pt x="4008" y="846"/>
                    </a:lnTo>
                    <a:lnTo>
                      <a:pt x="4026" y="846"/>
                    </a:lnTo>
                    <a:lnTo>
                      <a:pt x="4044" y="840"/>
                    </a:lnTo>
                    <a:lnTo>
                      <a:pt x="4050" y="834"/>
                    </a:lnTo>
                    <a:lnTo>
                      <a:pt x="4056" y="834"/>
                    </a:lnTo>
                    <a:lnTo>
                      <a:pt x="4068" y="822"/>
                    </a:lnTo>
                    <a:lnTo>
                      <a:pt x="4050" y="822"/>
                    </a:lnTo>
                    <a:lnTo>
                      <a:pt x="4044" y="828"/>
                    </a:lnTo>
                    <a:lnTo>
                      <a:pt x="4032" y="828"/>
                    </a:lnTo>
                    <a:lnTo>
                      <a:pt x="4020" y="834"/>
                    </a:lnTo>
                    <a:lnTo>
                      <a:pt x="4014" y="840"/>
                    </a:lnTo>
                    <a:close/>
                    <a:moveTo>
                      <a:pt x="4122" y="822"/>
                    </a:moveTo>
                    <a:lnTo>
                      <a:pt x="4104" y="822"/>
                    </a:lnTo>
                    <a:lnTo>
                      <a:pt x="4098" y="828"/>
                    </a:lnTo>
                    <a:lnTo>
                      <a:pt x="4098" y="840"/>
                    </a:lnTo>
                    <a:lnTo>
                      <a:pt x="4104" y="846"/>
                    </a:lnTo>
                    <a:lnTo>
                      <a:pt x="4110" y="840"/>
                    </a:lnTo>
                    <a:lnTo>
                      <a:pt x="4116" y="840"/>
                    </a:lnTo>
                    <a:lnTo>
                      <a:pt x="4128" y="828"/>
                    </a:lnTo>
                    <a:lnTo>
                      <a:pt x="4122" y="822"/>
                    </a:lnTo>
                    <a:close/>
                    <a:moveTo>
                      <a:pt x="3528" y="1062"/>
                    </a:moveTo>
                    <a:lnTo>
                      <a:pt x="3522" y="1062"/>
                    </a:lnTo>
                    <a:lnTo>
                      <a:pt x="3504" y="1080"/>
                    </a:lnTo>
                    <a:lnTo>
                      <a:pt x="3504" y="1086"/>
                    </a:lnTo>
                    <a:lnTo>
                      <a:pt x="3510" y="1092"/>
                    </a:lnTo>
                    <a:lnTo>
                      <a:pt x="3528" y="1092"/>
                    </a:lnTo>
                    <a:lnTo>
                      <a:pt x="3534" y="1086"/>
                    </a:lnTo>
                    <a:lnTo>
                      <a:pt x="3540" y="1074"/>
                    </a:lnTo>
                    <a:lnTo>
                      <a:pt x="3540" y="1068"/>
                    </a:lnTo>
                    <a:lnTo>
                      <a:pt x="3534" y="1062"/>
                    </a:lnTo>
                    <a:lnTo>
                      <a:pt x="3528" y="1062"/>
                    </a:lnTo>
                    <a:close/>
                    <a:moveTo>
                      <a:pt x="3588" y="1062"/>
                    </a:moveTo>
                    <a:lnTo>
                      <a:pt x="3582" y="1062"/>
                    </a:lnTo>
                    <a:lnTo>
                      <a:pt x="3576" y="1068"/>
                    </a:lnTo>
                    <a:lnTo>
                      <a:pt x="3576" y="1080"/>
                    </a:lnTo>
                    <a:lnTo>
                      <a:pt x="3582" y="1086"/>
                    </a:lnTo>
                    <a:lnTo>
                      <a:pt x="3594" y="1086"/>
                    </a:lnTo>
                    <a:lnTo>
                      <a:pt x="3600" y="1080"/>
                    </a:lnTo>
                    <a:lnTo>
                      <a:pt x="3600" y="1068"/>
                    </a:lnTo>
                    <a:lnTo>
                      <a:pt x="3588" y="1062"/>
                    </a:lnTo>
                    <a:close/>
                    <a:moveTo>
                      <a:pt x="3756" y="1242"/>
                    </a:moveTo>
                    <a:lnTo>
                      <a:pt x="3744" y="1248"/>
                    </a:lnTo>
                    <a:lnTo>
                      <a:pt x="3744" y="1260"/>
                    </a:lnTo>
                    <a:lnTo>
                      <a:pt x="3750" y="1266"/>
                    </a:lnTo>
                    <a:lnTo>
                      <a:pt x="3762" y="1272"/>
                    </a:lnTo>
                    <a:lnTo>
                      <a:pt x="3768" y="1272"/>
                    </a:lnTo>
                    <a:lnTo>
                      <a:pt x="3786" y="1254"/>
                    </a:lnTo>
                    <a:lnTo>
                      <a:pt x="3786" y="1242"/>
                    </a:lnTo>
                    <a:lnTo>
                      <a:pt x="3780" y="1236"/>
                    </a:lnTo>
                    <a:lnTo>
                      <a:pt x="3768" y="1236"/>
                    </a:lnTo>
                    <a:lnTo>
                      <a:pt x="3756" y="1242"/>
                    </a:lnTo>
                    <a:close/>
                    <a:moveTo>
                      <a:pt x="3984" y="2532"/>
                    </a:moveTo>
                    <a:lnTo>
                      <a:pt x="3948" y="2520"/>
                    </a:lnTo>
                    <a:lnTo>
                      <a:pt x="3942" y="2514"/>
                    </a:lnTo>
                    <a:lnTo>
                      <a:pt x="3936" y="2514"/>
                    </a:lnTo>
                    <a:lnTo>
                      <a:pt x="3924" y="2526"/>
                    </a:lnTo>
                    <a:lnTo>
                      <a:pt x="3930" y="2532"/>
                    </a:lnTo>
                    <a:lnTo>
                      <a:pt x="3942" y="2538"/>
                    </a:lnTo>
                    <a:lnTo>
                      <a:pt x="3948" y="2544"/>
                    </a:lnTo>
                    <a:lnTo>
                      <a:pt x="3954" y="2544"/>
                    </a:lnTo>
                    <a:lnTo>
                      <a:pt x="3960" y="2550"/>
                    </a:lnTo>
                    <a:lnTo>
                      <a:pt x="3996" y="2550"/>
                    </a:lnTo>
                    <a:lnTo>
                      <a:pt x="4008" y="2556"/>
                    </a:lnTo>
                    <a:lnTo>
                      <a:pt x="4020" y="2556"/>
                    </a:lnTo>
                    <a:lnTo>
                      <a:pt x="4038" y="2538"/>
                    </a:lnTo>
                    <a:lnTo>
                      <a:pt x="4008" y="2538"/>
                    </a:lnTo>
                    <a:lnTo>
                      <a:pt x="3984" y="2532"/>
                    </a:lnTo>
                    <a:close/>
                    <a:moveTo>
                      <a:pt x="4098" y="2280"/>
                    </a:moveTo>
                    <a:lnTo>
                      <a:pt x="4092" y="2280"/>
                    </a:lnTo>
                    <a:lnTo>
                      <a:pt x="4086" y="2274"/>
                    </a:lnTo>
                    <a:lnTo>
                      <a:pt x="4050" y="2274"/>
                    </a:lnTo>
                    <a:lnTo>
                      <a:pt x="4032" y="2268"/>
                    </a:lnTo>
                    <a:lnTo>
                      <a:pt x="3996" y="2268"/>
                    </a:lnTo>
                    <a:lnTo>
                      <a:pt x="4002" y="2274"/>
                    </a:lnTo>
                    <a:lnTo>
                      <a:pt x="4008" y="2274"/>
                    </a:lnTo>
                    <a:lnTo>
                      <a:pt x="4014" y="2280"/>
                    </a:lnTo>
                    <a:lnTo>
                      <a:pt x="4026" y="2286"/>
                    </a:lnTo>
                    <a:lnTo>
                      <a:pt x="4032" y="2286"/>
                    </a:lnTo>
                    <a:lnTo>
                      <a:pt x="4032" y="2304"/>
                    </a:lnTo>
                    <a:lnTo>
                      <a:pt x="4044" y="2304"/>
                    </a:lnTo>
                    <a:lnTo>
                      <a:pt x="4080" y="2310"/>
                    </a:lnTo>
                    <a:lnTo>
                      <a:pt x="4128" y="2316"/>
                    </a:lnTo>
                    <a:lnTo>
                      <a:pt x="4164" y="2316"/>
                    </a:lnTo>
                    <a:lnTo>
                      <a:pt x="4170" y="2310"/>
                    </a:lnTo>
                    <a:lnTo>
                      <a:pt x="4170" y="2304"/>
                    </a:lnTo>
                    <a:lnTo>
                      <a:pt x="4164" y="2304"/>
                    </a:lnTo>
                    <a:lnTo>
                      <a:pt x="4152" y="2292"/>
                    </a:lnTo>
                    <a:lnTo>
                      <a:pt x="4128" y="2286"/>
                    </a:lnTo>
                    <a:lnTo>
                      <a:pt x="4098" y="2280"/>
                    </a:lnTo>
                    <a:close/>
                    <a:moveTo>
                      <a:pt x="4194" y="2550"/>
                    </a:moveTo>
                    <a:lnTo>
                      <a:pt x="4164" y="2550"/>
                    </a:lnTo>
                    <a:lnTo>
                      <a:pt x="4152" y="2556"/>
                    </a:lnTo>
                    <a:lnTo>
                      <a:pt x="4146" y="2562"/>
                    </a:lnTo>
                    <a:lnTo>
                      <a:pt x="4182" y="2526"/>
                    </a:lnTo>
                    <a:lnTo>
                      <a:pt x="4176" y="2520"/>
                    </a:lnTo>
                    <a:lnTo>
                      <a:pt x="4152" y="2520"/>
                    </a:lnTo>
                    <a:lnTo>
                      <a:pt x="4140" y="2526"/>
                    </a:lnTo>
                    <a:lnTo>
                      <a:pt x="4128" y="2538"/>
                    </a:lnTo>
                    <a:lnTo>
                      <a:pt x="4104" y="2574"/>
                    </a:lnTo>
                    <a:lnTo>
                      <a:pt x="4164" y="2568"/>
                    </a:lnTo>
                    <a:lnTo>
                      <a:pt x="4176" y="2568"/>
                    </a:lnTo>
                    <a:lnTo>
                      <a:pt x="4182" y="2562"/>
                    </a:lnTo>
                    <a:lnTo>
                      <a:pt x="4194" y="2562"/>
                    </a:lnTo>
                    <a:lnTo>
                      <a:pt x="4200" y="2556"/>
                    </a:lnTo>
                    <a:lnTo>
                      <a:pt x="4200" y="2550"/>
                    </a:lnTo>
                    <a:lnTo>
                      <a:pt x="4194" y="2550"/>
                    </a:lnTo>
                    <a:close/>
                    <a:moveTo>
                      <a:pt x="4590" y="1962"/>
                    </a:moveTo>
                    <a:lnTo>
                      <a:pt x="4578" y="1974"/>
                    </a:lnTo>
                    <a:lnTo>
                      <a:pt x="4578" y="1980"/>
                    </a:lnTo>
                    <a:lnTo>
                      <a:pt x="4572" y="1986"/>
                    </a:lnTo>
                    <a:lnTo>
                      <a:pt x="4566" y="1986"/>
                    </a:lnTo>
                    <a:lnTo>
                      <a:pt x="4554" y="1974"/>
                    </a:lnTo>
                    <a:lnTo>
                      <a:pt x="4554" y="1962"/>
                    </a:lnTo>
                    <a:lnTo>
                      <a:pt x="4566" y="1962"/>
                    </a:lnTo>
                    <a:lnTo>
                      <a:pt x="4572" y="1956"/>
                    </a:lnTo>
                    <a:lnTo>
                      <a:pt x="4566" y="1932"/>
                    </a:lnTo>
                    <a:lnTo>
                      <a:pt x="4536" y="1926"/>
                    </a:lnTo>
                    <a:lnTo>
                      <a:pt x="4530" y="1926"/>
                    </a:lnTo>
                    <a:lnTo>
                      <a:pt x="4524" y="1932"/>
                    </a:lnTo>
                    <a:lnTo>
                      <a:pt x="4512" y="1938"/>
                    </a:lnTo>
                    <a:lnTo>
                      <a:pt x="4494" y="1944"/>
                    </a:lnTo>
                    <a:lnTo>
                      <a:pt x="4470" y="1956"/>
                    </a:lnTo>
                    <a:lnTo>
                      <a:pt x="4464" y="1962"/>
                    </a:lnTo>
                    <a:lnTo>
                      <a:pt x="4458" y="1962"/>
                    </a:lnTo>
                    <a:lnTo>
                      <a:pt x="4446" y="1968"/>
                    </a:lnTo>
                    <a:lnTo>
                      <a:pt x="4434" y="1968"/>
                    </a:lnTo>
                    <a:lnTo>
                      <a:pt x="4416" y="1974"/>
                    </a:lnTo>
                    <a:lnTo>
                      <a:pt x="4404" y="1974"/>
                    </a:lnTo>
                    <a:lnTo>
                      <a:pt x="4374" y="1998"/>
                    </a:lnTo>
                    <a:lnTo>
                      <a:pt x="4386" y="1974"/>
                    </a:lnTo>
                    <a:lnTo>
                      <a:pt x="4362" y="1956"/>
                    </a:lnTo>
                    <a:lnTo>
                      <a:pt x="4398" y="1968"/>
                    </a:lnTo>
                    <a:lnTo>
                      <a:pt x="4410" y="1956"/>
                    </a:lnTo>
                    <a:lnTo>
                      <a:pt x="4440" y="1950"/>
                    </a:lnTo>
                    <a:lnTo>
                      <a:pt x="4440" y="1932"/>
                    </a:lnTo>
                    <a:lnTo>
                      <a:pt x="4494" y="1932"/>
                    </a:lnTo>
                    <a:lnTo>
                      <a:pt x="4518" y="1920"/>
                    </a:lnTo>
                    <a:lnTo>
                      <a:pt x="4524" y="1914"/>
                    </a:lnTo>
                    <a:lnTo>
                      <a:pt x="4536" y="1908"/>
                    </a:lnTo>
                    <a:lnTo>
                      <a:pt x="4608" y="1908"/>
                    </a:lnTo>
                    <a:lnTo>
                      <a:pt x="4602" y="1902"/>
                    </a:lnTo>
                    <a:lnTo>
                      <a:pt x="4596" y="1902"/>
                    </a:lnTo>
                    <a:lnTo>
                      <a:pt x="4584" y="1896"/>
                    </a:lnTo>
                    <a:lnTo>
                      <a:pt x="4578" y="1890"/>
                    </a:lnTo>
                    <a:lnTo>
                      <a:pt x="4578" y="1866"/>
                    </a:lnTo>
                    <a:lnTo>
                      <a:pt x="4572" y="1866"/>
                    </a:lnTo>
                    <a:lnTo>
                      <a:pt x="4566" y="1872"/>
                    </a:lnTo>
                    <a:lnTo>
                      <a:pt x="4542" y="1872"/>
                    </a:lnTo>
                    <a:lnTo>
                      <a:pt x="4530" y="1878"/>
                    </a:lnTo>
                    <a:lnTo>
                      <a:pt x="4518" y="1878"/>
                    </a:lnTo>
                    <a:lnTo>
                      <a:pt x="4518" y="1866"/>
                    </a:lnTo>
                    <a:lnTo>
                      <a:pt x="4512" y="1860"/>
                    </a:lnTo>
                    <a:lnTo>
                      <a:pt x="4452" y="1878"/>
                    </a:lnTo>
                    <a:lnTo>
                      <a:pt x="4458" y="1848"/>
                    </a:lnTo>
                    <a:lnTo>
                      <a:pt x="4410" y="1860"/>
                    </a:lnTo>
                    <a:lnTo>
                      <a:pt x="4416" y="1854"/>
                    </a:lnTo>
                    <a:lnTo>
                      <a:pt x="4422" y="1842"/>
                    </a:lnTo>
                    <a:lnTo>
                      <a:pt x="4440" y="1824"/>
                    </a:lnTo>
                    <a:lnTo>
                      <a:pt x="4446" y="1812"/>
                    </a:lnTo>
                    <a:lnTo>
                      <a:pt x="4446" y="1800"/>
                    </a:lnTo>
                    <a:lnTo>
                      <a:pt x="4434" y="1800"/>
                    </a:lnTo>
                    <a:lnTo>
                      <a:pt x="4422" y="1794"/>
                    </a:lnTo>
                    <a:lnTo>
                      <a:pt x="4398" y="1794"/>
                    </a:lnTo>
                    <a:lnTo>
                      <a:pt x="4404" y="1770"/>
                    </a:lnTo>
                    <a:lnTo>
                      <a:pt x="4368" y="1770"/>
                    </a:lnTo>
                    <a:lnTo>
                      <a:pt x="4380" y="1752"/>
                    </a:lnTo>
                    <a:lnTo>
                      <a:pt x="4356" y="1728"/>
                    </a:lnTo>
                    <a:lnTo>
                      <a:pt x="4368" y="1728"/>
                    </a:lnTo>
                    <a:lnTo>
                      <a:pt x="4380" y="1734"/>
                    </a:lnTo>
                    <a:lnTo>
                      <a:pt x="4404" y="1734"/>
                    </a:lnTo>
                    <a:lnTo>
                      <a:pt x="4410" y="1728"/>
                    </a:lnTo>
                    <a:lnTo>
                      <a:pt x="4422" y="1722"/>
                    </a:lnTo>
                    <a:lnTo>
                      <a:pt x="4434" y="1710"/>
                    </a:lnTo>
                    <a:lnTo>
                      <a:pt x="4440" y="1710"/>
                    </a:lnTo>
                    <a:lnTo>
                      <a:pt x="4398" y="1686"/>
                    </a:lnTo>
                    <a:lnTo>
                      <a:pt x="4446" y="1656"/>
                    </a:lnTo>
                    <a:lnTo>
                      <a:pt x="4398" y="1632"/>
                    </a:lnTo>
                    <a:lnTo>
                      <a:pt x="4350" y="1638"/>
                    </a:lnTo>
                    <a:lnTo>
                      <a:pt x="4404" y="1614"/>
                    </a:lnTo>
                    <a:lnTo>
                      <a:pt x="4368" y="1608"/>
                    </a:lnTo>
                    <a:lnTo>
                      <a:pt x="4410" y="1584"/>
                    </a:lnTo>
                    <a:lnTo>
                      <a:pt x="4404" y="1560"/>
                    </a:lnTo>
                    <a:lnTo>
                      <a:pt x="4374" y="1560"/>
                    </a:lnTo>
                    <a:lnTo>
                      <a:pt x="4380" y="1554"/>
                    </a:lnTo>
                    <a:lnTo>
                      <a:pt x="4392" y="1530"/>
                    </a:lnTo>
                    <a:lnTo>
                      <a:pt x="4374" y="1494"/>
                    </a:lnTo>
                    <a:lnTo>
                      <a:pt x="4362" y="1494"/>
                    </a:lnTo>
                    <a:lnTo>
                      <a:pt x="4374" y="1470"/>
                    </a:lnTo>
                    <a:lnTo>
                      <a:pt x="4362" y="1476"/>
                    </a:lnTo>
                    <a:lnTo>
                      <a:pt x="4356" y="1482"/>
                    </a:lnTo>
                    <a:lnTo>
                      <a:pt x="4344" y="1488"/>
                    </a:lnTo>
                    <a:lnTo>
                      <a:pt x="4332" y="1500"/>
                    </a:lnTo>
                    <a:lnTo>
                      <a:pt x="4332" y="1518"/>
                    </a:lnTo>
                    <a:lnTo>
                      <a:pt x="4302" y="1506"/>
                    </a:lnTo>
                    <a:lnTo>
                      <a:pt x="4308" y="1542"/>
                    </a:lnTo>
                    <a:lnTo>
                      <a:pt x="4284" y="1542"/>
                    </a:lnTo>
                    <a:lnTo>
                      <a:pt x="4272" y="1560"/>
                    </a:lnTo>
                    <a:lnTo>
                      <a:pt x="4278" y="1572"/>
                    </a:lnTo>
                    <a:lnTo>
                      <a:pt x="4254" y="1572"/>
                    </a:lnTo>
                    <a:lnTo>
                      <a:pt x="4230" y="1614"/>
                    </a:lnTo>
                    <a:lnTo>
                      <a:pt x="4218" y="1614"/>
                    </a:lnTo>
                    <a:lnTo>
                      <a:pt x="4236" y="1578"/>
                    </a:lnTo>
                    <a:lnTo>
                      <a:pt x="4224" y="1566"/>
                    </a:lnTo>
                    <a:lnTo>
                      <a:pt x="4212" y="1566"/>
                    </a:lnTo>
                    <a:lnTo>
                      <a:pt x="4194" y="1584"/>
                    </a:lnTo>
                    <a:lnTo>
                      <a:pt x="4182" y="1590"/>
                    </a:lnTo>
                    <a:lnTo>
                      <a:pt x="4176" y="1596"/>
                    </a:lnTo>
                    <a:lnTo>
                      <a:pt x="4164" y="1602"/>
                    </a:lnTo>
                    <a:lnTo>
                      <a:pt x="4158" y="1608"/>
                    </a:lnTo>
                    <a:lnTo>
                      <a:pt x="4146" y="1614"/>
                    </a:lnTo>
                    <a:lnTo>
                      <a:pt x="4140" y="1620"/>
                    </a:lnTo>
                    <a:lnTo>
                      <a:pt x="4116" y="1632"/>
                    </a:lnTo>
                    <a:lnTo>
                      <a:pt x="4110" y="1638"/>
                    </a:lnTo>
                    <a:lnTo>
                      <a:pt x="4116" y="1614"/>
                    </a:lnTo>
                    <a:lnTo>
                      <a:pt x="4116" y="1596"/>
                    </a:lnTo>
                    <a:lnTo>
                      <a:pt x="4080" y="1632"/>
                    </a:lnTo>
                    <a:lnTo>
                      <a:pt x="4014" y="1644"/>
                    </a:lnTo>
                    <a:lnTo>
                      <a:pt x="4074" y="1626"/>
                    </a:lnTo>
                    <a:lnTo>
                      <a:pt x="4080" y="1620"/>
                    </a:lnTo>
                    <a:lnTo>
                      <a:pt x="4092" y="1596"/>
                    </a:lnTo>
                    <a:lnTo>
                      <a:pt x="4098" y="1590"/>
                    </a:lnTo>
                    <a:lnTo>
                      <a:pt x="4098" y="1578"/>
                    </a:lnTo>
                    <a:lnTo>
                      <a:pt x="4092" y="1572"/>
                    </a:lnTo>
                    <a:lnTo>
                      <a:pt x="4050" y="1572"/>
                    </a:lnTo>
                    <a:lnTo>
                      <a:pt x="4038" y="1578"/>
                    </a:lnTo>
                    <a:lnTo>
                      <a:pt x="4032" y="1578"/>
                    </a:lnTo>
                    <a:lnTo>
                      <a:pt x="4020" y="1584"/>
                    </a:lnTo>
                    <a:lnTo>
                      <a:pt x="4002" y="1584"/>
                    </a:lnTo>
                    <a:lnTo>
                      <a:pt x="4002" y="1578"/>
                    </a:lnTo>
                    <a:lnTo>
                      <a:pt x="4008" y="1572"/>
                    </a:lnTo>
                    <a:lnTo>
                      <a:pt x="4020" y="1566"/>
                    </a:lnTo>
                    <a:lnTo>
                      <a:pt x="4026" y="1560"/>
                    </a:lnTo>
                    <a:lnTo>
                      <a:pt x="4032" y="1560"/>
                    </a:lnTo>
                    <a:lnTo>
                      <a:pt x="4032" y="1572"/>
                    </a:lnTo>
                    <a:lnTo>
                      <a:pt x="4050" y="1560"/>
                    </a:lnTo>
                    <a:lnTo>
                      <a:pt x="4044" y="1536"/>
                    </a:lnTo>
                    <a:lnTo>
                      <a:pt x="4050" y="1530"/>
                    </a:lnTo>
                    <a:lnTo>
                      <a:pt x="4062" y="1524"/>
                    </a:lnTo>
                    <a:lnTo>
                      <a:pt x="4074" y="1512"/>
                    </a:lnTo>
                    <a:lnTo>
                      <a:pt x="4074" y="1506"/>
                    </a:lnTo>
                    <a:lnTo>
                      <a:pt x="4068" y="1500"/>
                    </a:lnTo>
                    <a:lnTo>
                      <a:pt x="4056" y="1494"/>
                    </a:lnTo>
                    <a:lnTo>
                      <a:pt x="4044" y="1494"/>
                    </a:lnTo>
                    <a:lnTo>
                      <a:pt x="4032" y="1488"/>
                    </a:lnTo>
                    <a:lnTo>
                      <a:pt x="4014" y="1488"/>
                    </a:lnTo>
                    <a:lnTo>
                      <a:pt x="4044" y="1488"/>
                    </a:lnTo>
                    <a:lnTo>
                      <a:pt x="4056" y="1482"/>
                    </a:lnTo>
                    <a:lnTo>
                      <a:pt x="4074" y="1482"/>
                    </a:lnTo>
                    <a:lnTo>
                      <a:pt x="4086" y="1470"/>
                    </a:lnTo>
                    <a:lnTo>
                      <a:pt x="4098" y="1446"/>
                    </a:lnTo>
                    <a:lnTo>
                      <a:pt x="4104" y="1440"/>
                    </a:lnTo>
                    <a:lnTo>
                      <a:pt x="4110" y="1440"/>
                    </a:lnTo>
                    <a:lnTo>
                      <a:pt x="4122" y="1434"/>
                    </a:lnTo>
                    <a:lnTo>
                      <a:pt x="4128" y="1434"/>
                    </a:lnTo>
                    <a:lnTo>
                      <a:pt x="4134" y="1428"/>
                    </a:lnTo>
                    <a:lnTo>
                      <a:pt x="4122" y="1416"/>
                    </a:lnTo>
                    <a:lnTo>
                      <a:pt x="4110" y="1422"/>
                    </a:lnTo>
                    <a:lnTo>
                      <a:pt x="4098" y="1434"/>
                    </a:lnTo>
                    <a:lnTo>
                      <a:pt x="4092" y="1404"/>
                    </a:lnTo>
                    <a:lnTo>
                      <a:pt x="4068" y="1404"/>
                    </a:lnTo>
                    <a:lnTo>
                      <a:pt x="4050" y="1410"/>
                    </a:lnTo>
                    <a:lnTo>
                      <a:pt x="4026" y="1410"/>
                    </a:lnTo>
                    <a:lnTo>
                      <a:pt x="4020" y="1404"/>
                    </a:lnTo>
                    <a:lnTo>
                      <a:pt x="4020" y="1386"/>
                    </a:lnTo>
                    <a:lnTo>
                      <a:pt x="4038" y="1368"/>
                    </a:lnTo>
                    <a:lnTo>
                      <a:pt x="4032" y="1362"/>
                    </a:lnTo>
                    <a:lnTo>
                      <a:pt x="4014" y="1362"/>
                    </a:lnTo>
                    <a:lnTo>
                      <a:pt x="4008" y="1368"/>
                    </a:lnTo>
                    <a:lnTo>
                      <a:pt x="4020" y="1344"/>
                    </a:lnTo>
                    <a:lnTo>
                      <a:pt x="3984" y="1350"/>
                    </a:lnTo>
                    <a:lnTo>
                      <a:pt x="3984" y="1326"/>
                    </a:lnTo>
                    <a:lnTo>
                      <a:pt x="3978" y="1314"/>
                    </a:lnTo>
                    <a:lnTo>
                      <a:pt x="3972" y="1308"/>
                    </a:lnTo>
                    <a:lnTo>
                      <a:pt x="3948" y="1308"/>
                    </a:lnTo>
                    <a:lnTo>
                      <a:pt x="3930" y="1314"/>
                    </a:lnTo>
                    <a:lnTo>
                      <a:pt x="3906" y="1326"/>
                    </a:lnTo>
                    <a:lnTo>
                      <a:pt x="3900" y="1332"/>
                    </a:lnTo>
                    <a:lnTo>
                      <a:pt x="3894" y="1332"/>
                    </a:lnTo>
                    <a:lnTo>
                      <a:pt x="3888" y="1326"/>
                    </a:lnTo>
                    <a:lnTo>
                      <a:pt x="3876" y="1320"/>
                    </a:lnTo>
                    <a:lnTo>
                      <a:pt x="3864" y="1320"/>
                    </a:lnTo>
                    <a:lnTo>
                      <a:pt x="3852" y="1326"/>
                    </a:lnTo>
                    <a:lnTo>
                      <a:pt x="3846" y="1326"/>
                    </a:lnTo>
                    <a:lnTo>
                      <a:pt x="3834" y="1332"/>
                    </a:lnTo>
                    <a:lnTo>
                      <a:pt x="3822" y="1326"/>
                    </a:lnTo>
                    <a:lnTo>
                      <a:pt x="3762" y="1302"/>
                    </a:lnTo>
                    <a:lnTo>
                      <a:pt x="3738" y="1302"/>
                    </a:lnTo>
                    <a:lnTo>
                      <a:pt x="3714" y="1314"/>
                    </a:lnTo>
                    <a:lnTo>
                      <a:pt x="3708" y="1326"/>
                    </a:lnTo>
                    <a:lnTo>
                      <a:pt x="3702" y="1326"/>
                    </a:lnTo>
                    <a:lnTo>
                      <a:pt x="3684" y="1344"/>
                    </a:lnTo>
                    <a:lnTo>
                      <a:pt x="3684" y="1350"/>
                    </a:lnTo>
                    <a:lnTo>
                      <a:pt x="3696" y="1356"/>
                    </a:lnTo>
                    <a:lnTo>
                      <a:pt x="3702" y="1362"/>
                    </a:lnTo>
                    <a:lnTo>
                      <a:pt x="3708" y="1374"/>
                    </a:lnTo>
                    <a:lnTo>
                      <a:pt x="3708" y="1380"/>
                    </a:lnTo>
                    <a:lnTo>
                      <a:pt x="3702" y="1386"/>
                    </a:lnTo>
                    <a:lnTo>
                      <a:pt x="3690" y="1392"/>
                    </a:lnTo>
                    <a:lnTo>
                      <a:pt x="3672" y="1410"/>
                    </a:lnTo>
                    <a:lnTo>
                      <a:pt x="3660" y="1416"/>
                    </a:lnTo>
                    <a:lnTo>
                      <a:pt x="3636" y="1422"/>
                    </a:lnTo>
                    <a:lnTo>
                      <a:pt x="3660" y="1440"/>
                    </a:lnTo>
                    <a:lnTo>
                      <a:pt x="3654" y="1446"/>
                    </a:lnTo>
                    <a:lnTo>
                      <a:pt x="3642" y="1446"/>
                    </a:lnTo>
                    <a:lnTo>
                      <a:pt x="3636" y="1452"/>
                    </a:lnTo>
                    <a:lnTo>
                      <a:pt x="3636" y="1470"/>
                    </a:lnTo>
                    <a:lnTo>
                      <a:pt x="3642" y="1482"/>
                    </a:lnTo>
                    <a:lnTo>
                      <a:pt x="3642" y="1488"/>
                    </a:lnTo>
                    <a:lnTo>
                      <a:pt x="3636" y="1500"/>
                    </a:lnTo>
                    <a:lnTo>
                      <a:pt x="3624" y="1506"/>
                    </a:lnTo>
                    <a:lnTo>
                      <a:pt x="3618" y="1512"/>
                    </a:lnTo>
                    <a:lnTo>
                      <a:pt x="3606" y="1512"/>
                    </a:lnTo>
                    <a:lnTo>
                      <a:pt x="3582" y="1524"/>
                    </a:lnTo>
                    <a:lnTo>
                      <a:pt x="3576" y="1536"/>
                    </a:lnTo>
                    <a:lnTo>
                      <a:pt x="3576" y="1548"/>
                    </a:lnTo>
                    <a:lnTo>
                      <a:pt x="3570" y="1548"/>
                    </a:lnTo>
                    <a:lnTo>
                      <a:pt x="3564" y="1554"/>
                    </a:lnTo>
                    <a:lnTo>
                      <a:pt x="3552" y="1554"/>
                    </a:lnTo>
                    <a:lnTo>
                      <a:pt x="3540" y="1560"/>
                    </a:lnTo>
                    <a:lnTo>
                      <a:pt x="3534" y="1566"/>
                    </a:lnTo>
                    <a:lnTo>
                      <a:pt x="3522" y="1572"/>
                    </a:lnTo>
                    <a:lnTo>
                      <a:pt x="3504" y="1590"/>
                    </a:lnTo>
                    <a:lnTo>
                      <a:pt x="3510" y="1596"/>
                    </a:lnTo>
                    <a:lnTo>
                      <a:pt x="3522" y="1602"/>
                    </a:lnTo>
                    <a:lnTo>
                      <a:pt x="3534" y="1614"/>
                    </a:lnTo>
                    <a:lnTo>
                      <a:pt x="3552" y="1620"/>
                    </a:lnTo>
                    <a:lnTo>
                      <a:pt x="3558" y="1632"/>
                    </a:lnTo>
                    <a:lnTo>
                      <a:pt x="3564" y="1638"/>
                    </a:lnTo>
                    <a:lnTo>
                      <a:pt x="3564" y="1662"/>
                    </a:lnTo>
                    <a:lnTo>
                      <a:pt x="3558" y="1698"/>
                    </a:lnTo>
                    <a:lnTo>
                      <a:pt x="3540" y="1746"/>
                    </a:lnTo>
                    <a:lnTo>
                      <a:pt x="3510" y="1776"/>
                    </a:lnTo>
                    <a:lnTo>
                      <a:pt x="3468" y="1800"/>
                    </a:lnTo>
                    <a:lnTo>
                      <a:pt x="3426" y="1830"/>
                    </a:lnTo>
                    <a:lnTo>
                      <a:pt x="3390" y="1854"/>
                    </a:lnTo>
                    <a:lnTo>
                      <a:pt x="3366" y="1860"/>
                    </a:lnTo>
                    <a:lnTo>
                      <a:pt x="3336" y="1860"/>
                    </a:lnTo>
                    <a:lnTo>
                      <a:pt x="3300" y="1866"/>
                    </a:lnTo>
                    <a:lnTo>
                      <a:pt x="3276" y="1872"/>
                    </a:lnTo>
                    <a:lnTo>
                      <a:pt x="3258" y="1878"/>
                    </a:lnTo>
                    <a:lnTo>
                      <a:pt x="3258" y="1902"/>
                    </a:lnTo>
                    <a:lnTo>
                      <a:pt x="3264" y="1914"/>
                    </a:lnTo>
                    <a:lnTo>
                      <a:pt x="3264" y="1926"/>
                    </a:lnTo>
                    <a:lnTo>
                      <a:pt x="3270" y="1938"/>
                    </a:lnTo>
                    <a:lnTo>
                      <a:pt x="3270" y="1950"/>
                    </a:lnTo>
                    <a:lnTo>
                      <a:pt x="3252" y="1968"/>
                    </a:lnTo>
                    <a:lnTo>
                      <a:pt x="3234" y="2004"/>
                    </a:lnTo>
                    <a:lnTo>
                      <a:pt x="3234" y="2076"/>
                    </a:lnTo>
                    <a:lnTo>
                      <a:pt x="3210" y="2088"/>
                    </a:lnTo>
                    <a:lnTo>
                      <a:pt x="3204" y="2094"/>
                    </a:lnTo>
                    <a:lnTo>
                      <a:pt x="3180" y="2106"/>
                    </a:lnTo>
                    <a:lnTo>
                      <a:pt x="3180" y="2142"/>
                    </a:lnTo>
                    <a:lnTo>
                      <a:pt x="3156" y="2166"/>
                    </a:lnTo>
                    <a:lnTo>
                      <a:pt x="3156" y="2154"/>
                    </a:lnTo>
                    <a:lnTo>
                      <a:pt x="3162" y="2148"/>
                    </a:lnTo>
                    <a:lnTo>
                      <a:pt x="3162" y="2142"/>
                    </a:lnTo>
                    <a:lnTo>
                      <a:pt x="3156" y="2130"/>
                    </a:lnTo>
                    <a:lnTo>
                      <a:pt x="3138" y="2130"/>
                    </a:lnTo>
                    <a:lnTo>
                      <a:pt x="3126" y="2136"/>
                    </a:lnTo>
                    <a:lnTo>
                      <a:pt x="3108" y="2154"/>
                    </a:lnTo>
                    <a:lnTo>
                      <a:pt x="3108" y="2166"/>
                    </a:lnTo>
                    <a:lnTo>
                      <a:pt x="3114" y="2178"/>
                    </a:lnTo>
                    <a:lnTo>
                      <a:pt x="3114" y="2190"/>
                    </a:lnTo>
                    <a:lnTo>
                      <a:pt x="3108" y="2196"/>
                    </a:lnTo>
                    <a:lnTo>
                      <a:pt x="3108" y="2178"/>
                    </a:lnTo>
                    <a:lnTo>
                      <a:pt x="3102" y="2166"/>
                    </a:lnTo>
                    <a:lnTo>
                      <a:pt x="3090" y="2154"/>
                    </a:lnTo>
                    <a:lnTo>
                      <a:pt x="3078" y="2154"/>
                    </a:lnTo>
                    <a:lnTo>
                      <a:pt x="3066" y="2160"/>
                    </a:lnTo>
                    <a:lnTo>
                      <a:pt x="3042" y="2160"/>
                    </a:lnTo>
                    <a:lnTo>
                      <a:pt x="3036" y="2166"/>
                    </a:lnTo>
                    <a:lnTo>
                      <a:pt x="3030" y="2166"/>
                    </a:lnTo>
                    <a:lnTo>
                      <a:pt x="3042" y="2160"/>
                    </a:lnTo>
                    <a:lnTo>
                      <a:pt x="3060" y="2142"/>
                    </a:lnTo>
                    <a:lnTo>
                      <a:pt x="3072" y="2136"/>
                    </a:lnTo>
                    <a:lnTo>
                      <a:pt x="3078" y="2124"/>
                    </a:lnTo>
                    <a:lnTo>
                      <a:pt x="3078" y="2118"/>
                    </a:lnTo>
                    <a:lnTo>
                      <a:pt x="3072" y="2106"/>
                    </a:lnTo>
                    <a:lnTo>
                      <a:pt x="3060" y="2100"/>
                    </a:lnTo>
                    <a:lnTo>
                      <a:pt x="3048" y="2088"/>
                    </a:lnTo>
                    <a:lnTo>
                      <a:pt x="3030" y="2088"/>
                    </a:lnTo>
                    <a:lnTo>
                      <a:pt x="3024" y="2082"/>
                    </a:lnTo>
                    <a:lnTo>
                      <a:pt x="3018" y="2082"/>
                    </a:lnTo>
                    <a:lnTo>
                      <a:pt x="3024" y="2082"/>
                    </a:lnTo>
                    <a:lnTo>
                      <a:pt x="3042" y="2064"/>
                    </a:lnTo>
                    <a:lnTo>
                      <a:pt x="3042" y="2058"/>
                    </a:lnTo>
                    <a:lnTo>
                      <a:pt x="3030" y="2034"/>
                    </a:lnTo>
                    <a:lnTo>
                      <a:pt x="3030" y="2028"/>
                    </a:lnTo>
                    <a:lnTo>
                      <a:pt x="3024" y="2016"/>
                    </a:lnTo>
                    <a:lnTo>
                      <a:pt x="3060" y="1992"/>
                    </a:lnTo>
                    <a:lnTo>
                      <a:pt x="3060" y="1968"/>
                    </a:lnTo>
                    <a:lnTo>
                      <a:pt x="3084" y="1956"/>
                    </a:lnTo>
                    <a:lnTo>
                      <a:pt x="3084" y="1914"/>
                    </a:lnTo>
                    <a:lnTo>
                      <a:pt x="3090" y="1914"/>
                    </a:lnTo>
                    <a:lnTo>
                      <a:pt x="3102" y="1902"/>
                    </a:lnTo>
                    <a:lnTo>
                      <a:pt x="3114" y="1896"/>
                    </a:lnTo>
                    <a:lnTo>
                      <a:pt x="3132" y="1878"/>
                    </a:lnTo>
                    <a:lnTo>
                      <a:pt x="3126" y="1866"/>
                    </a:lnTo>
                    <a:lnTo>
                      <a:pt x="3120" y="1860"/>
                    </a:lnTo>
                    <a:lnTo>
                      <a:pt x="3084" y="1848"/>
                    </a:lnTo>
                    <a:lnTo>
                      <a:pt x="2976" y="1848"/>
                    </a:lnTo>
                    <a:lnTo>
                      <a:pt x="2940" y="1860"/>
                    </a:lnTo>
                    <a:lnTo>
                      <a:pt x="2946" y="1848"/>
                    </a:lnTo>
                    <a:lnTo>
                      <a:pt x="2952" y="1842"/>
                    </a:lnTo>
                    <a:lnTo>
                      <a:pt x="2952" y="1830"/>
                    </a:lnTo>
                    <a:lnTo>
                      <a:pt x="2958" y="1824"/>
                    </a:lnTo>
                    <a:lnTo>
                      <a:pt x="2952" y="1818"/>
                    </a:lnTo>
                    <a:lnTo>
                      <a:pt x="2940" y="1812"/>
                    </a:lnTo>
                    <a:lnTo>
                      <a:pt x="2928" y="1812"/>
                    </a:lnTo>
                    <a:lnTo>
                      <a:pt x="2892" y="1800"/>
                    </a:lnTo>
                    <a:lnTo>
                      <a:pt x="2874" y="1800"/>
                    </a:lnTo>
                    <a:lnTo>
                      <a:pt x="2868" y="1794"/>
                    </a:lnTo>
                    <a:lnTo>
                      <a:pt x="2862" y="1794"/>
                    </a:lnTo>
                    <a:lnTo>
                      <a:pt x="2862" y="1770"/>
                    </a:lnTo>
                    <a:lnTo>
                      <a:pt x="2856" y="1752"/>
                    </a:lnTo>
                    <a:lnTo>
                      <a:pt x="2844" y="1740"/>
                    </a:lnTo>
                    <a:lnTo>
                      <a:pt x="2790" y="1722"/>
                    </a:lnTo>
                    <a:lnTo>
                      <a:pt x="2778" y="1722"/>
                    </a:lnTo>
                    <a:lnTo>
                      <a:pt x="2778" y="1716"/>
                    </a:lnTo>
                    <a:lnTo>
                      <a:pt x="2766" y="1704"/>
                    </a:lnTo>
                    <a:lnTo>
                      <a:pt x="2754" y="1704"/>
                    </a:lnTo>
                    <a:lnTo>
                      <a:pt x="2736" y="1698"/>
                    </a:lnTo>
                    <a:lnTo>
                      <a:pt x="2694" y="1698"/>
                    </a:lnTo>
                    <a:lnTo>
                      <a:pt x="2646" y="1704"/>
                    </a:lnTo>
                    <a:lnTo>
                      <a:pt x="2610" y="1716"/>
                    </a:lnTo>
                    <a:lnTo>
                      <a:pt x="2592" y="1716"/>
                    </a:lnTo>
                    <a:lnTo>
                      <a:pt x="2598" y="1716"/>
                    </a:lnTo>
                    <a:lnTo>
                      <a:pt x="2604" y="1710"/>
                    </a:lnTo>
                    <a:lnTo>
                      <a:pt x="2616" y="1710"/>
                    </a:lnTo>
                    <a:lnTo>
                      <a:pt x="2628" y="1704"/>
                    </a:lnTo>
                    <a:lnTo>
                      <a:pt x="2634" y="1692"/>
                    </a:lnTo>
                    <a:lnTo>
                      <a:pt x="2640" y="1686"/>
                    </a:lnTo>
                    <a:lnTo>
                      <a:pt x="2646" y="1662"/>
                    </a:lnTo>
                    <a:lnTo>
                      <a:pt x="2658" y="1632"/>
                    </a:lnTo>
                    <a:lnTo>
                      <a:pt x="2664" y="1602"/>
                    </a:lnTo>
                    <a:lnTo>
                      <a:pt x="2670" y="1590"/>
                    </a:lnTo>
                    <a:lnTo>
                      <a:pt x="2658" y="1590"/>
                    </a:lnTo>
                    <a:lnTo>
                      <a:pt x="2646" y="1584"/>
                    </a:lnTo>
                    <a:lnTo>
                      <a:pt x="2616" y="1584"/>
                    </a:lnTo>
                    <a:lnTo>
                      <a:pt x="2610" y="1590"/>
                    </a:lnTo>
                    <a:lnTo>
                      <a:pt x="2598" y="1596"/>
                    </a:lnTo>
                    <a:lnTo>
                      <a:pt x="2592" y="1602"/>
                    </a:lnTo>
                    <a:lnTo>
                      <a:pt x="2580" y="1608"/>
                    </a:lnTo>
                    <a:lnTo>
                      <a:pt x="2598" y="1578"/>
                    </a:lnTo>
                    <a:lnTo>
                      <a:pt x="2592" y="1560"/>
                    </a:lnTo>
                    <a:lnTo>
                      <a:pt x="2610" y="1542"/>
                    </a:lnTo>
                    <a:lnTo>
                      <a:pt x="2616" y="1530"/>
                    </a:lnTo>
                    <a:lnTo>
                      <a:pt x="2640" y="1506"/>
                    </a:lnTo>
                    <a:lnTo>
                      <a:pt x="2646" y="1494"/>
                    </a:lnTo>
                    <a:lnTo>
                      <a:pt x="2664" y="1476"/>
                    </a:lnTo>
                    <a:lnTo>
                      <a:pt x="2694" y="1452"/>
                    </a:lnTo>
                    <a:lnTo>
                      <a:pt x="2730" y="1428"/>
                    </a:lnTo>
                    <a:lnTo>
                      <a:pt x="2754" y="1410"/>
                    </a:lnTo>
                    <a:lnTo>
                      <a:pt x="2766" y="1404"/>
                    </a:lnTo>
                    <a:lnTo>
                      <a:pt x="2760" y="1392"/>
                    </a:lnTo>
                    <a:lnTo>
                      <a:pt x="2826" y="1368"/>
                    </a:lnTo>
                    <a:lnTo>
                      <a:pt x="2826" y="1350"/>
                    </a:lnTo>
                    <a:lnTo>
                      <a:pt x="2868" y="1344"/>
                    </a:lnTo>
                    <a:lnTo>
                      <a:pt x="2868" y="1326"/>
                    </a:lnTo>
                    <a:lnTo>
                      <a:pt x="2898" y="1320"/>
                    </a:lnTo>
                    <a:lnTo>
                      <a:pt x="2952" y="1284"/>
                    </a:lnTo>
                    <a:lnTo>
                      <a:pt x="3006" y="1284"/>
                    </a:lnTo>
                    <a:lnTo>
                      <a:pt x="3042" y="1278"/>
                    </a:lnTo>
                    <a:lnTo>
                      <a:pt x="3060" y="1266"/>
                    </a:lnTo>
                    <a:lnTo>
                      <a:pt x="3060" y="1254"/>
                    </a:lnTo>
                    <a:lnTo>
                      <a:pt x="3030" y="1224"/>
                    </a:lnTo>
                    <a:lnTo>
                      <a:pt x="2970" y="1230"/>
                    </a:lnTo>
                    <a:lnTo>
                      <a:pt x="2982" y="1218"/>
                    </a:lnTo>
                    <a:lnTo>
                      <a:pt x="2928" y="1194"/>
                    </a:lnTo>
                    <a:lnTo>
                      <a:pt x="2952" y="1188"/>
                    </a:lnTo>
                    <a:lnTo>
                      <a:pt x="3036" y="1212"/>
                    </a:lnTo>
                    <a:lnTo>
                      <a:pt x="3054" y="1230"/>
                    </a:lnTo>
                    <a:lnTo>
                      <a:pt x="3066" y="1236"/>
                    </a:lnTo>
                    <a:lnTo>
                      <a:pt x="3096" y="1236"/>
                    </a:lnTo>
                    <a:lnTo>
                      <a:pt x="3108" y="1230"/>
                    </a:lnTo>
                    <a:lnTo>
                      <a:pt x="3114" y="1218"/>
                    </a:lnTo>
                    <a:lnTo>
                      <a:pt x="3126" y="1206"/>
                    </a:lnTo>
                    <a:lnTo>
                      <a:pt x="3132" y="1194"/>
                    </a:lnTo>
                    <a:lnTo>
                      <a:pt x="3144" y="1188"/>
                    </a:lnTo>
                    <a:lnTo>
                      <a:pt x="3150" y="1182"/>
                    </a:lnTo>
                    <a:lnTo>
                      <a:pt x="3156" y="1182"/>
                    </a:lnTo>
                    <a:lnTo>
                      <a:pt x="3180" y="1194"/>
                    </a:lnTo>
                    <a:lnTo>
                      <a:pt x="3198" y="1200"/>
                    </a:lnTo>
                    <a:lnTo>
                      <a:pt x="3210" y="1200"/>
                    </a:lnTo>
                    <a:lnTo>
                      <a:pt x="3246" y="1182"/>
                    </a:lnTo>
                    <a:lnTo>
                      <a:pt x="3282" y="1170"/>
                    </a:lnTo>
                    <a:lnTo>
                      <a:pt x="3318" y="1152"/>
                    </a:lnTo>
                    <a:lnTo>
                      <a:pt x="3336" y="1146"/>
                    </a:lnTo>
                    <a:lnTo>
                      <a:pt x="3360" y="1134"/>
                    </a:lnTo>
                    <a:lnTo>
                      <a:pt x="3372" y="1122"/>
                    </a:lnTo>
                    <a:lnTo>
                      <a:pt x="3366" y="1116"/>
                    </a:lnTo>
                    <a:lnTo>
                      <a:pt x="3342" y="1110"/>
                    </a:lnTo>
                    <a:lnTo>
                      <a:pt x="3264" y="1110"/>
                    </a:lnTo>
                    <a:lnTo>
                      <a:pt x="3258" y="1086"/>
                    </a:lnTo>
                    <a:lnTo>
                      <a:pt x="3174" y="1056"/>
                    </a:lnTo>
                    <a:lnTo>
                      <a:pt x="3186" y="1056"/>
                    </a:lnTo>
                    <a:lnTo>
                      <a:pt x="3216" y="1050"/>
                    </a:lnTo>
                    <a:lnTo>
                      <a:pt x="3252" y="1050"/>
                    </a:lnTo>
                    <a:lnTo>
                      <a:pt x="3282" y="1056"/>
                    </a:lnTo>
                    <a:lnTo>
                      <a:pt x="3294" y="1062"/>
                    </a:lnTo>
                    <a:lnTo>
                      <a:pt x="3306" y="1074"/>
                    </a:lnTo>
                    <a:lnTo>
                      <a:pt x="3324" y="1086"/>
                    </a:lnTo>
                    <a:lnTo>
                      <a:pt x="3336" y="1098"/>
                    </a:lnTo>
                    <a:lnTo>
                      <a:pt x="3348" y="1104"/>
                    </a:lnTo>
                    <a:lnTo>
                      <a:pt x="3372" y="1098"/>
                    </a:lnTo>
                    <a:lnTo>
                      <a:pt x="3408" y="1080"/>
                    </a:lnTo>
                    <a:lnTo>
                      <a:pt x="3444" y="1068"/>
                    </a:lnTo>
                    <a:lnTo>
                      <a:pt x="3474" y="1050"/>
                    </a:lnTo>
                    <a:lnTo>
                      <a:pt x="3486" y="1044"/>
                    </a:lnTo>
                    <a:lnTo>
                      <a:pt x="3462" y="1032"/>
                    </a:lnTo>
                    <a:lnTo>
                      <a:pt x="3468" y="1026"/>
                    </a:lnTo>
                    <a:lnTo>
                      <a:pt x="3492" y="1014"/>
                    </a:lnTo>
                    <a:lnTo>
                      <a:pt x="3522" y="1014"/>
                    </a:lnTo>
                    <a:lnTo>
                      <a:pt x="3528" y="1020"/>
                    </a:lnTo>
                    <a:lnTo>
                      <a:pt x="3534" y="1032"/>
                    </a:lnTo>
                    <a:lnTo>
                      <a:pt x="3540" y="1038"/>
                    </a:lnTo>
                    <a:lnTo>
                      <a:pt x="3570" y="1050"/>
                    </a:lnTo>
                    <a:lnTo>
                      <a:pt x="3576" y="1026"/>
                    </a:lnTo>
                    <a:lnTo>
                      <a:pt x="3594" y="1044"/>
                    </a:lnTo>
                    <a:lnTo>
                      <a:pt x="3600" y="1038"/>
                    </a:lnTo>
                    <a:lnTo>
                      <a:pt x="3600" y="1026"/>
                    </a:lnTo>
                    <a:lnTo>
                      <a:pt x="3594" y="1014"/>
                    </a:lnTo>
                    <a:lnTo>
                      <a:pt x="3582" y="1002"/>
                    </a:lnTo>
                    <a:lnTo>
                      <a:pt x="3564" y="990"/>
                    </a:lnTo>
                    <a:lnTo>
                      <a:pt x="3606" y="984"/>
                    </a:lnTo>
                    <a:lnTo>
                      <a:pt x="3606" y="990"/>
                    </a:lnTo>
                    <a:lnTo>
                      <a:pt x="3612" y="996"/>
                    </a:lnTo>
                    <a:lnTo>
                      <a:pt x="3612" y="1008"/>
                    </a:lnTo>
                    <a:lnTo>
                      <a:pt x="3624" y="1032"/>
                    </a:lnTo>
                    <a:lnTo>
                      <a:pt x="3630" y="1038"/>
                    </a:lnTo>
                    <a:lnTo>
                      <a:pt x="3636" y="1038"/>
                    </a:lnTo>
                    <a:lnTo>
                      <a:pt x="3654" y="1032"/>
                    </a:lnTo>
                    <a:lnTo>
                      <a:pt x="3690" y="1026"/>
                    </a:lnTo>
                    <a:lnTo>
                      <a:pt x="3732" y="1008"/>
                    </a:lnTo>
                    <a:lnTo>
                      <a:pt x="3768" y="990"/>
                    </a:lnTo>
                    <a:lnTo>
                      <a:pt x="3798" y="972"/>
                    </a:lnTo>
                    <a:lnTo>
                      <a:pt x="3798" y="960"/>
                    </a:lnTo>
                    <a:lnTo>
                      <a:pt x="3786" y="942"/>
                    </a:lnTo>
                    <a:lnTo>
                      <a:pt x="3780" y="930"/>
                    </a:lnTo>
                    <a:lnTo>
                      <a:pt x="3774" y="912"/>
                    </a:lnTo>
                    <a:lnTo>
                      <a:pt x="3774" y="900"/>
                    </a:lnTo>
                    <a:lnTo>
                      <a:pt x="3780" y="894"/>
                    </a:lnTo>
                    <a:lnTo>
                      <a:pt x="3792" y="894"/>
                    </a:lnTo>
                    <a:lnTo>
                      <a:pt x="3804" y="888"/>
                    </a:lnTo>
                    <a:lnTo>
                      <a:pt x="3822" y="888"/>
                    </a:lnTo>
                    <a:lnTo>
                      <a:pt x="3840" y="882"/>
                    </a:lnTo>
                    <a:lnTo>
                      <a:pt x="3858" y="882"/>
                    </a:lnTo>
                    <a:lnTo>
                      <a:pt x="3864" y="876"/>
                    </a:lnTo>
                    <a:lnTo>
                      <a:pt x="3870" y="876"/>
                    </a:lnTo>
                    <a:lnTo>
                      <a:pt x="3870" y="858"/>
                    </a:lnTo>
                    <a:lnTo>
                      <a:pt x="3864" y="846"/>
                    </a:lnTo>
                    <a:lnTo>
                      <a:pt x="3864" y="840"/>
                    </a:lnTo>
                    <a:lnTo>
                      <a:pt x="3858" y="828"/>
                    </a:lnTo>
                    <a:lnTo>
                      <a:pt x="3840" y="804"/>
                    </a:lnTo>
                    <a:lnTo>
                      <a:pt x="3822" y="798"/>
                    </a:lnTo>
                    <a:lnTo>
                      <a:pt x="3786" y="792"/>
                    </a:lnTo>
                    <a:lnTo>
                      <a:pt x="3744" y="792"/>
                    </a:lnTo>
                    <a:lnTo>
                      <a:pt x="3708" y="804"/>
                    </a:lnTo>
                    <a:lnTo>
                      <a:pt x="3690" y="822"/>
                    </a:lnTo>
                    <a:lnTo>
                      <a:pt x="3690" y="840"/>
                    </a:lnTo>
                    <a:lnTo>
                      <a:pt x="3696" y="840"/>
                    </a:lnTo>
                    <a:lnTo>
                      <a:pt x="3702" y="846"/>
                    </a:lnTo>
                    <a:lnTo>
                      <a:pt x="3666" y="870"/>
                    </a:lnTo>
                    <a:lnTo>
                      <a:pt x="3642" y="870"/>
                    </a:lnTo>
                    <a:lnTo>
                      <a:pt x="3576" y="918"/>
                    </a:lnTo>
                    <a:lnTo>
                      <a:pt x="3552" y="930"/>
                    </a:lnTo>
                    <a:lnTo>
                      <a:pt x="3546" y="936"/>
                    </a:lnTo>
                    <a:lnTo>
                      <a:pt x="3540" y="948"/>
                    </a:lnTo>
                    <a:lnTo>
                      <a:pt x="3522" y="966"/>
                    </a:lnTo>
                    <a:lnTo>
                      <a:pt x="3492" y="966"/>
                    </a:lnTo>
                    <a:lnTo>
                      <a:pt x="3456" y="984"/>
                    </a:lnTo>
                    <a:lnTo>
                      <a:pt x="3456" y="972"/>
                    </a:lnTo>
                    <a:lnTo>
                      <a:pt x="3450" y="954"/>
                    </a:lnTo>
                    <a:lnTo>
                      <a:pt x="3450" y="918"/>
                    </a:lnTo>
                    <a:lnTo>
                      <a:pt x="3456" y="912"/>
                    </a:lnTo>
                    <a:lnTo>
                      <a:pt x="3480" y="900"/>
                    </a:lnTo>
                    <a:lnTo>
                      <a:pt x="3498" y="900"/>
                    </a:lnTo>
                    <a:lnTo>
                      <a:pt x="3510" y="894"/>
                    </a:lnTo>
                    <a:lnTo>
                      <a:pt x="3516" y="882"/>
                    </a:lnTo>
                    <a:lnTo>
                      <a:pt x="3516" y="870"/>
                    </a:lnTo>
                    <a:lnTo>
                      <a:pt x="3510" y="852"/>
                    </a:lnTo>
                    <a:lnTo>
                      <a:pt x="3504" y="846"/>
                    </a:lnTo>
                    <a:lnTo>
                      <a:pt x="3498" y="834"/>
                    </a:lnTo>
                    <a:lnTo>
                      <a:pt x="3486" y="834"/>
                    </a:lnTo>
                    <a:lnTo>
                      <a:pt x="3450" y="852"/>
                    </a:lnTo>
                    <a:lnTo>
                      <a:pt x="3432" y="858"/>
                    </a:lnTo>
                    <a:lnTo>
                      <a:pt x="3420" y="864"/>
                    </a:lnTo>
                    <a:lnTo>
                      <a:pt x="3414" y="870"/>
                    </a:lnTo>
                    <a:lnTo>
                      <a:pt x="3408" y="870"/>
                    </a:lnTo>
                    <a:lnTo>
                      <a:pt x="3378" y="900"/>
                    </a:lnTo>
                    <a:lnTo>
                      <a:pt x="3372" y="888"/>
                    </a:lnTo>
                    <a:lnTo>
                      <a:pt x="3396" y="858"/>
                    </a:lnTo>
                    <a:lnTo>
                      <a:pt x="3396" y="840"/>
                    </a:lnTo>
                    <a:lnTo>
                      <a:pt x="3438" y="822"/>
                    </a:lnTo>
                    <a:lnTo>
                      <a:pt x="3402" y="816"/>
                    </a:lnTo>
                    <a:lnTo>
                      <a:pt x="3408" y="804"/>
                    </a:lnTo>
                    <a:lnTo>
                      <a:pt x="3360" y="816"/>
                    </a:lnTo>
                    <a:lnTo>
                      <a:pt x="3336" y="804"/>
                    </a:lnTo>
                    <a:lnTo>
                      <a:pt x="3378" y="792"/>
                    </a:lnTo>
                    <a:lnTo>
                      <a:pt x="3378" y="774"/>
                    </a:lnTo>
                    <a:lnTo>
                      <a:pt x="3390" y="774"/>
                    </a:lnTo>
                    <a:lnTo>
                      <a:pt x="3396" y="780"/>
                    </a:lnTo>
                    <a:lnTo>
                      <a:pt x="3420" y="780"/>
                    </a:lnTo>
                    <a:lnTo>
                      <a:pt x="3426" y="774"/>
                    </a:lnTo>
                    <a:lnTo>
                      <a:pt x="3426" y="762"/>
                    </a:lnTo>
                    <a:lnTo>
                      <a:pt x="3420" y="756"/>
                    </a:lnTo>
                    <a:lnTo>
                      <a:pt x="3408" y="756"/>
                    </a:lnTo>
                    <a:lnTo>
                      <a:pt x="3396" y="744"/>
                    </a:lnTo>
                    <a:lnTo>
                      <a:pt x="3396" y="738"/>
                    </a:lnTo>
                    <a:lnTo>
                      <a:pt x="3420" y="690"/>
                    </a:lnTo>
                    <a:lnTo>
                      <a:pt x="3426" y="684"/>
                    </a:lnTo>
                    <a:lnTo>
                      <a:pt x="3426" y="672"/>
                    </a:lnTo>
                    <a:lnTo>
                      <a:pt x="3420" y="666"/>
                    </a:lnTo>
                    <a:lnTo>
                      <a:pt x="3414" y="666"/>
                    </a:lnTo>
                    <a:lnTo>
                      <a:pt x="3372" y="648"/>
                    </a:lnTo>
                    <a:lnTo>
                      <a:pt x="3348" y="660"/>
                    </a:lnTo>
                    <a:lnTo>
                      <a:pt x="3336" y="660"/>
                    </a:lnTo>
                    <a:lnTo>
                      <a:pt x="3318" y="666"/>
                    </a:lnTo>
                    <a:lnTo>
                      <a:pt x="3312" y="666"/>
                    </a:lnTo>
                    <a:lnTo>
                      <a:pt x="3306" y="672"/>
                    </a:lnTo>
                    <a:lnTo>
                      <a:pt x="3306" y="690"/>
                    </a:lnTo>
                    <a:lnTo>
                      <a:pt x="3240" y="690"/>
                    </a:lnTo>
                    <a:lnTo>
                      <a:pt x="3228" y="696"/>
                    </a:lnTo>
                    <a:lnTo>
                      <a:pt x="3222" y="702"/>
                    </a:lnTo>
                    <a:lnTo>
                      <a:pt x="3210" y="708"/>
                    </a:lnTo>
                    <a:lnTo>
                      <a:pt x="3198" y="720"/>
                    </a:lnTo>
                    <a:lnTo>
                      <a:pt x="3204" y="726"/>
                    </a:lnTo>
                    <a:lnTo>
                      <a:pt x="3216" y="732"/>
                    </a:lnTo>
                    <a:lnTo>
                      <a:pt x="3228" y="732"/>
                    </a:lnTo>
                    <a:lnTo>
                      <a:pt x="3234" y="738"/>
                    </a:lnTo>
                    <a:lnTo>
                      <a:pt x="3228" y="738"/>
                    </a:lnTo>
                    <a:lnTo>
                      <a:pt x="3222" y="744"/>
                    </a:lnTo>
                    <a:lnTo>
                      <a:pt x="3204" y="744"/>
                    </a:lnTo>
                    <a:lnTo>
                      <a:pt x="3180" y="756"/>
                    </a:lnTo>
                    <a:lnTo>
                      <a:pt x="3168" y="768"/>
                    </a:lnTo>
                    <a:lnTo>
                      <a:pt x="3168" y="774"/>
                    </a:lnTo>
                    <a:lnTo>
                      <a:pt x="3174" y="786"/>
                    </a:lnTo>
                    <a:lnTo>
                      <a:pt x="3186" y="798"/>
                    </a:lnTo>
                    <a:lnTo>
                      <a:pt x="3198" y="804"/>
                    </a:lnTo>
                    <a:lnTo>
                      <a:pt x="3204" y="810"/>
                    </a:lnTo>
                    <a:lnTo>
                      <a:pt x="3210" y="810"/>
                    </a:lnTo>
                    <a:lnTo>
                      <a:pt x="3234" y="798"/>
                    </a:lnTo>
                    <a:lnTo>
                      <a:pt x="3234" y="822"/>
                    </a:lnTo>
                    <a:lnTo>
                      <a:pt x="3240" y="828"/>
                    </a:lnTo>
                    <a:lnTo>
                      <a:pt x="3246" y="828"/>
                    </a:lnTo>
                    <a:lnTo>
                      <a:pt x="3258" y="822"/>
                    </a:lnTo>
                    <a:lnTo>
                      <a:pt x="3282" y="822"/>
                    </a:lnTo>
                    <a:lnTo>
                      <a:pt x="3276" y="828"/>
                    </a:lnTo>
                    <a:lnTo>
                      <a:pt x="3252" y="840"/>
                    </a:lnTo>
                    <a:lnTo>
                      <a:pt x="3246" y="840"/>
                    </a:lnTo>
                    <a:lnTo>
                      <a:pt x="3228" y="828"/>
                    </a:lnTo>
                    <a:lnTo>
                      <a:pt x="3222" y="846"/>
                    </a:lnTo>
                    <a:lnTo>
                      <a:pt x="3204" y="846"/>
                    </a:lnTo>
                    <a:lnTo>
                      <a:pt x="3192" y="852"/>
                    </a:lnTo>
                    <a:lnTo>
                      <a:pt x="3186" y="852"/>
                    </a:lnTo>
                    <a:lnTo>
                      <a:pt x="3180" y="858"/>
                    </a:lnTo>
                    <a:lnTo>
                      <a:pt x="3204" y="858"/>
                    </a:lnTo>
                    <a:lnTo>
                      <a:pt x="3228" y="846"/>
                    </a:lnTo>
                    <a:lnTo>
                      <a:pt x="3240" y="846"/>
                    </a:lnTo>
                    <a:lnTo>
                      <a:pt x="3240" y="852"/>
                    </a:lnTo>
                    <a:lnTo>
                      <a:pt x="3228" y="870"/>
                    </a:lnTo>
                    <a:lnTo>
                      <a:pt x="3210" y="882"/>
                    </a:lnTo>
                    <a:lnTo>
                      <a:pt x="3198" y="888"/>
                    </a:lnTo>
                    <a:lnTo>
                      <a:pt x="3180" y="894"/>
                    </a:lnTo>
                    <a:lnTo>
                      <a:pt x="3168" y="900"/>
                    </a:lnTo>
                    <a:lnTo>
                      <a:pt x="3162" y="906"/>
                    </a:lnTo>
                    <a:lnTo>
                      <a:pt x="3138" y="918"/>
                    </a:lnTo>
                    <a:lnTo>
                      <a:pt x="3132" y="924"/>
                    </a:lnTo>
                    <a:lnTo>
                      <a:pt x="3120" y="918"/>
                    </a:lnTo>
                    <a:lnTo>
                      <a:pt x="3114" y="918"/>
                    </a:lnTo>
                    <a:lnTo>
                      <a:pt x="3102" y="912"/>
                    </a:lnTo>
                    <a:lnTo>
                      <a:pt x="3090" y="912"/>
                    </a:lnTo>
                    <a:lnTo>
                      <a:pt x="3072" y="930"/>
                    </a:lnTo>
                    <a:lnTo>
                      <a:pt x="3060" y="936"/>
                    </a:lnTo>
                    <a:lnTo>
                      <a:pt x="3054" y="948"/>
                    </a:lnTo>
                    <a:lnTo>
                      <a:pt x="3054" y="972"/>
                    </a:lnTo>
                    <a:lnTo>
                      <a:pt x="3048" y="978"/>
                    </a:lnTo>
                    <a:lnTo>
                      <a:pt x="3042" y="966"/>
                    </a:lnTo>
                    <a:lnTo>
                      <a:pt x="3030" y="966"/>
                    </a:lnTo>
                    <a:lnTo>
                      <a:pt x="3018" y="960"/>
                    </a:lnTo>
                    <a:lnTo>
                      <a:pt x="3012" y="960"/>
                    </a:lnTo>
                    <a:lnTo>
                      <a:pt x="3006" y="954"/>
                    </a:lnTo>
                    <a:lnTo>
                      <a:pt x="3030" y="930"/>
                    </a:lnTo>
                    <a:lnTo>
                      <a:pt x="3042" y="924"/>
                    </a:lnTo>
                    <a:lnTo>
                      <a:pt x="3060" y="906"/>
                    </a:lnTo>
                    <a:lnTo>
                      <a:pt x="3072" y="900"/>
                    </a:lnTo>
                    <a:lnTo>
                      <a:pt x="3036" y="900"/>
                    </a:lnTo>
                    <a:lnTo>
                      <a:pt x="3030" y="888"/>
                    </a:lnTo>
                    <a:lnTo>
                      <a:pt x="3018" y="882"/>
                    </a:lnTo>
                    <a:lnTo>
                      <a:pt x="2994" y="882"/>
                    </a:lnTo>
                    <a:lnTo>
                      <a:pt x="2988" y="888"/>
                    </a:lnTo>
                    <a:lnTo>
                      <a:pt x="2946" y="888"/>
                    </a:lnTo>
                    <a:lnTo>
                      <a:pt x="2946" y="894"/>
                    </a:lnTo>
                    <a:lnTo>
                      <a:pt x="2940" y="906"/>
                    </a:lnTo>
                    <a:lnTo>
                      <a:pt x="2940" y="918"/>
                    </a:lnTo>
                    <a:lnTo>
                      <a:pt x="2946" y="918"/>
                    </a:lnTo>
                    <a:lnTo>
                      <a:pt x="2952" y="924"/>
                    </a:lnTo>
                    <a:lnTo>
                      <a:pt x="2964" y="924"/>
                    </a:lnTo>
                    <a:lnTo>
                      <a:pt x="2976" y="936"/>
                    </a:lnTo>
                    <a:lnTo>
                      <a:pt x="2982" y="936"/>
                    </a:lnTo>
                    <a:lnTo>
                      <a:pt x="2976" y="942"/>
                    </a:lnTo>
                    <a:lnTo>
                      <a:pt x="2958" y="942"/>
                    </a:lnTo>
                    <a:lnTo>
                      <a:pt x="2952" y="936"/>
                    </a:lnTo>
                    <a:lnTo>
                      <a:pt x="2940" y="930"/>
                    </a:lnTo>
                    <a:lnTo>
                      <a:pt x="2934" y="924"/>
                    </a:lnTo>
                    <a:lnTo>
                      <a:pt x="2916" y="912"/>
                    </a:lnTo>
                    <a:lnTo>
                      <a:pt x="2910" y="942"/>
                    </a:lnTo>
                    <a:lnTo>
                      <a:pt x="2904" y="942"/>
                    </a:lnTo>
                    <a:lnTo>
                      <a:pt x="2898" y="948"/>
                    </a:lnTo>
                    <a:lnTo>
                      <a:pt x="2862" y="948"/>
                    </a:lnTo>
                    <a:lnTo>
                      <a:pt x="2844" y="942"/>
                    </a:lnTo>
                    <a:lnTo>
                      <a:pt x="2826" y="942"/>
                    </a:lnTo>
                    <a:lnTo>
                      <a:pt x="2808" y="936"/>
                    </a:lnTo>
                    <a:lnTo>
                      <a:pt x="2718" y="936"/>
                    </a:lnTo>
                    <a:lnTo>
                      <a:pt x="2706" y="930"/>
                    </a:lnTo>
                    <a:lnTo>
                      <a:pt x="2700" y="918"/>
                    </a:lnTo>
                    <a:lnTo>
                      <a:pt x="2688" y="912"/>
                    </a:lnTo>
                    <a:lnTo>
                      <a:pt x="2628" y="918"/>
                    </a:lnTo>
                    <a:lnTo>
                      <a:pt x="2622" y="912"/>
                    </a:lnTo>
                    <a:lnTo>
                      <a:pt x="2616" y="900"/>
                    </a:lnTo>
                    <a:lnTo>
                      <a:pt x="2604" y="894"/>
                    </a:lnTo>
                    <a:lnTo>
                      <a:pt x="2598" y="894"/>
                    </a:lnTo>
                    <a:lnTo>
                      <a:pt x="2586" y="888"/>
                    </a:lnTo>
                    <a:lnTo>
                      <a:pt x="2568" y="888"/>
                    </a:lnTo>
                    <a:lnTo>
                      <a:pt x="2556" y="894"/>
                    </a:lnTo>
                    <a:lnTo>
                      <a:pt x="2538" y="900"/>
                    </a:lnTo>
                    <a:lnTo>
                      <a:pt x="2532" y="906"/>
                    </a:lnTo>
                    <a:lnTo>
                      <a:pt x="2526" y="906"/>
                    </a:lnTo>
                    <a:lnTo>
                      <a:pt x="2526" y="912"/>
                    </a:lnTo>
                    <a:lnTo>
                      <a:pt x="2484" y="912"/>
                    </a:lnTo>
                    <a:lnTo>
                      <a:pt x="2472" y="906"/>
                    </a:lnTo>
                    <a:lnTo>
                      <a:pt x="2442" y="906"/>
                    </a:lnTo>
                    <a:lnTo>
                      <a:pt x="2430" y="918"/>
                    </a:lnTo>
                    <a:lnTo>
                      <a:pt x="2430" y="930"/>
                    </a:lnTo>
                    <a:lnTo>
                      <a:pt x="2418" y="954"/>
                    </a:lnTo>
                    <a:lnTo>
                      <a:pt x="2412" y="960"/>
                    </a:lnTo>
                    <a:lnTo>
                      <a:pt x="2412" y="966"/>
                    </a:lnTo>
                    <a:lnTo>
                      <a:pt x="2400" y="996"/>
                    </a:lnTo>
                    <a:lnTo>
                      <a:pt x="2364" y="996"/>
                    </a:lnTo>
                    <a:lnTo>
                      <a:pt x="2358" y="1026"/>
                    </a:lnTo>
                    <a:lnTo>
                      <a:pt x="2334" y="978"/>
                    </a:lnTo>
                    <a:lnTo>
                      <a:pt x="2340" y="978"/>
                    </a:lnTo>
                    <a:lnTo>
                      <a:pt x="2352" y="984"/>
                    </a:lnTo>
                    <a:lnTo>
                      <a:pt x="2376" y="984"/>
                    </a:lnTo>
                    <a:lnTo>
                      <a:pt x="2388" y="972"/>
                    </a:lnTo>
                    <a:lnTo>
                      <a:pt x="2358" y="942"/>
                    </a:lnTo>
                    <a:lnTo>
                      <a:pt x="2340" y="942"/>
                    </a:lnTo>
                    <a:lnTo>
                      <a:pt x="2328" y="936"/>
                    </a:lnTo>
                    <a:lnTo>
                      <a:pt x="2316" y="936"/>
                    </a:lnTo>
                    <a:lnTo>
                      <a:pt x="2322" y="918"/>
                    </a:lnTo>
                    <a:lnTo>
                      <a:pt x="2304" y="924"/>
                    </a:lnTo>
                    <a:lnTo>
                      <a:pt x="2262" y="930"/>
                    </a:lnTo>
                    <a:lnTo>
                      <a:pt x="2208" y="936"/>
                    </a:lnTo>
                    <a:lnTo>
                      <a:pt x="2160" y="942"/>
                    </a:lnTo>
                    <a:lnTo>
                      <a:pt x="2112" y="942"/>
                    </a:lnTo>
                    <a:lnTo>
                      <a:pt x="2064" y="936"/>
                    </a:lnTo>
                    <a:lnTo>
                      <a:pt x="2034" y="930"/>
                    </a:lnTo>
                    <a:lnTo>
                      <a:pt x="2028" y="924"/>
                    </a:lnTo>
                    <a:lnTo>
                      <a:pt x="2052" y="918"/>
                    </a:lnTo>
                    <a:lnTo>
                      <a:pt x="2082" y="918"/>
                    </a:lnTo>
                    <a:lnTo>
                      <a:pt x="2118" y="912"/>
                    </a:lnTo>
                    <a:lnTo>
                      <a:pt x="2142" y="900"/>
                    </a:lnTo>
                    <a:lnTo>
                      <a:pt x="2142" y="888"/>
                    </a:lnTo>
                    <a:lnTo>
                      <a:pt x="2112" y="864"/>
                    </a:lnTo>
                    <a:lnTo>
                      <a:pt x="2082" y="852"/>
                    </a:lnTo>
                    <a:lnTo>
                      <a:pt x="2004" y="852"/>
                    </a:lnTo>
                    <a:lnTo>
                      <a:pt x="1968" y="840"/>
                    </a:lnTo>
                    <a:lnTo>
                      <a:pt x="1944" y="834"/>
                    </a:lnTo>
                    <a:lnTo>
                      <a:pt x="1938" y="828"/>
                    </a:lnTo>
                    <a:lnTo>
                      <a:pt x="1908" y="828"/>
                    </a:lnTo>
                    <a:lnTo>
                      <a:pt x="1896" y="822"/>
                    </a:lnTo>
                    <a:lnTo>
                      <a:pt x="1866" y="804"/>
                    </a:lnTo>
                    <a:lnTo>
                      <a:pt x="1836" y="792"/>
                    </a:lnTo>
                    <a:lnTo>
                      <a:pt x="1812" y="786"/>
                    </a:lnTo>
                    <a:lnTo>
                      <a:pt x="1800" y="792"/>
                    </a:lnTo>
                    <a:lnTo>
                      <a:pt x="1782" y="798"/>
                    </a:lnTo>
                    <a:lnTo>
                      <a:pt x="1770" y="804"/>
                    </a:lnTo>
                    <a:lnTo>
                      <a:pt x="1758" y="816"/>
                    </a:lnTo>
                    <a:lnTo>
                      <a:pt x="1734" y="828"/>
                    </a:lnTo>
                    <a:lnTo>
                      <a:pt x="1680" y="828"/>
                    </a:lnTo>
                    <a:lnTo>
                      <a:pt x="1710" y="810"/>
                    </a:lnTo>
                    <a:lnTo>
                      <a:pt x="1710" y="798"/>
                    </a:lnTo>
                    <a:lnTo>
                      <a:pt x="1734" y="768"/>
                    </a:lnTo>
                    <a:lnTo>
                      <a:pt x="1728" y="768"/>
                    </a:lnTo>
                    <a:lnTo>
                      <a:pt x="1722" y="774"/>
                    </a:lnTo>
                    <a:lnTo>
                      <a:pt x="1674" y="798"/>
                    </a:lnTo>
                    <a:lnTo>
                      <a:pt x="1650" y="822"/>
                    </a:lnTo>
                    <a:lnTo>
                      <a:pt x="1638" y="828"/>
                    </a:lnTo>
                    <a:lnTo>
                      <a:pt x="1620" y="834"/>
                    </a:lnTo>
                    <a:lnTo>
                      <a:pt x="1608" y="828"/>
                    </a:lnTo>
                    <a:lnTo>
                      <a:pt x="1602" y="816"/>
                    </a:lnTo>
                    <a:lnTo>
                      <a:pt x="1602" y="798"/>
                    </a:lnTo>
                    <a:lnTo>
                      <a:pt x="1614" y="774"/>
                    </a:lnTo>
                    <a:lnTo>
                      <a:pt x="1614" y="762"/>
                    </a:lnTo>
                    <a:lnTo>
                      <a:pt x="1608" y="750"/>
                    </a:lnTo>
                    <a:lnTo>
                      <a:pt x="1596" y="744"/>
                    </a:lnTo>
                    <a:lnTo>
                      <a:pt x="1590" y="738"/>
                    </a:lnTo>
                    <a:lnTo>
                      <a:pt x="1578" y="738"/>
                    </a:lnTo>
                    <a:lnTo>
                      <a:pt x="1572" y="744"/>
                    </a:lnTo>
                    <a:lnTo>
                      <a:pt x="1572" y="750"/>
                    </a:lnTo>
                    <a:lnTo>
                      <a:pt x="1578" y="762"/>
                    </a:lnTo>
                    <a:lnTo>
                      <a:pt x="1584" y="768"/>
                    </a:lnTo>
                    <a:lnTo>
                      <a:pt x="1542" y="768"/>
                    </a:lnTo>
                    <a:lnTo>
                      <a:pt x="1530" y="774"/>
                    </a:lnTo>
                    <a:lnTo>
                      <a:pt x="1512" y="780"/>
                    </a:lnTo>
                    <a:lnTo>
                      <a:pt x="1494" y="798"/>
                    </a:lnTo>
                    <a:lnTo>
                      <a:pt x="1446" y="798"/>
                    </a:lnTo>
                    <a:lnTo>
                      <a:pt x="1428" y="804"/>
                    </a:lnTo>
                    <a:lnTo>
                      <a:pt x="1416" y="804"/>
                    </a:lnTo>
                    <a:lnTo>
                      <a:pt x="1398" y="810"/>
                    </a:lnTo>
                    <a:lnTo>
                      <a:pt x="1380" y="810"/>
                    </a:lnTo>
                    <a:lnTo>
                      <a:pt x="1374" y="816"/>
                    </a:lnTo>
                    <a:lnTo>
                      <a:pt x="1368" y="816"/>
                    </a:lnTo>
                    <a:lnTo>
                      <a:pt x="1356" y="822"/>
                    </a:lnTo>
                    <a:lnTo>
                      <a:pt x="1350" y="828"/>
                    </a:lnTo>
                    <a:lnTo>
                      <a:pt x="1338" y="834"/>
                    </a:lnTo>
                    <a:lnTo>
                      <a:pt x="1314" y="816"/>
                    </a:lnTo>
                    <a:lnTo>
                      <a:pt x="1302" y="822"/>
                    </a:lnTo>
                    <a:lnTo>
                      <a:pt x="1296" y="828"/>
                    </a:lnTo>
                    <a:lnTo>
                      <a:pt x="1272" y="840"/>
                    </a:lnTo>
                    <a:lnTo>
                      <a:pt x="1260" y="840"/>
                    </a:lnTo>
                    <a:lnTo>
                      <a:pt x="1254" y="846"/>
                    </a:lnTo>
                    <a:lnTo>
                      <a:pt x="1242" y="846"/>
                    </a:lnTo>
                    <a:lnTo>
                      <a:pt x="1230" y="852"/>
                    </a:lnTo>
                    <a:lnTo>
                      <a:pt x="1224" y="858"/>
                    </a:lnTo>
                    <a:lnTo>
                      <a:pt x="1212" y="864"/>
                    </a:lnTo>
                    <a:lnTo>
                      <a:pt x="1176" y="864"/>
                    </a:lnTo>
                    <a:lnTo>
                      <a:pt x="1188" y="858"/>
                    </a:lnTo>
                    <a:lnTo>
                      <a:pt x="1194" y="846"/>
                    </a:lnTo>
                    <a:lnTo>
                      <a:pt x="1212" y="840"/>
                    </a:lnTo>
                    <a:lnTo>
                      <a:pt x="1236" y="828"/>
                    </a:lnTo>
                    <a:lnTo>
                      <a:pt x="1254" y="828"/>
                    </a:lnTo>
                    <a:lnTo>
                      <a:pt x="1266" y="822"/>
                    </a:lnTo>
                    <a:lnTo>
                      <a:pt x="1284" y="816"/>
                    </a:lnTo>
                    <a:lnTo>
                      <a:pt x="1290" y="810"/>
                    </a:lnTo>
                    <a:lnTo>
                      <a:pt x="1362" y="810"/>
                    </a:lnTo>
                    <a:lnTo>
                      <a:pt x="1386" y="798"/>
                    </a:lnTo>
                    <a:lnTo>
                      <a:pt x="1422" y="792"/>
                    </a:lnTo>
                    <a:lnTo>
                      <a:pt x="1458" y="780"/>
                    </a:lnTo>
                    <a:lnTo>
                      <a:pt x="1470" y="780"/>
                    </a:lnTo>
                    <a:lnTo>
                      <a:pt x="1476" y="774"/>
                    </a:lnTo>
                    <a:lnTo>
                      <a:pt x="1482" y="774"/>
                    </a:lnTo>
                    <a:lnTo>
                      <a:pt x="1476" y="768"/>
                    </a:lnTo>
                    <a:lnTo>
                      <a:pt x="1410" y="768"/>
                    </a:lnTo>
                    <a:lnTo>
                      <a:pt x="1398" y="774"/>
                    </a:lnTo>
                    <a:lnTo>
                      <a:pt x="1392" y="774"/>
                    </a:lnTo>
                    <a:lnTo>
                      <a:pt x="1380" y="780"/>
                    </a:lnTo>
                    <a:lnTo>
                      <a:pt x="1374" y="786"/>
                    </a:lnTo>
                    <a:lnTo>
                      <a:pt x="1368" y="786"/>
                    </a:lnTo>
                    <a:lnTo>
                      <a:pt x="1362" y="792"/>
                    </a:lnTo>
                    <a:lnTo>
                      <a:pt x="1278" y="792"/>
                    </a:lnTo>
                    <a:lnTo>
                      <a:pt x="1254" y="804"/>
                    </a:lnTo>
                    <a:lnTo>
                      <a:pt x="1248" y="810"/>
                    </a:lnTo>
                    <a:lnTo>
                      <a:pt x="1236" y="816"/>
                    </a:lnTo>
                    <a:lnTo>
                      <a:pt x="1230" y="822"/>
                    </a:lnTo>
                    <a:lnTo>
                      <a:pt x="1212" y="822"/>
                    </a:lnTo>
                    <a:lnTo>
                      <a:pt x="1158" y="846"/>
                    </a:lnTo>
                    <a:lnTo>
                      <a:pt x="1140" y="846"/>
                    </a:lnTo>
                    <a:lnTo>
                      <a:pt x="1128" y="858"/>
                    </a:lnTo>
                    <a:lnTo>
                      <a:pt x="1122" y="870"/>
                    </a:lnTo>
                    <a:lnTo>
                      <a:pt x="1122" y="876"/>
                    </a:lnTo>
                    <a:lnTo>
                      <a:pt x="1116" y="876"/>
                    </a:lnTo>
                    <a:lnTo>
                      <a:pt x="1110" y="870"/>
                    </a:lnTo>
                    <a:lnTo>
                      <a:pt x="1110" y="846"/>
                    </a:lnTo>
                    <a:lnTo>
                      <a:pt x="1116" y="846"/>
                    </a:lnTo>
                    <a:lnTo>
                      <a:pt x="1152" y="834"/>
                    </a:lnTo>
                    <a:lnTo>
                      <a:pt x="1176" y="822"/>
                    </a:lnTo>
                    <a:lnTo>
                      <a:pt x="1194" y="816"/>
                    </a:lnTo>
                    <a:lnTo>
                      <a:pt x="1188" y="810"/>
                    </a:lnTo>
                    <a:lnTo>
                      <a:pt x="1176" y="810"/>
                    </a:lnTo>
                    <a:lnTo>
                      <a:pt x="1164" y="804"/>
                    </a:lnTo>
                    <a:lnTo>
                      <a:pt x="1140" y="804"/>
                    </a:lnTo>
                    <a:lnTo>
                      <a:pt x="1122" y="822"/>
                    </a:lnTo>
                    <a:lnTo>
                      <a:pt x="1110" y="828"/>
                    </a:lnTo>
                    <a:lnTo>
                      <a:pt x="1092" y="828"/>
                    </a:lnTo>
                    <a:lnTo>
                      <a:pt x="1080" y="834"/>
                    </a:lnTo>
                    <a:lnTo>
                      <a:pt x="1068" y="834"/>
                    </a:lnTo>
                    <a:lnTo>
                      <a:pt x="1068" y="840"/>
                    </a:lnTo>
                    <a:lnTo>
                      <a:pt x="1062" y="846"/>
                    </a:lnTo>
                    <a:lnTo>
                      <a:pt x="1062" y="876"/>
                    </a:lnTo>
                    <a:lnTo>
                      <a:pt x="1038" y="858"/>
                    </a:lnTo>
                    <a:lnTo>
                      <a:pt x="972" y="852"/>
                    </a:lnTo>
                    <a:lnTo>
                      <a:pt x="960" y="846"/>
                    </a:lnTo>
                    <a:lnTo>
                      <a:pt x="948" y="834"/>
                    </a:lnTo>
                    <a:lnTo>
                      <a:pt x="936" y="834"/>
                    </a:lnTo>
                    <a:lnTo>
                      <a:pt x="936" y="828"/>
                    </a:lnTo>
                    <a:lnTo>
                      <a:pt x="942" y="822"/>
                    </a:lnTo>
                    <a:lnTo>
                      <a:pt x="942" y="810"/>
                    </a:lnTo>
                    <a:lnTo>
                      <a:pt x="948" y="804"/>
                    </a:lnTo>
                    <a:lnTo>
                      <a:pt x="834" y="804"/>
                    </a:lnTo>
                    <a:lnTo>
                      <a:pt x="852" y="804"/>
                    </a:lnTo>
                    <a:lnTo>
                      <a:pt x="78" y="1440"/>
                    </a:lnTo>
                    <a:lnTo>
                      <a:pt x="72" y="1446"/>
                    </a:lnTo>
                    <a:lnTo>
                      <a:pt x="60" y="1452"/>
                    </a:lnTo>
                    <a:lnTo>
                      <a:pt x="54" y="1464"/>
                    </a:lnTo>
                    <a:lnTo>
                      <a:pt x="54" y="1476"/>
                    </a:lnTo>
                    <a:lnTo>
                      <a:pt x="108" y="1476"/>
                    </a:lnTo>
                    <a:lnTo>
                      <a:pt x="120" y="1464"/>
                    </a:lnTo>
                    <a:lnTo>
                      <a:pt x="156" y="1464"/>
                    </a:lnTo>
                    <a:lnTo>
                      <a:pt x="132" y="1488"/>
                    </a:lnTo>
                    <a:lnTo>
                      <a:pt x="132" y="1494"/>
                    </a:lnTo>
                    <a:lnTo>
                      <a:pt x="138" y="1506"/>
                    </a:lnTo>
                    <a:lnTo>
                      <a:pt x="138" y="1524"/>
                    </a:lnTo>
                    <a:lnTo>
                      <a:pt x="144" y="1530"/>
                    </a:lnTo>
                    <a:lnTo>
                      <a:pt x="156" y="1536"/>
                    </a:lnTo>
                    <a:lnTo>
                      <a:pt x="162" y="1542"/>
                    </a:lnTo>
                    <a:lnTo>
                      <a:pt x="144" y="1560"/>
                    </a:lnTo>
                    <a:lnTo>
                      <a:pt x="144" y="1572"/>
                    </a:lnTo>
                    <a:lnTo>
                      <a:pt x="150" y="1572"/>
                    </a:lnTo>
                    <a:lnTo>
                      <a:pt x="156" y="1566"/>
                    </a:lnTo>
                    <a:lnTo>
                      <a:pt x="168" y="1560"/>
                    </a:lnTo>
                    <a:lnTo>
                      <a:pt x="174" y="1554"/>
                    </a:lnTo>
                    <a:lnTo>
                      <a:pt x="180" y="1554"/>
                    </a:lnTo>
                    <a:lnTo>
                      <a:pt x="186" y="1548"/>
                    </a:lnTo>
                    <a:lnTo>
                      <a:pt x="198" y="1548"/>
                    </a:lnTo>
                    <a:lnTo>
                      <a:pt x="210" y="1542"/>
                    </a:lnTo>
                    <a:lnTo>
                      <a:pt x="222" y="1542"/>
                    </a:lnTo>
                    <a:lnTo>
                      <a:pt x="234" y="1536"/>
                    </a:lnTo>
                    <a:lnTo>
                      <a:pt x="240" y="1530"/>
                    </a:lnTo>
                    <a:lnTo>
                      <a:pt x="258" y="1530"/>
                    </a:lnTo>
                    <a:lnTo>
                      <a:pt x="258" y="1518"/>
                    </a:lnTo>
                    <a:lnTo>
                      <a:pt x="264" y="1518"/>
                    </a:lnTo>
                    <a:lnTo>
                      <a:pt x="270" y="1512"/>
                    </a:lnTo>
                    <a:lnTo>
                      <a:pt x="282" y="1512"/>
                    </a:lnTo>
                    <a:lnTo>
                      <a:pt x="300" y="1506"/>
                    </a:lnTo>
                    <a:lnTo>
                      <a:pt x="312" y="1506"/>
                    </a:lnTo>
                    <a:lnTo>
                      <a:pt x="330" y="1512"/>
                    </a:lnTo>
                    <a:lnTo>
                      <a:pt x="336" y="1518"/>
                    </a:lnTo>
                    <a:lnTo>
                      <a:pt x="330" y="1524"/>
                    </a:lnTo>
                    <a:lnTo>
                      <a:pt x="324" y="1524"/>
                    </a:lnTo>
                    <a:lnTo>
                      <a:pt x="318" y="1530"/>
                    </a:lnTo>
                    <a:lnTo>
                      <a:pt x="318" y="1560"/>
                    </a:lnTo>
                    <a:lnTo>
                      <a:pt x="306" y="1572"/>
                    </a:lnTo>
                    <a:lnTo>
                      <a:pt x="324" y="1590"/>
                    </a:lnTo>
                    <a:lnTo>
                      <a:pt x="330" y="1602"/>
                    </a:lnTo>
                    <a:lnTo>
                      <a:pt x="330" y="1620"/>
                    </a:lnTo>
                    <a:lnTo>
                      <a:pt x="312" y="1656"/>
                    </a:lnTo>
                    <a:lnTo>
                      <a:pt x="312" y="1698"/>
                    </a:lnTo>
                    <a:lnTo>
                      <a:pt x="306" y="1704"/>
                    </a:lnTo>
                    <a:lnTo>
                      <a:pt x="300" y="1716"/>
                    </a:lnTo>
                    <a:lnTo>
                      <a:pt x="300" y="1728"/>
                    </a:lnTo>
                    <a:lnTo>
                      <a:pt x="294" y="1740"/>
                    </a:lnTo>
                    <a:lnTo>
                      <a:pt x="294" y="1746"/>
                    </a:lnTo>
                    <a:lnTo>
                      <a:pt x="300" y="1752"/>
                    </a:lnTo>
                    <a:lnTo>
                      <a:pt x="312" y="1758"/>
                    </a:lnTo>
                    <a:lnTo>
                      <a:pt x="318" y="1764"/>
                    </a:lnTo>
                    <a:lnTo>
                      <a:pt x="324" y="1764"/>
                    </a:lnTo>
                    <a:lnTo>
                      <a:pt x="330" y="1770"/>
                    </a:lnTo>
                    <a:lnTo>
                      <a:pt x="330" y="1776"/>
                    </a:lnTo>
                    <a:lnTo>
                      <a:pt x="348" y="1776"/>
                    </a:lnTo>
                    <a:lnTo>
                      <a:pt x="354" y="1782"/>
                    </a:lnTo>
                    <a:lnTo>
                      <a:pt x="354" y="1794"/>
                    </a:lnTo>
                    <a:lnTo>
                      <a:pt x="342" y="1800"/>
                    </a:lnTo>
                    <a:lnTo>
                      <a:pt x="330" y="1812"/>
                    </a:lnTo>
                    <a:lnTo>
                      <a:pt x="318" y="1818"/>
                    </a:lnTo>
                    <a:lnTo>
                      <a:pt x="318" y="1830"/>
                    </a:lnTo>
                    <a:lnTo>
                      <a:pt x="312" y="1842"/>
                    </a:lnTo>
                    <a:lnTo>
                      <a:pt x="294" y="1860"/>
                    </a:lnTo>
                    <a:lnTo>
                      <a:pt x="282" y="1866"/>
                    </a:lnTo>
                    <a:lnTo>
                      <a:pt x="270" y="1878"/>
                    </a:lnTo>
                    <a:lnTo>
                      <a:pt x="252" y="1884"/>
                    </a:lnTo>
                    <a:lnTo>
                      <a:pt x="234" y="1896"/>
                    </a:lnTo>
                    <a:lnTo>
                      <a:pt x="228" y="1902"/>
                    </a:lnTo>
                    <a:lnTo>
                      <a:pt x="222" y="1914"/>
                    </a:lnTo>
                    <a:lnTo>
                      <a:pt x="222" y="1926"/>
                    </a:lnTo>
                    <a:lnTo>
                      <a:pt x="216" y="1932"/>
                    </a:lnTo>
                    <a:lnTo>
                      <a:pt x="216" y="1944"/>
                    </a:lnTo>
                    <a:lnTo>
                      <a:pt x="204" y="1956"/>
                    </a:lnTo>
                    <a:lnTo>
                      <a:pt x="210" y="1962"/>
                    </a:lnTo>
                    <a:lnTo>
                      <a:pt x="216" y="1962"/>
                    </a:lnTo>
                    <a:lnTo>
                      <a:pt x="216" y="1974"/>
                    </a:lnTo>
                    <a:lnTo>
                      <a:pt x="228" y="1986"/>
                    </a:lnTo>
                    <a:lnTo>
                      <a:pt x="240" y="1980"/>
                    </a:lnTo>
                    <a:lnTo>
                      <a:pt x="246" y="1968"/>
                    </a:lnTo>
                    <a:lnTo>
                      <a:pt x="258" y="1962"/>
                    </a:lnTo>
                    <a:lnTo>
                      <a:pt x="276" y="1956"/>
                    </a:lnTo>
                    <a:lnTo>
                      <a:pt x="294" y="1938"/>
                    </a:lnTo>
                    <a:lnTo>
                      <a:pt x="306" y="1938"/>
                    </a:lnTo>
                    <a:lnTo>
                      <a:pt x="306" y="1944"/>
                    </a:lnTo>
                    <a:lnTo>
                      <a:pt x="300" y="1950"/>
                    </a:lnTo>
                    <a:lnTo>
                      <a:pt x="288" y="1956"/>
                    </a:lnTo>
                    <a:lnTo>
                      <a:pt x="282" y="1956"/>
                    </a:lnTo>
                    <a:lnTo>
                      <a:pt x="276" y="1962"/>
                    </a:lnTo>
                    <a:lnTo>
                      <a:pt x="276" y="1974"/>
                    </a:lnTo>
                    <a:lnTo>
                      <a:pt x="282" y="1986"/>
                    </a:lnTo>
                    <a:lnTo>
                      <a:pt x="294" y="1998"/>
                    </a:lnTo>
                    <a:lnTo>
                      <a:pt x="252" y="1992"/>
                    </a:lnTo>
                    <a:lnTo>
                      <a:pt x="246" y="1998"/>
                    </a:lnTo>
                    <a:lnTo>
                      <a:pt x="240" y="2010"/>
                    </a:lnTo>
                    <a:lnTo>
                      <a:pt x="234" y="2016"/>
                    </a:lnTo>
                    <a:lnTo>
                      <a:pt x="228" y="2028"/>
                    </a:lnTo>
                    <a:lnTo>
                      <a:pt x="228" y="2034"/>
                    </a:lnTo>
                    <a:lnTo>
                      <a:pt x="234" y="2034"/>
                    </a:lnTo>
                    <a:lnTo>
                      <a:pt x="240" y="2040"/>
                    </a:lnTo>
                    <a:lnTo>
                      <a:pt x="252" y="2040"/>
                    </a:lnTo>
                    <a:lnTo>
                      <a:pt x="258" y="2046"/>
                    </a:lnTo>
                    <a:lnTo>
                      <a:pt x="252" y="2052"/>
                    </a:lnTo>
                    <a:lnTo>
                      <a:pt x="252" y="2058"/>
                    </a:lnTo>
                    <a:lnTo>
                      <a:pt x="246" y="2070"/>
                    </a:lnTo>
                    <a:lnTo>
                      <a:pt x="246" y="2076"/>
                    </a:lnTo>
                    <a:lnTo>
                      <a:pt x="252" y="2070"/>
                    </a:lnTo>
                    <a:lnTo>
                      <a:pt x="288" y="2052"/>
                    </a:lnTo>
                    <a:lnTo>
                      <a:pt x="306" y="2034"/>
                    </a:lnTo>
                    <a:lnTo>
                      <a:pt x="318" y="2028"/>
                    </a:lnTo>
                    <a:lnTo>
                      <a:pt x="318" y="2040"/>
                    </a:lnTo>
                    <a:lnTo>
                      <a:pt x="288" y="2058"/>
                    </a:lnTo>
                    <a:lnTo>
                      <a:pt x="312" y="2064"/>
                    </a:lnTo>
                    <a:lnTo>
                      <a:pt x="312" y="2076"/>
                    </a:lnTo>
                    <a:lnTo>
                      <a:pt x="294" y="2094"/>
                    </a:lnTo>
                    <a:lnTo>
                      <a:pt x="276" y="2076"/>
                    </a:lnTo>
                    <a:lnTo>
                      <a:pt x="270" y="2076"/>
                    </a:lnTo>
                    <a:lnTo>
                      <a:pt x="264" y="2082"/>
                    </a:lnTo>
                    <a:lnTo>
                      <a:pt x="240" y="2094"/>
                    </a:lnTo>
                    <a:lnTo>
                      <a:pt x="228" y="2094"/>
                    </a:lnTo>
                    <a:lnTo>
                      <a:pt x="216" y="2106"/>
                    </a:lnTo>
                    <a:lnTo>
                      <a:pt x="210" y="2118"/>
                    </a:lnTo>
                    <a:lnTo>
                      <a:pt x="204" y="2124"/>
                    </a:lnTo>
                    <a:lnTo>
                      <a:pt x="210" y="2118"/>
                    </a:lnTo>
                    <a:lnTo>
                      <a:pt x="222" y="2118"/>
                    </a:lnTo>
                    <a:lnTo>
                      <a:pt x="228" y="2112"/>
                    </a:lnTo>
                    <a:lnTo>
                      <a:pt x="276" y="2112"/>
                    </a:lnTo>
                    <a:lnTo>
                      <a:pt x="270" y="2112"/>
                    </a:lnTo>
                    <a:lnTo>
                      <a:pt x="264" y="2118"/>
                    </a:lnTo>
                    <a:lnTo>
                      <a:pt x="252" y="2118"/>
                    </a:lnTo>
                    <a:lnTo>
                      <a:pt x="240" y="2124"/>
                    </a:lnTo>
                    <a:lnTo>
                      <a:pt x="228" y="2124"/>
                    </a:lnTo>
                    <a:lnTo>
                      <a:pt x="216" y="2130"/>
                    </a:lnTo>
                    <a:lnTo>
                      <a:pt x="210" y="2130"/>
                    </a:lnTo>
                    <a:lnTo>
                      <a:pt x="210" y="2148"/>
                    </a:lnTo>
                    <a:lnTo>
                      <a:pt x="204" y="2148"/>
                    </a:lnTo>
                    <a:lnTo>
                      <a:pt x="198" y="2142"/>
                    </a:lnTo>
                    <a:lnTo>
                      <a:pt x="174" y="2142"/>
                    </a:lnTo>
                    <a:lnTo>
                      <a:pt x="174" y="2154"/>
                    </a:lnTo>
                    <a:lnTo>
                      <a:pt x="180" y="2166"/>
                    </a:lnTo>
                    <a:lnTo>
                      <a:pt x="192" y="2172"/>
                    </a:lnTo>
                    <a:lnTo>
                      <a:pt x="198" y="2178"/>
                    </a:lnTo>
                    <a:lnTo>
                      <a:pt x="246" y="2160"/>
                    </a:lnTo>
                    <a:lnTo>
                      <a:pt x="264" y="2184"/>
                    </a:lnTo>
                    <a:lnTo>
                      <a:pt x="300" y="2166"/>
                    </a:lnTo>
                    <a:lnTo>
                      <a:pt x="294" y="2172"/>
                    </a:lnTo>
                    <a:lnTo>
                      <a:pt x="288" y="2184"/>
                    </a:lnTo>
                    <a:lnTo>
                      <a:pt x="276" y="2190"/>
                    </a:lnTo>
                    <a:lnTo>
                      <a:pt x="270" y="2196"/>
                    </a:lnTo>
                    <a:lnTo>
                      <a:pt x="264" y="2208"/>
                    </a:lnTo>
                    <a:lnTo>
                      <a:pt x="264" y="2214"/>
                    </a:lnTo>
                    <a:lnTo>
                      <a:pt x="276" y="2214"/>
                    </a:lnTo>
                    <a:lnTo>
                      <a:pt x="282" y="2208"/>
                    </a:lnTo>
                    <a:lnTo>
                      <a:pt x="300" y="2202"/>
                    </a:lnTo>
                    <a:lnTo>
                      <a:pt x="318" y="2184"/>
                    </a:lnTo>
                    <a:lnTo>
                      <a:pt x="330" y="2178"/>
                    </a:lnTo>
                    <a:lnTo>
                      <a:pt x="306" y="2202"/>
                    </a:lnTo>
                    <a:lnTo>
                      <a:pt x="300" y="2214"/>
                    </a:lnTo>
                    <a:lnTo>
                      <a:pt x="294" y="2220"/>
                    </a:lnTo>
                    <a:lnTo>
                      <a:pt x="300" y="2220"/>
                    </a:lnTo>
                    <a:lnTo>
                      <a:pt x="312" y="2214"/>
                    </a:lnTo>
                    <a:lnTo>
                      <a:pt x="324" y="2214"/>
                    </a:lnTo>
                    <a:lnTo>
                      <a:pt x="318" y="2220"/>
                    </a:lnTo>
                    <a:lnTo>
                      <a:pt x="306" y="2226"/>
                    </a:lnTo>
                    <a:lnTo>
                      <a:pt x="300" y="2238"/>
                    </a:lnTo>
                    <a:lnTo>
                      <a:pt x="282" y="2256"/>
                    </a:lnTo>
                    <a:lnTo>
                      <a:pt x="288" y="2262"/>
                    </a:lnTo>
                    <a:lnTo>
                      <a:pt x="294" y="2262"/>
                    </a:lnTo>
                    <a:lnTo>
                      <a:pt x="342" y="2238"/>
                    </a:lnTo>
                    <a:lnTo>
                      <a:pt x="348" y="2232"/>
                    </a:lnTo>
                    <a:lnTo>
                      <a:pt x="324" y="2256"/>
                    </a:lnTo>
                    <a:lnTo>
                      <a:pt x="318" y="2268"/>
                    </a:lnTo>
                    <a:lnTo>
                      <a:pt x="318" y="2274"/>
                    </a:lnTo>
                    <a:lnTo>
                      <a:pt x="330" y="2280"/>
                    </a:lnTo>
                    <a:lnTo>
                      <a:pt x="342" y="2280"/>
                    </a:lnTo>
                    <a:lnTo>
                      <a:pt x="354" y="2292"/>
                    </a:lnTo>
                    <a:lnTo>
                      <a:pt x="354" y="2298"/>
                    </a:lnTo>
                    <a:lnTo>
                      <a:pt x="348" y="2304"/>
                    </a:lnTo>
                    <a:lnTo>
                      <a:pt x="348" y="2340"/>
                    </a:lnTo>
                    <a:lnTo>
                      <a:pt x="2058" y="2340"/>
                    </a:lnTo>
                    <a:lnTo>
                      <a:pt x="2064" y="2328"/>
                    </a:lnTo>
                    <a:lnTo>
                      <a:pt x="2064" y="2322"/>
                    </a:lnTo>
                    <a:lnTo>
                      <a:pt x="2070" y="2310"/>
                    </a:lnTo>
                    <a:lnTo>
                      <a:pt x="2076" y="2304"/>
                    </a:lnTo>
                    <a:lnTo>
                      <a:pt x="2088" y="2298"/>
                    </a:lnTo>
                    <a:lnTo>
                      <a:pt x="2100" y="2310"/>
                    </a:lnTo>
                    <a:lnTo>
                      <a:pt x="2088" y="2322"/>
                    </a:lnTo>
                    <a:lnTo>
                      <a:pt x="2082" y="2334"/>
                    </a:lnTo>
                    <a:lnTo>
                      <a:pt x="2082" y="2346"/>
                    </a:lnTo>
                    <a:lnTo>
                      <a:pt x="2094" y="2352"/>
                    </a:lnTo>
                    <a:lnTo>
                      <a:pt x="2112" y="2358"/>
                    </a:lnTo>
                    <a:lnTo>
                      <a:pt x="2124" y="2358"/>
                    </a:lnTo>
                    <a:lnTo>
                      <a:pt x="2142" y="2376"/>
                    </a:lnTo>
                    <a:lnTo>
                      <a:pt x="2154" y="2376"/>
                    </a:lnTo>
                    <a:lnTo>
                      <a:pt x="2154" y="2370"/>
                    </a:lnTo>
                    <a:lnTo>
                      <a:pt x="2166" y="2358"/>
                    </a:lnTo>
                    <a:lnTo>
                      <a:pt x="2178" y="2358"/>
                    </a:lnTo>
                    <a:lnTo>
                      <a:pt x="2190" y="2364"/>
                    </a:lnTo>
                    <a:lnTo>
                      <a:pt x="2202" y="2376"/>
                    </a:lnTo>
                    <a:lnTo>
                      <a:pt x="2202" y="2382"/>
                    </a:lnTo>
                    <a:lnTo>
                      <a:pt x="2208" y="2388"/>
                    </a:lnTo>
                    <a:lnTo>
                      <a:pt x="2238" y="2388"/>
                    </a:lnTo>
                    <a:lnTo>
                      <a:pt x="2256" y="2406"/>
                    </a:lnTo>
                    <a:lnTo>
                      <a:pt x="2268" y="2406"/>
                    </a:lnTo>
                    <a:lnTo>
                      <a:pt x="2280" y="2394"/>
                    </a:lnTo>
                    <a:lnTo>
                      <a:pt x="2292" y="2388"/>
                    </a:lnTo>
                    <a:lnTo>
                      <a:pt x="2298" y="2382"/>
                    </a:lnTo>
                    <a:lnTo>
                      <a:pt x="2298" y="2400"/>
                    </a:lnTo>
                    <a:lnTo>
                      <a:pt x="2346" y="2394"/>
                    </a:lnTo>
                    <a:lnTo>
                      <a:pt x="2346" y="2400"/>
                    </a:lnTo>
                    <a:lnTo>
                      <a:pt x="2352" y="2400"/>
                    </a:lnTo>
                    <a:lnTo>
                      <a:pt x="2364" y="2406"/>
                    </a:lnTo>
                    <a:lnTo>
                      <a:pt x="2382" y="2406"/>
                    </a:lnTo>
                    <a:lnTo>
                      <a:pt x="2394" y="2394"/>
                    </a:lnTo>
                    <a:lnTo>
                      <a:pt x="2406" y="2388"/>
                    </a:lnTo>
                    <a:lnTo>
                      <a:pt x="2412" y="2376"/>
                    </a:lnTo>
                    <a:lnTo>
                      <a:pt x="2412" y="2370"/>
                    </a:lnTo>
                    <a:lnTo>
                      <a:pt x="2430" y="2370"/>
                    </a:lnTo>
                    <a:lnTo>
                      <a:pt x="2436" y="2376"/>
                    </a:lnTo>
                    <a:lnTo>
                      <a:pt x="2442" y="2376"/>
                    </a:lnTo>
                    <a:lnTo>
                      <a:pt x="2454" y="2364"/>
                    </a:lnTo>
                    <a:lnTo>
                      <a:pt x="2460" y="2352"/>
                    </a:lnTo>
                    <a:lnTo>
                      <a:pt x="2466" y="2346"/>
                    </a:lnTo>
                    <a:lnTo>
                      <a:pt x="2472" y="2346"/>
                    </a:lnTo>
                    <a:lnTo>
                      <a:pt x="2472" y="2352"/>
                    </a:lnTo>
                    <a:lnTo>
                      <a:pt x="2478" y="2358"/>
                    </a:lnTo>
                    <a:lnTo>
                      <a:pt x="2502" y="2352"/>
                    </a:lnTo>
                    <a:lnTo>
                      <a:pt x="2496" y="2346"/>
                    </a:lnTo>
                    <a:lnTo>
                      <a:pt x="2496" y="2334"/>
                    </a:lnTo>
                    <a:lnTo>
                      <a:pt x="2502" y="2328"/>
                    </a:lnTo>
                    <a:lnTo>
                      <a:pt x="2514" y="2322"/>
                    </a:lnTo>
                    <a:lnTo>
                      <a:pt x="2532" y="2340"/>
                    </a:lnTo>
                    <a:lnTo>
                      <a:pt x="2556" y="2340"/>
                    </a:lnTo>
                    <a:lnTo>
                      <a:pt x="2562" y="2346"/>
                    </a:lnTo>
                    <a:lnTo>
                      <a:pt x="2580" y="2346"/>
                    </a:lnTo>
                    <a:lnTo>
                      <a:pt x="2604" y="2358"/>
                    </a:lnTo>
                    <a:lnTo>
                      <a:pt x="2604" y="2370"/>
                    </a:lnTo>
                    <a:lnTo>
                      <a:pt x="2598" y="2382"/>
                    </a:lnTo>
                    <a:lnTo>
                      <a:pt x="2598" y="2388"/>
                    </a:lnTo>
                    <a:lnTo>
                      <a:pt x="2592" y="2400"/>
                    </a:lnTo>
                    <a:lnTo>
                      <a:pt x="2604" y="2412"/>
                    </a:lnTo>
                    <a:lnTo>
                      <a:pt x="2592" y="2436"/>
                    </a:lnTo>
                    <a:lnTo>
                      <a:pt x="2598" y="2436"/>
                    </a:lnTo>
                    <a:lnTo>
                      <a:pt x="2604" y="2430"/>
                    </a:lnTo>
                    <a:lnTo>
                      <a:pt x="2616" y="2424"/>
                    </a:lnTo>
                    <a:lnTo>
                      <a:pt x="2634" y="2418"/>
                    </a:lnTo>
                    <a:lnTo>
                      <a:pt x="2646" y="2412"/>
                    </a:lnTo>
                    <a:lnTo>
                      <a:pt x="2670" y="2412"/>
                    </a:lnTo>
                    <a:lnTo>
                      <a:pt x="2670" y="2424"/>
                    </a:lnTo>
                    <a:lnTo>
                      <a:pt x="2658" y="2430"/>
                    </a:lnTo>
                    <a:lnTo>
                      <a:pt x="2652" y="2436"/>
                    </a:lnTo>
                    <a:lnTo>
                      <a:pt x="2646" y="2436"/>
                    </a:lnTo>
                    <a:lnTo>
                      <a:pt x="2640" y="2442"/>
                    </a:lnTo>
                    <a:lnTo>
                      <a:pt x="2646" y="2448"/>
                    </a:lnTo>
                    <a:lnTo>
                      <a:pt x="2652" y="2448"/>
                    </a:lnTo>
                    <a:lnTo>
                      <a:pt x="2664" y="2460"/>
                    </a:lnTo>
                    <a:lnTo>
                      <a:pt x="2640" y="2484"/>
                    </a:lnTo>
                    <a:lnTo>
                      <a:pt x="2640" y="2490"/>
                    </a:lnTo>
                    <a:lnTo>
                      <a:pt x="2652" y="2490"/>
                    </a:lnTo>
                    <a:lnTo>
                      <a:pt x="2652" y="2502"/>
                    </a:lnTo>
                    <a:lnTo>
                      <a:pt x="2640" y="2514"/>
                    </a:lnTo>
                    <a:lnTo>
                      <a:pt x="2640" y="2526"/>
                    </a:lnTo>
                    <a:lnTo>
                      <a:pt x="2658" y="2526"/>
                    </a:lnTo>
                    <a:lnTo>
                      <a:pt x="2652" y="2544"/>
                    </a:lnTo>
                    <a:lnTo>
                      <a:pt x="2658" y="2544"/>
                    </a:lnTo>
                    <a:lnTo>
                      <a:pt x="2670" y="2550"/>
                    </a:lnTo>
                    <a:lnTo>
                      <a:pt x="2754" y="2550"/>
                    </a:lnTo>
                    <a:lnTo>
                      <a:pt x="2766" y="2556"/>
                    </a:lnTo>
                    <a:lnTo>
                      <a:pt x="2784" y="2568"/>
                    </a:lnTo>
                    <a:lnTo>
                      <a:pt x="2838" y="2568"/>
                    </a:lnTo>
                    <a:lnTo>
                      <a:pt x="2850" y="2574"/>
                    </a:lnTo>
                    <a:lnTo>
                      <a:pt x="2856" y="2580"/>
                    </a:lnTo>
                    <a:lnTo>
                      <a:pt x="2856" y="2610"/>
                    </a:lnTo>
                    <a:lnTo>
                      <a:pt x="2874" y="2610"/>
                    </a:lnTo>
                    <a:lnTo>
                      <a:pt x="2874" y="2628"/>
                    </a:lnTo>
                    <a:lnTo>
                      <a:pt x="2862" y="2640"/>
                    </a:lnTo>
                    <a:lnTo>
                      <a:pt x="2862" y="2652"/>
                    </a:lnTo>
                    <a:lnTo>
                      <a:pt x="2874" y="2664"/>
                    </a:lnTo>
                    <a:lnTo>
                      <a:pt x="2880" y="2664"/>
                    </a:lnTo>
                    <a:lnTo>
                      <a:pt x="2856" y="2658"/>
                    </a:lnTo>
                    <a:lnTo>
                      <a:pt x="2856" y="2670"/>
                    </a:lnTo>
                    <a:lnTo>
                      <a:pt x="2850" y="2676"/>
                    </a:lnTo>
                    <a:lnTo>
                      <a:pt x="2844" y="2688"/>
                    </a:lnTo>
                    <a:lnTo>
                      <a:pt x="2838" y="2694"/>
                    </a:lnTo>
                    <a:lnTo>
                      <a:pt x="2832" y="2688"/>
                    </a:lnTo>
                    <a:lnTo>
                      <a:pt x="2820" y="2682"/>
                    </a:lnTo>
                    <a:lnTo>
                      <a:pt x="2802" y="2670"/>
                    </a:lnTo>
                    <a:lnTo>
                      <a:pt x="2790" y="2664"/>
                    </a:lnTo>
                    <a:lnTo>
                      <a:pt x="2784" y="2652"/>
                    </a:lnTo>
                    <a:lnTo>
                      <a:pt x="2784" y="2628"/>
                    </a:lnTo>
                    <a:lnTo>
                      <a:pt x="2766" y="2622"/>
                    </a:lnTo>
                    <a:lnTo>
                      <a:pt x="2772" y="2640"/>
                    </a:lnTo>
                    <a:lnTo>
                      <a:pt x="2772" y="2646"/>
                    </a:lnTo>
                    <a:lnTo>
                      <a:pt x="2778" y="2652"/>
                    </a:lnTo>
                    <a:lnTo>
                      <a:pt x="2778" y="2664"/>
                    </a:lnTo>
                    <a:lnTo>
                      <a:pt x="2772" y="2676"/>
                    </a:lnTo>
                    <a:lnTo>
                      <a:pt x="2760" y="2688"/>
                    </a:lnTo>
                    <a:lnTo>
                      <a:pt x="2754" y="2700"/>
                    </a:lnTo>
                    <a:lnTo>
                      <a:pt x="2736" y="2706"/>
                    </a:lnTo>
                    <a:lnTo>
                      <a:pt x="2718" y="2724"/>
                    </a:lnTo>
                    <a:lnTo>
                      <a:pt x="2712" y="2742"/>
                    </a:lnTo>
                    <a:lnTo>
                      <a:pt x="2700" y="2760"/>
                    </a:lnTo>
                    <a:lnTo>
                      <a:pt x="2694" y="2778"/>
                    </a:lnTo>
                    <a:lnTo>
                      <a:pt x="2688" y="2784"/>
                    </a:lnTo>
                    <a:lnTo>
                      <a:pt x="2664" y="2796"/>
                    </a:lnTo>
                    <a:lnTo>
                      <a:pt x="2652" y="2796"/>
                    </a:lnTo>
                    <a:lnTo>
                      <a:pt x="2646" y="2790"/>
                    </a:lnTo>
                    <a:lnTo>
                      <a:pt x="2640" y="2802"/>
                    </a:lnTo>
                    <a:lnTo>
                      <a:pt x="2634" y="2808"/>
                    </a:lnTo>
                    <a:lnTo>
                      <a:pt x="2634" y="2832"/>
                    </a:lnTo>
                    <a:lnTo>
                      <a:pt x="2628" y="2838"/>
                    </a:lnTo>
                    <a:lnTo>
                      <a:pt x="2622" y="2838"/>
                    </a:lnTo>
                    <a:lnTo>
                      <a:pt x="2586" y="2856"/>
                    </a:lnTo>
                    <a:lnTo>
                      <a:pt x="2562" y="2880"/>
                    </a:lnTo>
                    <a:lnTo>
                      <a:pt x="2562" y="2886"/>
                    </a:lnTo>
                    <a:lnTo>
                      <a:pt x="2568" y="2886"/>
                    </a:lnTo>
                    <a:lnTo>
                      <a:pt x="2580" y="2880"/>
                    </a:lnTo>
                    <a:lnTo>
                      <a:pt x="2592" y="2880"/>
                    </a:lnTo>
                    <a:lnTo>
                      <a:pt x="2598" y="2886"/>
                    </a:lnTo>
                    <a:lnTo>
                      <a:pt x="2610" y="2880"/>
                    </a:lnTo>
                    <a:lnTo>
                      <a:pt x="2616" y="2868"/>
                    </a:lnTo>
                    <a:lnTo>
                      <a:pt x="2628" y="2862"/>
                    </a:lnTo>
                    <a:lnTo>
                      <a:pt x="2658" y="2862"/>
                    </a:lnTo>
                    <a:lnTo>
                      <a:pt x="2658" y="2856"/>
                    </a:lnTo>
                    <a:lnTo>
                      <a:pt x="2664" y="2844"/>
                    </a:lnTo>
                    <a:lnTo>
                      <a:pt x="2676" y="2838"/>
                    </a:lnTo>
                    <a:lnTo>
                      <a:pt x="2682" y="2832"/>
                    </a:lnTo>
                    <a:lnTo>
                      <a:pt x="2754" y="2832"/>
                    </a:lnTo>
                    <a:lnTo>
                      <a:pt x="2766" y="2838"/>
                    </a:lnTo>
                    <a:lnTo>
                      <a:pt x="2790" y="2820"/>
                    </a:lnTo>
                    <a:lnTo>
                      <a:pt x="2856" y="2820"/>
                    </a:lnTo>
                    <a:lnTo>
                      <a:pt x="2862" y="2814"/>
                    </a:lnTo>
                    <a:lnTo>
                      <a:pt x="2862" y="2790"/>
                    </a:lnTo>
                    <a:lnTo>
                      <a:pt x="2844" y="2796"/>
                    </a:lnTo>
                    <a:lnTo>
                      <a:pt x="2832" y="2796"/>
                    </a:lnTo>
                    <a:lnTo>
                      <a:pt x="2826" y="2790"/>
                    </a:lnTo>
                    <a:lnTo>
                      <a:pt x="2826" y="2784"/>
                    </a:lnTo>
                    <a:lnTo>
                      <a:pt x="2832" y="2772"/>
                    </a:lnTo>
                    <a:lnTo>
                      <a:pt x="2850" y="2754"/>
                    </a:lnTo>
                    <a:lnTo>
                      <a:pt x="2868" y="2742"/>
                    </a:lnTo>
                    <a:lnTo>
                      <a:pt x="2880" y="2736"/>
                    </a:lnTo>
                    <a:lnTo>
                      <a:pt x="2910" y="2736"/>
                    </a:lnTo>
                    <a:lnTo>
                      <a:pt x="2928" y="2730"/>
                    </a:lnTo>
                    <a:lnTo>
                      <a:pt x="2952" y="2730"/>
                    </a:lnTo>
                    <a:lnTo>
                      <a:pt x="2964" y="2724"/>
                    </a:lnTo>
                    <a:lnTo>
                      <a:pt x="2970" y="2724"/>
                    </a:lnTo>
                    <a:lnTo>
                      <a:pt x="2976" y="2718"/>
                    </a:lnTo>
                    <a:lnTo>
                      <a:pt x="2982" y="2718"/>
                    </a:lnTo>
                    <a:lnTo>
                      <a:pt x="2994" y="2724"/>
                    </a:lnTo>
                    <a:lnTo>
                      <a:pt x="3000" y="2724"/>
                    </a:lnTo>
                    <a:lnTo>
                      <a:pt x="3012" y="2730"/>
                    </a:lnTo>
                    <a:lnTo>
                      <a:pt x="3018" y="2736"/>
                    </a:lnTo>
                    <a:lnTo>
                      <a:pt x="3024" y="2736"/>
                    </a:lnTo>
                    <a:lnTo>
                      <a:pt x="3030" y="2730"/>
                    </a:lnTo>
                    <a:lnTo>
                      <a:pt x="3030" y="2712"/>
                    </a:lnTo>
                    <a:lnTo>
                      <a:pt x="3036" y="2706"/>
                    </a:lnTo>
                    <a:lnTo>
                      <a:pt x="3048" y="2700"/>
                    </a:lnTo>
                    <a:lnTo>
                      <a:pt x="3060" y="2700"/>
                    </a:lnTo>
                    <a:lnTo>
                      <a:pt x="3066" y="2706"/>
                    </a:lnTo>
                    <a:lnTo>
                      <a:pt x="3072" y="2706"/>
                    </a:lnTo>
                    <a:lnTo>
                      <a:pt x="3072" y="2700"/>
                    </a:lnTo>
                    <a:lnTo>
                      <a:pt x="3102" y="2700"/>
                    </a:lnTo>
                    <a:lnTo>
                      <a:pt x="3114" y="2688"/>
                    </a:lnTo>
                    <a:lnTo>
                      <a:pt x="3126" y="2682"/>
                    </a:lnTo>
                    <a:lnTo>
                      <a:pt x="3150" y="2658"/>
                    </a:lnTo>
                    <a:lnTo>
                      <a:pt x="3162" y="2652"/>
                    </a:lnTo>
                    <a:lnTo>
                      <a:pt x="3174" y="2640"/>
                    </a:lnTo>
                    <a:lnTo>
                      <a:pt x="3408" y="2640"/>
                    </a:lnTo>
                    <a:lnTo>
                      <a:pt x="3408" y="2634"/>
                    </a:lnTo>
                    <a:lnTo>
                      <a:pt x="3420" y="2622"/>
                    </a:lnTo>
                    <a:lnTo>
                      <a:pt x="3438" y="2622"/>
                    </a:lnTo>
                    <a:lnTo>
                      <a:pt x="3450" y="2616"/>
                    </a:lnTo>
                    <a:lnTo>
                      <a:pt x="3456" y="2616"/>
                    </a:lnTo>
                    <a:lnTo>
                      <a:pt x="3456" y="2610"/>
                    </a:lnTo>
                    <a:lnTo>
                      <a:pt x="3468" y="2598"/>
                    </a:lnTo>
                    <a:lnTo>
                      <a:pt x="3480" y="2592"/>
                    </a:lnTo>
                    <a:lnTo>
                      <a:pt x="3486" y="2586"/>
                    </a:lnTo>
                    <a:lnTo>
                      <a:pt x="3498" y="2586"/>
                    </a:lnTo>
                    <a:lnTo>
                      <a:pt x="3504" y="2592"/>
                    </a:lnTo>
                    <a:lnTo>
                      <a:pt x="3510" y="2592"/>
                    </a:lnTo>
                    <a:lnTo>
                      <a:pt x="3510" y="2568"/>
                    </a:lnTo>
                    <a:lnTo>
                      <a:pt x="3516" y="2556"/>
                    </a:lnTo>
                    <a:lnTo>
                      <a:pt x="3528" y="2544"/>
                    </a:lnTo>
                    <a:lnTo>
                      <a:pt x="3534" y="2544"/>
                    </a:lnTo>
                    <a:lnTo>
                      <a:pt x="3546" y="2532"/>
                    </a:lnTo>
                    <a:lnTo>
                      <a:pt x="3546" y="2508"/>
                    </a:lnTo>
                    <a:lnTo>
                      <a:pt x="3588" y="2484"/>
                    </a:lnTo>
                    <a:lnTo>
                      <a:pt x="3594" y="2472"/>
                    </a:lnTo>
                    <a:lnTo>
                      <a:pt x="3618" y="2448"/>
                    </a:lnTo>
                    <a:lnTo>
                      <a:pt x="3630" y="2448"/>
                    </a:lnTo>
                    <a:lnTo>
                      <a:pt x="3636" y="2454"/>
                    </a:lnTo>
                    <a:lnTo>
                      <a:pt x="3636" y="2460"/>
                    </a:lnTo>
                    <a:lnTo>
                      <a:pt x="3642" y="2466"/>
                    </a:lnTo>
                    <a:lnTo>
                      <a:pt x="3654" y="2466"/>
                    </a:lnTo>
                    <a:lnTo>
                      <a:pt x="3666" y="2460"/>
                    </a:lnTo>
                    <a:lnTo>
                      <a:pt x="3702" y="2460"/>
                    </a:lnTo>
                    <a:lnTo>
                      <a:pt x="3708" y="2466"/>
                    </a:lnTo>
                    <a:lnTo>
                      <a:pt x="3708" y="2472"/>
                    </a:lnTo>
                    <a:lnTo>
                      <a:pt x="3702" y="2496"/>
                    </a:lnTo>
                    <a:lnTo>
                      <a:pt x="3690" y="2520"/>
                    </a:lnTo>
                    <a:lnTo>
                      <a:pt x="3678" y="2550"/>
                    </a:lnTo>
                    <a:lnTo>
                      <a:pt x="3666" y="2574"/>
                    </a:lnTo>
                    <a:lnTo>
                      <a:pt x="3666" y="2586"/>
                    </a:lnTo>
                    <a:lnTo>
                      <a:pt x="3672" y="2592"/>
                    </a:lnTo>
                    <a:lnTo>
                      <a:pt x="3678" y="2592"/>
                    </a:lnTo>
                    <a:lnTo>
                      <a:pt x="3684" y="2598"/>
                    </a:lnTo>
                    <a:lnTo>
                      <a:pt x="3672" y="2610"/>
                    </a:lnTo>
                    <a:lnTo>
                      <a:pt x="3666" y="2622"/>
                    </a:lnTo>
                    <a:lnTo>
                      <a:pt x="3666" y="2628"/>
                    </a:lnTo>
                    <a:lnTo>
                      <a:pt x="3690" y="2628"/>
                    </a:lnTo>
                    <a:lnTo>
                      <a:pt x="3690" y="2634"/>
                    </a:lnTo>
                    <a:lnTo>
                      <a:pt x="3696" y="2640"/>
                    </a:lnTo>
                    <a:lnTo>
                      <a:pt x="3714" y="2640"/>
                    </a:lnTo>
                    <a:lnTo>
                      <a:pt x="3750" y="2622"/>
                    </a:lnTo>
                    <a:lnTo>
                      <a:pt x="3768" y="2604"/>
                    </a:lnTo>
                    <a:lnTo>
                      <a:pt x="3780" y="2622"/>
                    </a:lnTo>
                    <a:lnTo>
                      <a:pt x="3786" y="2622"/>
                    </a:lnTo>
                    <a:lnTo>
                      <a:pt x="3792" y="2616"/>
                    </a:lnTo>
                    <a:lnTo>
                      <a:pt x="3816" y="2604"/>
                    </a:lnTo>
                    <a:lnTo>
                      <a:pt x="3828" y="2604"/>
                    </a:lnTo>
                    <a:lnTo>
                      <a:pt x="3840" y="2592"/>
                    </a:lnTo>
                    <a:lnTo>
                      <a:pt x="3852" y="2592"/>
                    </a:lnTo>
                    <a:lnTo>
                      <a:pt x="3864" y="2580"/>
                    </a:lnTo>
                    <a:lnTo>
                      <a:pt x="3870" y="2580"/>
                    </a:lnTo>
                    <a:lnTo>
                      <a:pt x="3888" y="2586"/>
                    </a:lnTo>
                    <a:lnTo>
                      <a:pt x="3846" y="2616"/>
                    </a:lnTo>
                    <a:lnTo>
                      <a:pt x="3936" y="2610"/>
                    </a:lnTo>
                    <a:lnTo>
                      <a:pt x="3918" y="2610"/>
                    </a:lnTo>
                    <a:lnTo>
                      <a:pt x="3906" y="2616"/>
                    </a:lnTo>
                    <a:lnTo>
                      <a:pt x="3894" y="2616"/>
                    </a:lnTo>
                    <a:lnTo>
                      <a:pt x="3888" y="2622"/>
                    </a:lnTo>
                    <a:lnTo>
                      <a:pt x="3888" y="2634"/>
                    </a:lnTo>
                    <a:lnTo>
                      <a:pt x="3882" y="2640"/>
                    </a:lnTo>
                    <a:lnTo>
                      <a:pt x="3876" y="2640"/>
                    </a:lnTo>
                    <a:lnTo>
                      <a:pt x="3870" y="2634"/>
                    </a:lnTo>
                    <a:lnTo>
                      <a:pt x="3864" y="2634"/>
                    </a:lnTo>
                    <a:lnTo>
                      <a:pt x="3852" y="2628"/>
                    </a:lnTo>
                    <a:lnTo>
                      <a:pt x="3846" y="2628"/>
                    </a:lnTo>
                    <a:lnTo>
                      <a:pt x="3828" y="2634"/>
                    </a:lnTo>
                    <a:lnTo>
                      <a:pt x="3738" y="2688"/>
                    </a:lnTo>
                    <a:lnTo>
                      <a:pt x="3726" y="2700"/>
                    </a:lnTo>
                    <a:lnTo>
                      <a:pt x="3720" y="2712"/>
                    </a:lnTo>
                    <a:lnTo>
                      <a:pt x="3720" y="2748"/>
                    </a:lnTo>
                    <a:lnTo>
                      <a:pt x="3726" y="2748"/>
                    </a:lnTo>
                    <a:lnTo>
                      <a:pt x="3732" y="2742"/>
                    </a:lnTo>
                    <a:lnTo>
                      <a:pt x="3738" y="2742"/>
                    </a:lnTo>
                    <a:lnTo>
                      <a:pt x="3738" y="2754"/>
                    </a:lnTo>
                    <a:lnTo>
                      <a:pt x="3744" y="2760"/>
                    </a:lnTo>
                    <a:lnTo>
                      <a:pt x="3756" y="2760"/>
                    </a:lnTo>
                    <a:lnTo>
                      <a:pt x="3762" y="2754"/>
                    </a:lnTo>
                    <a:lnTo>
                      <a:pt x="3768" y="2742"/>
                    </a:lnTo>
                    <a:lnTo>
                      <a:pt x="3774" y="2736"/>
                    </a:lnTo>
                    <a:lnTo>
                      <a:pt x="3786" y="2736"/>
                    </a:lnTo>
                    <a:lnTo>
                      <a:pt x="3804" y="2730"/>
                    </a:lnTo>
                    <a:lnTo>
                      <a:pt x="3816" y="2724"/>
                    </a:lnTo>
                    <a:lnTo>
                      <a:pt x="3834" y="2718"/>
                    </a:lnTo>
                    <a:lnTo>
                      <a:pt x="3846" y="2706"/>
                    </a:lnTo>
                    <a:lnTo>
                      <a:pt x="3852" y="2694"/>
                    </a:lnTo>
                    <a:lnTo>
                      <a:pt x="3870" y="2676"/>
                    </a:lnTo>
                    <a:lnTo>
                      <a:pt x="3876" y="2664"/>
                    </a:lnTo>
                    <a:lnTo>
                      <a:pt x="3876" y="2670"/>
                    </a:lnTo>
                    <a:lnTo>
                      <a:pt x="3882" y="2682"/>
                    </a:lnTo>
                    <a:lnTo>
                      <a:pt x="3888" y="2688"/>
                    </a:lnTo>
                    <a:lnTo>
                      <a:pt x="3894" y="2688"/>
                    </a:lnTo>
                    <a:lnTo>
                      <a:pt x="3930" y="2676"/>
                    </a:lnTo>
                    <a:lnTo>
                      <a:pt x="3954" y="2664"/>
                    </a:lnTo>
                    <a:lnTo>
                      <a:pt x="3972" y="2658"/>
                    </a:lnTo>
                    <a:lnTo>
                      <a:pt x="3984" y="2652"/>
                    </a:lnTo>
                    <a:lnTo>
                      <a:pt x="4008" y="2646"/>
                    </a:lnTo>
                    <a:lnTo>
                      <a:pt x="4068" y="2634"/>
                    </a:lnTo>
                    <a:lnTo>
                      <a:pt x="4080" y="2628"/>
                    </a:lnTo>
                    <a:lnTo>
                      <a:pt x="4068" y="2616"/>
                    </a:lnTo>
                    <a:lnTo>
                      <a:pt x="4074" y="2598"/>
                    </a:lnTo>
                    <a:lnTo>
                      <a:pt x="4038" y="2604"/>
                    </a:lnTo>
                    <a:lnTo>
                      <a:pt x="4038" y="2580"/>
                    </a:lnTo>
                    <a:lnTo>
                      <a:pt x="4026" y="2586"/>
                    </a:lnTo>
                    <a:lnTo>
                      <a:pt x="4020" y="2586"/>
                    </a:lnTo>
                    <a:lnTo>
                      <a:pt x="4008" y="2592"/>
                    </a:lnTo>
                    <a:lnTo>
                      <a:pt x="4002" y="2598"/>
                    </a:lnTo>
                    <a:lnTo>
                      <a:pt x="3990" y="2598"/>
                    </a:lnTo>
                    <a:lnTo>
                      <a:pt x="3990" y="2580"/>
                    </a:lnTo>
                    <a:lnTo>
                      <a:pt x="3930" y="2580"/>
                    </a:lnTo>
                    <a:lnTo>
                      <a:pt x="3924" y="2574"/>
                    </a:lnTo>
                    <a:lnTo>
                      <a:pt x="3924" y="2568"/>
                    </a:lnTo>
                    <a:lnTo>
                      <a:pt x="3918" y="2562"/>
                    </a:lnTo>
                    <a:lnTo>
                      <a:pt x="3918" y="2556"/>
                    </a:lnTo>
                    <a:lnTo>
                      <a:pt x="3930" y="2556"/>
                    </a:lnTo>
                    <a:lnTo>
                      <a:pt x="3918" y="2544"/>
                    </a:lnTo>
                    <a:lnTo>
                      <a:pt x="3888" y="2544"/>
                    </a:lnTo>
                    <a:lnTo>
                      <a:pt x="3882" y="2532"/>
                    </a:lnTo>
                    <a:lnTo>
                      <a:pt x="3882" y="2526"/>
                    </a:lnTo>
                    <a:lnTo>
                      <a:pt x="3876" y="2514"/>
                    </a:lnTo>
                    <a:lnTo>
                      <a:pt x="3876" y="2502"/>
                    </a:lnTo>
                    <a:lnTo>
                      <a:pt x="3894" y="2484"/>
                    </a:lnTo>
                    <a:lnTo>
                      <a:pt x="3870" y="2484"/>
                    </a:lnTo>
                    <a:lnTo>
                      <a:pt x="3876" y="2478"/>
                    </a:lnTo>
                    <a:lnTo>
                      <a:pt x="3888" y="2472"/>
                    </a:lnTo>
                    <a:lnTo>
                      <a:pt x="3894" y="2460"/>
                    </a:lnTo>
                    <a:lnTo>
                      <a:pt x="3906" y="2454"/>
                    </a:lnTo>
                    <a:lnTo>
                      <a:pt x="3918" y="2442"/>
                    </a:lnTo>
                    <a:lnTo>
                      <a:pt x="3924" y="2430"/>
                    </a:lnTo>
                    <a:lnTo>
                      <a:pt x="3936" y="2424"/>
                    </a:lnTo>
                    <a:lnTo>
                      <a:pt x="3942" y="2412"/>
                    </a:lnTo>
                    <a:lnTo>
                      <a:pt x="3948" y="2406"/>
                    </a:lnTo>
                    <a:lnTo>
                      <a:pt x="3936" y="2400"/>
                    </a:lnTo>
                    <a:lnTo>
                      <a:pt x="3912" y="2430"/>
                    </a:lnTo>
                    <a:lnTo>
                      <a:pt x="3894" y="2418"/>
                    </a:lnTo>
                    <a:lnTo>
                      <a:pt x="3864" y="2436"/>
                    </a:lnTo>
                    <a:lnTo>
                      <a:pt x="3858" y="2418"/>
                    </a:lnTo>
                    <a:lnTo>
                      <a:pt x="3828" y="2406"/>
                    </a:lnTo>
                    <a:lnTo>
                      <a:pt x="3810" y="2412"/>
                    </a:lnTo>
                    <a:lnTo>
                      <a:pt x="3864" y="2394"/>
                    </a:lnTo>
                    <a:lnTo>
                      <a:pt x="3870" y="2400"/>
                    </a:lnTo>
                    <a:lnTo>
                      <a:pt x="3882" y="2406"/>
                    </a:lnTo>
                    <a:lnTo>
                      <a:pt x="3900" y="2406"/>
                    </a:lnTo>
                    <a:lnTo>
                      <a:pt x="3918" y="2388"/>
                    </a:lnTo>
                    <a:lnTo>
                      <a:pt x="3930" y="2382"/>
                    </a:lnTo>
                    <a:lnTo>
                      <a:pt x="3936" y="2376"/>
                    </a:lnTo>
                    <a:lnTo>
                      <a:pt x="3978" y="2376"/>
                    </a:lnTo>
                    <a:lnTo>
                      <a:pt x="3978" y="2364"/>
                    </a:lnTo>
                    <a:lnTo>
                      <a:pt x="3972" y="2358"/>
                    </a:lnTo>
                    <a:lnTo>
                      <a:pt x="3966" y="2346"/>
                    </a:lnTo>
                    <a:lnTo>
                      <a:pt x="3990" y="2346"/>
                    </a:lnTo>
                    <a:lnTo>
                      <a:pt x="3978" y="2334"/>
                    </a:lnTo>
                    <a:lnTo>
                      <a:pt x="3972" y="2322"/>
                    </a:lnTo>
                    <a:lnTo>
                      <a:pt x="3960" y="2316"/>
                    </a:lnTo>
                    <a:lnTo>
                      <a:pt x="3942" y="2310"/>
                    </a:lnTo>
                    <a:lnTo>
                      <a:pt x="3918" y="2310"/>
                    </a:lnTo>
                    <a:lnTo>
                      <a:pt x="3852" y="2316"/>
                    </a:lnTo>
                    <a:lnTo>
                      <a:pt x="3792" y="2334"/>
                    </a:lnTo>
                    <a:lnTo>
                      <a:pt x="3744" y="2352"/>
                    </a:lnTo>
                    <a:lnTo>
                      <a:pt x="3684" y="2376"/>
                    </a:lnTo>
                    <a:lnTo>
                      <a:pt x="3660" y="2388"/>
                    </a:lnTo>
                    <a:lnTo>
                      <a:pt x="3642" y="2400"/>
                    </a:lnTo>
                    <a:lnTo>
                      <a:pt x="3624" y="2418"/>
                    </a:lnTo>
                    <a:lnTo>
                      <a:pt x="3606" y="2430"/>
                    </a:lnTo>
                    <a:lnTo>
                      <a:pt x="3594" y="2442"/>
                    </a:lnTo>
                    <a:lnTo>
                      <a:pt x="3576" y="2454"/>
                    </a:lnTo>
                    <a:lnTo>
                      <a:pt x="3564" y="2466"/>
                    </a:lnTo>
                    <a:lnTo>
                      <a:pt x="3528" y="2484"/>
                    </a:lnTo>
                    <a:lnTo>
                      <a:pt x="3516" y="2484"/>
                    </a:lnTo>
                    <a:lnTo>
                      <a:pt x="3498" y="2490"/>
                    </a:lnTo>
                    <a:lnTo>
                      <a:pt x="3486" y="2490"/>
                    </a:lnTo>
                    <a:lnTo>
                      <a:pt x="3492" y="2490"/>
                    </a:lnTo>
                    <a:lnTo>
                      <a:pt x="3498" y="2484"/>
                    </a:lnTo>
                    <a:lnTo>
                      <a:pt x="3510" y="2478"/>
                    </a:lnTo>
                    <a:lnTo>
                      <a:pt x="3522" y="2466"/>
                    </a:lnTo>
                    <a:lnTo>
                      <a:pt x="3540" y="2460"/>
                    </a:lnTo>
                    <a:lnTo>
                      <a:pt x="3552" y="2448"/>
                    </a:lnTo>
                    <a:lnTo>
                      <a:pt x="3576" y="2436"/>
                    </a:lnTo>
                    <a:lnTo>
                      <a:pt x="3600" y="2412"/>
                    </a:lnTo>
                    <a:lnTo>
                      <a:pt x="3606" y="2400"/>
                    </a:lnTo>
                    <a:lnTo>
                      <a:pt x="3582" y="2388"/>
                    </a:lnTo>
                    <a:lnTo>
                      <a:pt x="3588" y="2388"/>
                    </a:lnTo>
                    <a:lnTo>
                      <a:pt x="3594" y="2394"/>
                    </a:lnTo>
                    <a:lnTo>
                      <a:pt x="3624" y="2394"/>
                    </a:lnTo>
                    <a:lnTo>
                      <a:pt x="3642" y="2382"/>
                    </a:lnTo>
                    <a:lnTo>
                      <a:pt x="3702" y="2334"/>
                    </a:lnTo>
                    <a:lnTo>
                      <a:pt x="3750" y="2310"/>
                    </a:lnTo>
                    <a:lnTo>
                      <a:pt x="3768" y="2304"/>
                    </a:lnTo>
                    <a:lnTo>
                      <a:pt x="3804" y="2304"/>
                    </a:lnTo>
                    <a:lnTo>
                      <a:pt x="3852" y="2256"/>
                    </a:lnTo>
                    <a:lnTo>
                      <a:pt x="3870" y="2244"/>
                    </a:lnTo>
                    <a:lnTo>
                      <a:pt x="3888" y="2238"/>
                    </a:lnTo>
                    <a:lnTo>
                      <a:pt x="3936" y="2232"/>
                    </a:lnTo>
                    <a:lnTo>
                      <a:pt x="3990" y="2232"/>
                    </a:lnTo>
                    <a:lnTo>
                      <a:pt x="4044" y="2226"/>
                    </a:lnTo>
                    <a:lnTo>
                      <a:pt x="4074" y="2226"/>
                    </a:lnTo>
                    <a:lnTo>
                      <a:pt x="4104" y="2232"/>
                    </a:lnTo>
                    <a:lnTo>
                      <a:pt x="4176" y="2244"/>
                    </a:lnTo>
                    <a:lnTo>
                      <a:pt x="4200" y="2250"/>
                    </a:lnTo>
                    <a:lnTo>
                      <a:pt x="4212" y="2244"/>
                    </a:lnTo>
                    <a:lnTo>
                      <a:pt x="4248" y="2232"/>
                    </a:lnTo>
                    <a:lnTo>
                      <a:pt x="4260" y="2226"/>
                    </a:lnTo>
                    <a:lnTo>
                      <a:pt x="4278" y="2226"/>
                    </a:lnTo>
                    <a:lnTo>
                      <a:pt x="4296" y="2220"/>
                    </a:lnTo>
                    <a:lnTo>
                      <a:pt x="4320" y="2214"/>
                    </a:lnTo>
                    <a:lnTo>
                      <a:pt x="4338" y="2208"/>
                    </a:lnTo>
                    <a:lnTo>
                      <a:pt x="4374" y="2172"/>
                    </a:lnTo>
                    <a:lnTo>
                      <a:pt x="4392" y="2166"/>
                    </a:lnTo>
                    <a:lnTo>
                      <a:pt x="4404" y="2154"/>
                    </a:lnTo>
                    <a:lnTo>
                      <a:pt x="4410" y="2154"/>
                    </a:lnTo>
                    <a:lnTo>
                      <a:pt x="4422" y="2148"/>
                    </a:lnTo>
                    <a:lnTo>
                      <a:pt x="4452" y="2148"/>
                    </a:lnTo>
                    <a:lnTo>
                      <a:pt x="4458" y="2142"/>
                    </a:lnTo>
                    <a:lnTo>
                      <a:pt x="4470" y="2136"/>
                    </a:lnTo>
                    <a:lnTo>
                      <a:pt x="4476" y="2130"/>
                    </a:lnTo>
                    <a:lnTo>
                      <a:pt x="4494" y="2130"/>
                    </a:lnTo>
                    <a:lnTo>
                      <a:pt x="4500" y="2136"/>
                    </a:lnTo>
                    <a:lnTo>
                      <a:pt x="4518" y="2136"/>
                    </a:lnTo>
                    <a:lnTo>
                      <a:pt x="4530" y="2130"/>
                    </a:lnTo>
                    <a:lnTo>
                      <a:pt x="4536" y="2130"/>
                    </a:lnTo>
                    <a:lnTo>
                      <a:pt x="4542" y="2124"/>
                    </a:lnTo>
                    <a:lnTo>
                      <a:pt x="4596" y="2106"/>
                    </a:lnTo>
                    <a:lnTo>
                      <a:pt x="4620" y="2094"/>
                    </a:lnTo>
                    <a:lnTo>
                      <a:pt x="4620" y="2088"/>
                    </a:lnTo>
                    <a:lnTo>
                      <a:pt x="4614" y="2076"/>
                    </a:lnTo>
                    <a:lnTo>
                      <a:pt x="4602" y="2070"/>
                    </a:lnTo>
                    <a:lnTo>
                      <a:pt x="4584" y="2052"/>
                    </a:lnTo>
                    <a:lnTo>
                      <a:pt x="4578" y="2052"/>
                    </a:lnTo>
                    <a:lnTo>
                      <a:pt x="4602" y="2052"/>
                    </a:lnTo>
                    <a:lnTo>
                      <a:pt x="4614" y="2046"/>
                    </a:lnTo>
                    <a:lnTo>
                      <a:pt x="4614" y="2028"/>
                    </a:lnTo>
                    <a:lnTo>
                      <a:pt x="4608" y="2022"/>
                    </a:lnTo>
                    <a:lnTo>
                      <a:pt x="4608" y="2010"/>
                    </a:lnTo>
                    <a:lnTo>
                      <a:pt x="4632" y="2010"/>
                    </a:lnTo>
                    <a:lnTo>
                      <a:pt x="4644" y="1998"/>
                    </a:lnTo>
                    <a:lnTo>
                      <a:pt x="4644" y="1992"/>
                    </a:lnTo>
                    <a:lnTo>
                      <a:pt x="4632" y="1980"/>
                    </a:lnTo>
                    <a:lnTo>
                      <a:pt x="4626" y="1968"/>
                    </a:lnTo>
                    <a:lnTo>
                      <a:pt x="4608" y="1962"/>
                    </a:lnTo>
                    <a:lnTo>
                      <a:pt x="4602" y="1956"/>
                    </a:lnTo>
                    <a:lnTo>
                      <a:pt x="4590" y="196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6" name="Cameroo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08" y="2039"/>
                <a:ext cx="140" cy="237"/>
              </a:xfrm>
              <a:custGeom>
                <a:avLst/>
                <a:gdLst>
                  <a:gd name="T0" fmla="*/ 2147483647 w 546"/>
                  <a:gd name="T1" fmla="*/ 0 h 924"/>
                  <a:gd name="T2" fmla="*/ 2147483647 w 546"/>
                  <a:gd name="T3" fmla="*/ 2147483647 h 924"/>
                  <a:gd name="T4" fmla="*/ 2147483647 w 546"/>
                  <a:gd name="T5" fmla="*/ 2147483647 h 924"/>
                  <a:gd name="T6" fmla="*/ 2147483647 w 546"/>
                  <a:gd name="T7" fmla="*/ 2147483647 h 924"/>
                  <a:gd name="T8" fmla="*/ 2147483647 w 546"/>
                  <a:gd name="T9" fmla="*/ 2147483647 h 924"/>
                  <a:gd name="T10" fmla="*/ 2147483647 w 546"/>
                  <a:gd name="T11" fmla="*/ 2147483647 h 924"/>
                  <a:gd name="T12" fmla="*/ 2147483647 w 546"/>
                  <a:gd name="T13" fmla="*/ 2147483647 h 924"/>
                  <a:gd name="T14" fmla="*/ 2147483647 w 546"/>
                  <a:gd name="T15" fmla="*/ 2147483647 h 924"/>
                  <a:gd name="T16" fmla="*/ 2147483647 w 546"/>
                  <a:gd name="T17" fmla="*/ 2147483647 h 924"/>
                  <a:gd name="T18" fmla="*/ 2147483647 w 546"/>
                  <a:gd name="T19" fmla="*/ 2147483647 h 924"/>
                  <a:gd name="T20" fmla="*/ 2147483647 w 546"/>
                  <a:gd name="T21" fmla="*/ 2147483647 h 924"/>
                  <a:gd name="T22" fmla="*/ 2147483647 w 546"/>
                  <a:gd name="T23" fmla="*/ 2147483647 h 924"/>
                  <a:gd name="T24" fmla="*/ 2147483647 w 546"/>
                  <a:gd name="T25" fmla="*/ 2147483647 h 924"/>
                  <a:gd name="T26" fmla="*/ 2147483647 w 546"/>
                  <a:gd name="T27" fmla="*/ 2147483647 h 924"/>
                  <a:gd name="T28" fmla="*/ 2147483647 w 546"/>
                  <a:gd name="T29" fmla="*/ 2147483647 h 924"/>
                  <a:gd name="T30" fmla="*/ 2147483647 w 546"/>
                  <a:gd name="T31" fmla="*/ 2147483647 h 924"/>
                  <a:gd name="T32" fmla="*/ 2147483647 w 546"/>
                  <a:gd name="T33" fmla="*/ 2147483647 h 924"/>
                  <a:gd name="T34" fmla="*/ 2147483647 w 546"/>
                  <a:gd name="T35" fmla="*/ 2147483647 h 924"/>
                  <a:gd name="T36" fmla="*/ 2147483647 w 546"/>
                  <a:gd name="T37" fmla="*/ 2147483647 h 924"/>
                  <a:gd name="T38" fmla="*/ 2147483647 w 546"/>
                  <a:gd name="T39" fmla="*/ 2147483647 h 924"/>
                  <a:gd name="T40" fmla="*/ 2147483647 w 546"/>
                  <a:gd name="T41" fmla="*/ 2147483647 h 924"/>
                  <a:gd name="T42" fmla="*/ 2147483647 w 546"/>
                  <a:gd name="T43" fmla="*/ 2147483647 h 924"/>
                  <a:gd name="T44" fmla="*/ 2147483647 w 546"/>
                  <a:gd name="T45" fmla="*/ 2147483647 h 924"/>
                  <a:gd name="T46" fmla="*/ 2147483647 w 546"/>
                  <a:gd name="T47" fmla="*/ 2147483647 h 924"/>
                  <a:gd name="T48" fmla="*/ 2147483647 w 546"/>
                  <a:gd name="T49" fmla="*/ 2147483647 h 924"/>
                  <a:gd name="T50" fmla="*/ 2147483647 w 546"/>
                  <a:gd name="T51" fmla="*/ 2147483647 h 924"/>
                  <a:gd name="T52" fmla="*/ 2147483647 w 546"/>
                  <a:gd name="T53" fmla="*/ 2147483647 h 924"/>
                  <a:gd name="T54" fmla="*/ 2147483647 w 546"/>
                  <a:gd name="T55" fmla="*/ 2147483647 h 924"/>
                  <a:gd name="T56" fmla="*/ 2147483647 w 546"/>
                  <a:gd name="T57" fmla="*/ 2147483647 h 924"/>
                  <a:gd name="T58" fmla="*/ 2147483647 w 546"/>
                  <a:gd name="T59" fmla="*/ 2147483647 h 924"/>
                  <a:gd name="T60" fmla="*/ 2147483647 w 546"/>
                  <a:gd name="T61" fmla="*/ 2147483647 h 924"/>
                  <a:gd name="T62" fmla="*/ 2147483647 w 546"/>
                  <a:gd name="T63" fmla="*/ 2147483647 h 924"/>
                  <a:gd name="T64" fmla="*/ 2147483647 w 546"/>
                  <a:gd name="T65" fmla="*/ 2147483647 h 924"/>
                  <a:gd name="T66" fmla="*/ 2147483647 w 546"/>
                  <a:gd name="T67" fmla="*/ 2147483647 h 924"/>
                  <a:gd name="T68" fmla="*/ 2147483647 w 546"/>
                  <a:gd name="T69" fmla="*/ 2147483647 h 924"/>
                  <a:gd name="T70" fmla="*/ 2147483647 w 546"/>
                  <a:gd name="T71" fmla="*/ 2147483647 h 924"/>
                  <a:gd name="T72" fmla="*/ 2147483647 w 546"/>
                  <a:gd name="T73" fmla="*/ 2147483647 h 924"/>
                  <a:gd name="T74" fmla="*/ 2147483647 w 546"/>
                  <a:gd name="T75" fmla="*/ 2147483647 h 924"/>
                  <a:gd name="T76" fmla="*/ 2147483647 w 546"/>
                  <a:gd name="T77" fmla="*/ 2147483647 h 924"/>
                  <a:gd name="T78" fmla="*/ 2147483647 w 546"/>
                  <a:gd name="T79" fmla="*/ 2147483647 h 924"/>
                  <a:gd name="T80" fmla="*/ 2147483647 w 546"/>
                  <a:gd name="T81" fmla="*/ 2147483647 h 924"/>
                  <a:gd name="T82" fmla="*/ 2147483647 w 546"/>
                  <a:gd name="T83" fmla="*/ 2147483647 h 924"/>
                  <a:gd name="T84" fmla="*/ 2147483647 w 546"/>
                  <a:gd name="T85" fmla="*/ 2147483647 h 924"/>
                  <a:gd name="T86" fmla="*/ 2147483647 w 546"/>
                  <a:gd name="T87" fmla="*/ 2147483647 h 924"/>
                  <a:gd name="T88" fmla="*/ 2147483647 w 546"/>
                  <a:gd name="T89" fmla="*/ 2147483647 h 924"/>
                  <a:gd name="T90" fmla="*/ 2147483647 w 546"/>
                  <a:gd name="T91" fmla="*/ 2147483647 h 924"/>
                  <a:gd name="T92" fmla="*/ 2147483647 w 546"/>
                  <a:gd name="T93" fmla="*/ 2147483647 h 924"/>
                  <a:gd name="T94" fmla="*/ 2147483647 w 546"/>
                  <a:gd name="T95" fmla="*/ 2147483647 h 924"/>
                  <a:gd name="T96" fmla="*/ 2147483647 w 546"/>
                  <a:gd name="T97" fmla="*/ 2147483647 h 924"/>
                  <a:gd name="T98" fmla="*/ 2147483647 w 546"/>
                  <a:gd name="T99" fmla="*/ 2147483647 h 924"/>
                  <a:gd name="T100" fmla="*/ 2147483647 w 546"/>
                  <a:gd name="T101" fmla="*/ 2147483647 h 924"/>
                  <a:gd name="T102" fmla="*/ 2147483647 w 546"/>
                  <a:gd name="T103" fmla="*/ 2147483647 h 924"/>
                  <a:gd name="T104" fmla="*/ 2147483647 w 546"/>
                  <a:gd name="T105" fmla="*/ 2147483647 h 924"/>
                  <a:gd name="T106" fmla="*/ 2147483647 w 546"/>
                  <a:gd name="T107" fmla="*/ 2147483647 h 924"/>
                  <a:gd name="T108" fmla="*/ 2147483647 w 546"/>
                  <a:gd name="T109" fmla="*/ 2147483647 h 924"/>
                  <a:gd name="T110" fmla="*/ 2147483647 w 546"/>
                  <a:gd name="T111" fmla="*/ 2147483647 h 9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6"/>
                  <a:gd name="T169" fmla="*/ 0 h 924"/>
                  <a:gd name="T170" fmla="*/ 546 w 546"/>
                  <a:gd name="T171" fmla="*/ 924 h 9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6" h="924">
                    <a:moveTo>
                      <a:pt x="420" y="30"/>
                    </a:moveTo>
                    <a:lnTo>
                      <a:pt x="414" y="18"/>
                    </a:lnTo>
                    <a:lnTo>
                      <a:pt x="414" y="0"/>
                    </a:lnTo>
                    <a:lnTo>
                      <a:pt x="390" y="6"/>
                    </a:lnTo>
                    <a:lnTo>
                      <a:pt x="390" y="54"/>
                    </a:lnTo>
                    <a:lnTo>
                      <a:pt x="396" y="60"/>
                    </a:lnTo>
                    <a:lnTo>
                      <a:pt x="396" y="66"/>
                    </a:lnTo>
                    <a:lnTo>
                      <a:pt x="426" y="66"/>
                    </a:lnTo>
                    <a:lnTo>
                      <a:pt x="426" y="96"/>
                    </a:lnTo>
                    <a:lnTo>
                      <a:pt x="420" y="102"/>
                    </a:lnTo>
                    <a:lnTo>
                      <a:pt x="420" y="108"/>
                    </a:lnTo>
                    <a:lnTo>
                      <a:pt x="426" y="114"/>
                    </a:lnTo>
                    <a:lnTo>
                      <a:pt x="426" y="126"/>
                    </a:lnTo>
                    <a:lnTo>
                      <a:pt x="408" y="144"/>
                    </a:lnTo>
                    <a:lnTo>
                      <a:pt x="396" y="150"/>
                    </a:lnTo>
                    <a:lnTo>
                      <a:pt x="384" y="150"/>
                    </a:lnTo>
                    <a:lnTo>
                      <a:pt x="384" y="156"/>
                    </a:lnTo>
                    <a:lnTo>
                      <a:pt x="378" y="162"/>
                    </a:lnTo>
                    <a:lnTo>
                      <a:pt x="378" y="168"/>
                    </a:lnTo>
                    <a:lnTo>
                      <a:pt x="372" y="174"/>
                    </a:lnTo>
                    <a:lnTo>
                      <a:pt x="372" y="180"/>
                    </a:lnTo>
                    <a:lnTo>
                      <a:pt x="360" y="192"/>
                    </a:lnTo>
                    <a:lnTo>
                      <a:pt x="354" y="204"/>
                    </a:lnTo>
                    <a:lnTo>
                      <a:pt x="348" y="234"/>
                    </a:lnTo>
                    <a:lnTo>
                      <a:pt x="342" y="240"/>
                    </a:lnTo>
                    <a:lnTo>
                      <a:pt x="342" y="270"/>
                    </a:lnTo>
                    <a:lnTo>
                      <a:pt x="336" y="288"/>
                    </a:lnTo>
                    <a:lnTo>
                      <a:pt x="330" y="294"/>
                    </a:lnTo>
                    <a:lnTo>
                      <a:pt x="312" y="294"/>
                    </a:lnTo>
                    <a:lnTo>
                      <a:pt x="312" y="324"/>
                    </a:lnTo>
                    <a:lnTo>
                      <a:pt x="306" y="342"/>
                    </a:lnTo>
                    <a:lnTo>
                      <a:pt x="306" y="354"/>
                    </a:lnTo>
                    <a:lnTo>
                      <a:pt x="300" y="360"/>
                    </a:lnTo>
                    <a:lnTo>
                      <a:pt x="288" y="366"/>
                    </a:lnTo>
                    <a:lnTo>
                      <a:pt x="282" y="372"/>
                    </a:lnTo>
                    <a:lnTo>
                      <a:pt x="270" y="378"/>
                    </a:lnTo>
                    <a:lnTo>
                      <a:pt x="258" y="426"/>
                    </a:lnTo>
                    <a:lnTo>
                      <a:pt x="234" y="456"/>
                    </a:lnTo>
                    <a:lnTo>
                      <a:pt x="234" y="486"/>
                    </a:lnTo>
                    <a:lnTo>
                      <a:pt x="228" y="492"/>
                    </a:lnTo>
                    <a:lnTo>
                      <a:pt x="216" y="498"/>
                    </a:lnTo>
                    <a:lnTo>
                      <a:pt x="210" y="510"/>
                    </a:lnTo>
                    <a:lnTo>
                      <a:pt x="210" y="522"/>
                    </a:lnTo>
                    <a:lnTo>
                      <a:pt x="192" y="540"/>
                    </a:lnTo>
                    <a:lnTo>
                      <a:pt x="186" y="540"/>
                    </a:lnTo>
                    <a:lnTo>
                      <a:pt x="180" y="534"/>
                    </a:lnTo>
                    <a:lnTo>
                      <a:pt x="174" y="522"/>
                    </a:lnTo>
                    <a:lnTo>
                      <a:pt x="174" y="516"/>
                    </a:lnTo>
                    <a:lnTo>
                      <a:pt x="168" y="504"/>
                    </a:lnTo>
                    <a:lnTo>
                      <a:pt x="156" y="492"/>
                    </a:lnTo>
                    <a:lnTo>
                      <a:pt x="150" y="480"/>
                    </a:lnTo>
                    <a:lnTo>
                      <a:pt x="138" y="480"/>
                    </a:lnTo>
                    <a:lnTo>
                      <a:pt x="144" y="486"/>
                    </a:lnTo>
                    <a:lnTo>
                      <a:pt x="144" y="498"/>
                    </a:lnTo>
                    <a:lnTo>
                      <a:pt x="138" y="504"/>
                    </a:lnTo>
                    <a:lnTo>
                      <a:pt x="132" y="504"/>
                    </a:lnTo>
                    <a:lnTo>
                      <a:pt x="120" y="498"/>
                    </a:lnTo>
                    <a:lnTo>
                      <a:pt x="114" y="492"/>
                    </a:lnTo>
                    <a:lnTo>
                      <a:pt x="108" y="492"/>
                    </a:lnTo>
                    <a:lnTo>
                      <a:pt x="102" y="498"/>
                    </a:lnTo>
                    <a:lnTo>
                      <a:pt x="90" y="522"/>
                    </a:lnTo>
                    <a:lnTo>
                      <a:pt x="84" y="528"/>
                    </a:lnTo>
                    <a:lnTo>
                      <a:pt x="84" y="534"/>
                    </a:lnTo>
                    <a:lnTo>
                      <a:pt x="18" y="588"/>
                    </a:lnTo>
                    <a:lnTo>
                      <a:pt x="18" y="642"/>
                    </a:lnTo>
                    <a:lnTo>
                      <a:pt x="12" y="654"/>
                    </a:lnTo>
                    <a:lnTo>
                      <a:pt x="12" y="666"/>
                    </a:lnTo>
                    <a:lnTo>
                      <a:pt x="6" y="672"/>
                    </a:lnTo>
                    <a:lnTo>
                      <a:pt x="6" y="678"/>
                    </a:lnTo>
                    <a:lnTo>
                      <a:pt x="0" y="690"/>
                    </a:lnTo>
                    <a:lnTo>
                      <a:pt x="24" y="684"/>
                    </a:lnTo>
                    <a:lnTo>
                      <a:pt x="24" y="708"/>
                    </a:lnTo>
                    <a:lnTo>
                      <a:pt x="36" y="732"/>
                    </a:lnTo>
                    <a:lnTo>
                      <a:pt x="60" y="744"/>
                    </a:lnTo>
                    <a:lnTo>
                      <a:pt x="66" y="750"/>
                    </a:lnTo>
                    <a:lnTo>
                      <a:pt x="84" y="726"/>
                    </a:lnTo>
                    <a:lnTo>
                      <a:pt x="66" y="756"/>
                    </a:lnTo>
                    <a:lnTo>
                      <a:pt x="84" y="786"/>
                    </a:lnTo>
                    <a:lnTo>
                      <a:pt x="102" y="792"/>
                    </a:lnTo>
                    <a:lnTo>
                      <a:pt x="102" y="840"/>
                    </a:lnTo>
                    <a:lnTo>
                      <a:pt x="90" y="840"/>
                    </a:lnTo>
                    <a:lnTo>
                      <a:pt x="90" y="870"/>
                    </a:lnTo>
                    <a:lnTo>
                      <a:pt x="102" y="882"/>
                    </a:lnTo>
                    <a:lnTo>
                      <a:pt x="198" y="882"/>
                    </a:lnTo>
                    <a:lnTo>
                      <a:pt x="216" y="864"/>
                    </a:lnTo>
                    <a:lnTo>
                      <a:pt x="228" y="882"/>
                    </a:lnTo>
                    <a:lnTo>
                      <a:pt x="258" y="882"/>
                    </a:lnTo>
                    <a:lnTo>
                      <a:pt x="270" y="870"/>
                    </a:lnTo>
                    <a:lnTo>
                      <a:pt x="276" y="870"/>
                    </a:lnTo>
                    <a:lnTo>
                      <a:pt x="288" y="876"/>
                    </a:lnTo>
                    <a:lnTo>
                      <a:pt x="294" y="876"/>
                    </a:lnTo>
                    <a:lnTo>
                      <a:pt x="342" y="870"/>
                    </a:lnTo>
                    <a:lnTo>
                      <a:pt x="342" y="888"/>
                    </a:lnTo>
                    <a:lnTo>
                      <a:pt x="372" y="888"/>
                    </a:lnTo>
                    <a:lnTo>
                      <a:pt x="390" y="882"/>
                    </a:lnTo>
                    <a:lnTo>
                      <a:pt x="438" y="882"/>
                    </a:lnTo>
                    <a:lnTo>
                      <a:pt x="450" y="888"/>
                    </a:lnTo>
                    <a:lnTo>
                      <a:pt x="456" y="894"/>
                    </a:lnTo>
                    <a:lnTo>
                      <a:pt x="468" y="894"/>
                    </a:lnTo>
                    <a:lnTo>
                      <a:pt x="474" y="900"/>
                    </a:lnTo>
                    <a:lnTo>
                      <a:pt x="510" y="900"/>
                    </a:lnTo>
                    <a:lnTo>
                      <a:pt x="534" y="924"/>
                    </a:lnTo>
                    <a:lnTo>
                      <a:pt x="540" y="882"/>
                    </a:lnTo>
                    <a:lnTo>
                      <a:pt x="546" y="876"/>
                    </a:lnTo>
                    <a:lnTo>
                      <a:pt x="534" y="864"/>
                    </a:lnTo>
                    <a:lnTo>
                      <a:pt x="534" y="834"/>
                    </a:lnTo>
                    <a:lnTo>
                      <a:pt x="528" y="816"/>
                    </a:lnTo>
                    <a:lnTo>
                      <a:pt x="516" y="810"/>
                    </a:lnTo>
                    <a:lnTo>
                      <a:pt x="510" y="798"/>
                    </a:lnTo>
                    <a:lnTo>
                      <a:pt x="498" y="792"/>
                    </a:lnTo>
                    <a:lnTo>
                      <a:pt x="486" y="780"/>
                    </a:lnTo>
                    <a:lnTo>
                      <a:pt x="474" y="756"/>
                    </a:lnTo>
                    <a:lnTo>
                      <a:pt x="468" y="750"/>
                    </a:lnTo>
                    <a:lnTo>
                      <a:pt x="468" y="708"/>
                    </a:lnTo>
                    <a:lnTo>
                      <a:pt x="462" y="708"/>
                    </a:lnTo>
                    <a:lnTo>
                      <a:pt x="444" y="690"/>
                    </a:lnTo>
                    <a:lnTo>
                      <a:pt x="438" y="690"/>
                    </a:lnTo>
                    <a:lnTo>
                      <a:pt x="438" y="642"/>
                    </a:lnTo>
                    <a:lnTo>
                      <a:pt x="420" y="630"/>
                    </a:lnTo>
                    <a:lnTo>
                      <a:pt x="432" y="618"/>
                    </a:lnTo>
                    <a:lnTo>
                      <a:pt x="432" y="582"/>
                    </a:lnTo>
                    <a:lnTo>
                      <a:pt x="426" y="582"/>
                    </a:lnTo>
                    <a:lnTo>
                      <a:pt x="414" y="576"/>
                    </a:lnTo>
                    <a:lnTo>
                      <a:pt x="414" y="570"/>
                    </a:lnTo>
                    <a:lnTo>
                      <a:pt x="426" y="558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10"/>
                    </a:lnTo>
                    <a:lnTo>
                      <a:pt x="462" y="510"/>
                    </a:lnTo>
                    <a:lnTo>
                      <a:pt x="468" y="498"/>
                    </a:lnTo>
                    <a:lnTo>
                      <a:pt x="468" y="480"/>
                    </a:lnTo>
                    <a:lnTo>
                      <a:pt x="474" y="474"/>
                    </a:lnTo>
                    <a:lnTo>
                      <a:pt x="480" y="462"/>
                    </a:lnTo>
                    <a:lnTo>
                      <a:pt x="492" y="450"/>
                    </a:lnTo>
                    <a:lnTo>
                      <a:pt x="498" y="450"/>
                    </a:lnTo>
                    <a:lnTo>
                      <a:pt x="498" y="438"/>
                    </a:lnTo>
                    <a:lnTo>
                      <a:pt x="492" y="420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74" y="366"/>
                    </a:lnTo>
                    <a:lnTo>
                      <a:pt x="462" y="354"/>
                    </a:lnTo>
                    <a:lnTo>
                      <a:pt x="450" y="348"/>
                    </a:lnTo>
                    <a:lnTo>
                      <a:pt x="432" y="336"/>
                    </a:lnTo>
                    <a:lnTo>
                      <a:pt x="420" y="324"/>
                    </a:lnTo>
                    <a:lnTo>
                      <a:pt x="414" y="312"/>
                    </a:lnTo>
                    <a:lnTo>
                      <a:pt x="402" y="300"/>
                    </a:lnTo>
                    <a:lnTo>
                      <a:pt x="390" y="276"/>
                    </a:lnTo>
                    <a:lnTo>
                      <a:pt x="390" y="264"/>
                    </a:lnTo>
                    <a:lnTo>
                      <a:pt x="396" y="258"/>
                    </a:lnTo>
                    <a:lnTo>
                      <a:pt x="408" y="252"/>
                    </a:lnTo>
                    <a:lnTo>
                      <a:pt x="504" y="252"/>
                    </a:lnTo>
                    <a:lnTo>
                      <a:pt x="486" y="234"/>
                    </a:lnTo>
                    <a:lnTo>
                      <a:pt x="480" y="222"/>
                    </a:lnTo>
                    <a:lnTo>
                      <a:pt x="468" y="216"/>
                    </a:lnTo>
                    <a:lnTo>
                      <a:pt x="462" y="204"/>
                    </a:lnTo>
                    <a:lnTo>
                      <a:pt x="462" y="186"/>
                    </a:lnTo>
                    <a:lnTo>
                      <a:pt x="456" y="168"/>
                    </a:lnTo>
                    <a:lnTo>
                      <a:pt x="456" y="132"/>
                    </a:lnTo>
                    <a:lnTo>
                      <a:pt x="462" y="132"/>
                    </a:lnTo>
                    <a:lnTo>
                      <a:pt x="462" y="96"/>
                    </a:lnTo>
                    <a:lnTo>
                      <a:pt x="456" y="84"/>
                    </a:lnTo>
                    <a:lnTo>
                      <a:pt x="444" y="78"/>
                    </a:lnTo>
                    <a:lnTo>
                      <a:pt x="450" y="42"/>
                    </a:lnTo>
                    <a:lnTo>
                      <a:pt x="444" y="42"/>
                    </a:lnTo>
                    <a:lnTo>
                      <a:pt x="438" y="36"/>
                    </a:lnTo>
                    <a:lnTo>
                      <a:pt x="426" y="36"/>
                    </a:lnTo>
                    <a:lnTo>
                      <a:pt x="420" y="3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7" name="Cambod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504" y="2010"/>
                <a:ext cx="97" cy="86"/>
              </a:xfrm>
              <a:custGeom>
                <a:avLst/>
                <a:gdLst>
                  <a:gd name="T0" fmla="*/ 2147483647 w 378"/>
                  <a:gd name="T1" fmla="*/ 2147483647 h 336"/>
                  <a:gd name="T2" fmla="*/ 2147483647 w 378"/>
                  <a:gd name="T3" fmla="*/ 2147483647 h 336"/>
                  <a:gd name="T4" fmla="*/ 2147483647 w 378"/>
                  <a:gd name="T5" fmla="*/ 2147483647 h 336"/>
                  <a:gd name="T6" fmla="*/ 2147483647 w 378"/>
                  <a:gd name="T7" fmla="*/ 2147483647 h 336"/>
                  <a:gd name="T8" fmla="*/ 2147483647 w 378"/>
                  <a:gd name="T9" fmla="*/ 2147483647 h 336"/>
                  <a:gd name="T10" fmla="*/ 2147483647 w 378"/>
                  <a:gd name="T11" fmla="*/ 2147483647 h 336"/>
                  <a:gd name="T12" fmla="*/ 2147483647 w 378"/>
                  <a:gd name="T13" fmla="*/ 2147483647 h 336"/>
                  <a:gd name="T14" fmla="*/ 2147483647 w 378"/>
                  <a:gd name="T15" fmla="*/ 2147483647 h 336"/>
                  <a:gd name="T16" fmla="*/ 2147483647 w 378"/>
                  <a:gd name="T17" fmla="*/ 2147483647 h 336"/>
                  <a:gd name="T18" fmla="*/ 2147483647 w 378"/>
                  <a:gd name="T19" fmla="*/ 2147483647 h 336"/>
                  <a:gd name="T20" fmla="*/ 2147483647 w 378"/>
                  <a:gd name="T21" fmla="*/ 2147483647 h 336"/>
                  <a:gd name="T22" fmla="*/ 2147483647 w 378"/>
                  <a:gd name="T23" fmla="*/ 2147483647 h 336"/>
                  <a:gd name="T24" fmla="*/ 2147483647 w 378"/>
                  <a:gd name="T25" fmla="*/ 2147483647 h 336"/>
                  <a:gd name="T26" fmla="*/ 2147483647 w 378"/>
                  <a:gd name="T27" fmla="*/ 2147483647 h 336"/>
                  <a:gd name="T28" fmla="*/ 0 w 378"/>
                  <a:gd name="T29" fmla="*/ 2147483647 h 336"/>
                  <a:gd name="T30" fmla="*/ 2147483647 w 378"/>
                  <a:gd name="T31" fmla="*/ 2147483647 h 336"/>
                  <a:gd name="T32" fmla="*/ 2147483647 w 378"/>
                  <a:gd name="T33" fmla="*/ 2147483647 h 336"/>
                  <a:gd name="T34" fmla="*/ 2147483647 w 378"/>
                  <a:gd name="T35" fmla="*/ 2147483647 h 336"/>
                  <a:gd name="T36" fmla="*/ 2147483647 w 378"/>
                  <a:gd name="T37" fmla="*/ 2147483647 h 336"/>
                  <a:gd name="T38" fmla="*/ 2147483647 w 378"/>
                  <a:gd name="T39" fmla="*/ 2147483647 h 336"/>
                  <a:gd name="T40" fmla="*/ 2147483647 w 378"/>
                  <a:gd name="T41" fmla="*/ 2147483647 h 336"/>
                  <a:gd name="T42" fmla="*/ 2147483647 w 378"/>
                  <a:gd name="T43" fmla="*/ 2147483647 h 336"/>
                  <a:gd name="T44" fmla="*/ 2147483647 w 378"/>
                  <a:gd name="T45" fmla="*/ 2147483647 h 336"/>
                  <a:gd name="T46" fmla="*/ 2147483647 w 378"/>
                  <a:gd name="T47" fmla="*/ 2147483647 h 336"/>
                  <a:gd name="T48" fmla="*/ 2147483647 w 378"/>
                  <a:gd name="T49" fmla="*/ 2147483647 h 336"/>
                  <a:gd name="T50" fmla="*/ 2147483647 w 378"/>
                  <a:gd name="T51" fmla="*/ 2147483647 h 336"/>
                  <a:gd name="T52" fmla="*/ 2147483647 w 378"/>
                  <a:gd name="T53" fmla="*/ 2147483647 h 336"/>
                  <a:gd name="T54" fmla="*/ 2147483647 w 378"/>
                  <a:gd name="T55" fmla="*/ 2147483647 h 336"/>
                  <a:gd name="T56" fmla="*/ 2147483647 w 378"/>
                  <a:gd name="T57" fmla="*/ 2147483647 h 336"/>
                  <a:gd name="T58" fmla="*/ 2147483647 w 378"/>
                  <a:gd name="T59" fmla="*/ 2147483647 h 336"/>
                  <a:gd name="T60" fmla="*/ 2147483647 w 378"/>
                  <a:gd name="T61" fmla="*/ 2147483647 h 336"/>
                  <a:gd name="T62" fmla="*/ 2147483647 w 378"/>
                  <a:gd name="T63" fmla="*/ 2147483647 h 336"/>
                  <a:gd name="T64" fmla="*/ 2147483647 w 378"/>
                  <a:gd name="T65" fmla="*/ 2147483647 h 336"/>
                  <a:gd name="T66" fmla="*/ 2147483647 w 378"/>
                  <a:gd name="T67" fmla="*/ 2147483647 h 336"/>
                  <a:gd name="T68" fmla="*/ 2147483647 w 378"/>
                  <a:gd name="T69" fmla="*/ 2147483647 h 336"/>
                  <a:gd name="T70" fmla="*/ 2147483647 w 378"/>
                  <a:gd name="T71" fmla="*/ 2147483647 h 336"/>
                  <a:gd name="T72" fmla="*/ 2147483647 w 378"/>
                  <a:gd name="T73" fmla="*/ 2147483647 h 336"/>
                  <a:gd name="T74" fmla="*/ 2147483647 w 378"/>
                  <a:gd name="T75" fmla="*/ 2147483647 h 336"/>
                  <a:gd name="T76" fmla="*/ 2147483647 w 378"/>
                  <a:gd name="T77" fmla="*/ 2147483647 h 336"/>
                  <a:gd name="T78" fmla="*/ 2147483647 w 378"/>
                  <a:gd name="T79" fmla="*/ 2147483647 h 336"/>
                  <a:gd name="T80" fmla="*/ 2147483647 w 378"/>
                  <a:gd name="T81" fmla="*/ 2147483647 h 336"/>
                  <a:gd name="T82" fmla="*/ 2147483647 w 378"/>
                  <a:gd name="T83" fmla="*/ 2147483647 h 336"/>
                  <a:gd name="T84" fmla="*/ 2147483647 w 378"/>
                  <a:gd name="T85" fmla="*/ 2147483647 h 336"/>
                  <a:gd name="T86" fmla="*/ 2147483647 w 378"/>
                  <a:gd name="T87" fmla="*/ 2147483647 h 336"/>
                  <a:gd name="T88" fmla="*/ 2147483647 w 378"/>
                  <a:gd name="T89" fmla="*/ 2147483647 h 336"/>
                  <a:gd name="T90" fmla="*/ 2147483647 w 378"/>
                  <a:gd name="T91" fmla="*/ 2147483647 h 336"/>
                  <a:gd name="T92" fmla="*/ 2147483647 w 378"/>
                  <a:gd name="T93" fmla="*/ 2147483647 h 336"/>
                  <a:gd name="T94" fmla="*/ 2147483647 w 378"/>
                  <a:gd name="T95" fmla="*/ 0 h 3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78"/>
                  <a:gd name="T145" fmla="*/ 0 h 336"/>
                  <a:gd name="T146" fmla="*/ 378 w 378"/>
                  <a:gd name="T147" fmla="*/ 336 h 3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78" h="336">
                    <a:moveTo>
                      <a:pt x="324" y="0"/>
                    </a:moveTo>
                    <a:lnTo>
                      <a:pt x="312" y="12"/>
                    </a:lnTo>
                    <a:lnTo>
                      <a:pt x="276" y="0"/>
                    </a:lnTo>
                    <a:lnTo>
                      <a:pt x="264" y="12"/>
                    </a:lnTo>
                    <a:lnTo>
                      <a:pt x="246" y="24"/>
                    </a:lnTo>
                    <a:lnTo>
                      <a:pt x="258" y="36"/>
                    </a:lnTo>
                    <a:lnTo>
                      <a:pt x="258" y="48"/>
                    </a:lnTo>
                    <a:lnTo>
                      <a:pt x="252" y="54"/>
                    </a:lnTo>
                    <a:lnTo>
                      <a:pt x="240" y="54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22" y="36"/>
                    </a:lnTo>
                    <a:lnTo>
                      <a:pt x="216" y="30"/>
                    </a:lnTo>
                    <a:lnTo>
                      <a:pt x="192" y="30"/>
                    </a:lnTo>
                    <a:lnTo>
                      <a:pt x="192" y="18"/>
                    </a:lnTo>
                    <a:lnTo>
                      <a:pt x="186" y="18"/>
                    </a:lnTo>
                    <a:lnTo>
                      <a:pt x="186" y="24"/>
                    </a:lnTo>
                    <a:lnTo>
                      <a:pt x="180" y="18"/>
                    </a:lnTo>
                    <a:lnTo>
                      <a:pt x="168" y="12"/>
                    </a:lnTo>
                    <a:lnTo>
                      <a:pt x="138" y="12"/>
                    </a:lnTo>
                    <a:lnTo>
                      <a:pt x="126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72" y="12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0" y="78"/>
                    </a:lnTo>
                    <a:lnTo>
                      <a:pt x="6" y="114"/>
                    </a:lnTo>
                    <a:lnTo>
                      <a:pt x="18" y="126"/>
                    </a:lnTo>
                    <a:lnTo>
                      <a:pt x="18" y="156"/>
                    </a:lnTo>
                    <a:lnTo>
                      <a:pt x="30" y="168"/>
                    </a:lnTo>
                    <a:lnTo>
                      <a:pt x="30" y="198"/>
                    </a:lnTo>
                    <a:lnTo>
                      <a:pt x="42" y="210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54" y="234"/>
                    </a:lnTo>
                    <a:lnTo>
                      <a:pt x="42" y="246"/>
                    </a:lnTo>
                    <a:lnTo>
                      <a:pt x="54" y="270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82"/>
                    </a:lnTo>
                    <a:lnTo>
                      <a:pt x="90" y="270"/>
                    </a:lnTo>
                    <a:lnTo>
                      <a:pt x="90" y="264"/>
                    </a:lnTo>
                    <a:lnTo>
                      <a:pt x="90" y="288"/>
                    </a:lnTo>
                    <a:lnTo>
                      <a:pt x="96" y="300"/>
                    </a:lnTo>
                    <a:lnTo>
                      <a:pt x="102" y="306"/>
                    </a:lnTo>
                    <a:lnTo>
                      <a:pt x="114" y="306"/>
                    </a:lnTo>
                    <a:lnTo>
                      <a:pt x="120" y="300"/>
                    </a:lnTo>
                    <a:lnTo>
                      <a:pt x="132" y="300"/>
                    </a:lnTo>
                    <a:lnTo>
                      <a:pt x="138" y="306"/>
                    </a:lnTo>
                    <a:lnTo>
                      <a:pt x="138" y="312"/>
                    </a:lnTo>
                    <a:lnTo>
                      <a:pt x="150" y="336"/>
                    </a:lnTo>
                    <a:lnTo>
                      <a:pt x="168" y="336"/>
                    </a:lnTo>
                    <a:lnTo>
                      <a:pt x="180" y="324"/>
                    </a:lnTo>
                    <a:lnTo>
                      <a:pt x="192" y="318"/>
                    </a:lnTo>
                    <a:lnTo>
                      <a:pt x="210" y="318"/>
                    </a:lnTo>
                    <a:lnTo>
                      <a:pt x="222" y="312"/>
                    </a:lnTo>
                    <a:lnTo>
                      <a:pt x="222" y="306"/>
                    </a:lnTo>
                    <a:lnTo>
                      <a:pt x="216" y="300"/>
                    </a:lnTo>
                    <a:lnTo>
                      <a:pt x="210" y="300"/>
                    </a:lnTo>
                    <a:lnTo>
                      <a:pt x="204" y="294"/>
                    </a:lnTo>
                    <a:lnTo>
                      <a:pt x="240" y="294"/>
                    </a:lnTo>
                    <a:lnTo>
                      <a:pt x="240" y="288"/>
                    </a:lnTo>
                    <a:lnTo>
                      <a:pt x="246" y="282"/>
                    </a:lnTo>
                    <a:lnTo>
                      <a:pt x="258" y="282"/>
                    </a:lnTo>
                    <a:lnTo>
                      <a:pt x="270" y="288"/>
                    </a:lnTo>
                    <a:lnTo>
                      <a:pt x="276" y="294"/>
                    </a:lnTo>
                    <a:lnTo>
                      <a:pt x="288" y="300"/>
                    </a:lnTo>
                    <a:lnTo>
                      <a:pt x="294" y="306"/>
                    </a:lnTo>
                    <a:lnTo>
                      <a:pt x="294" y="294"/>
                    </a:lnTo>
                    <a:lnTo>
                      <a:pt x="276" y="276"/>
                    </a:lnTo>
                    <a:lnTo>
                      <a:pt x="264" y="252"/>
                    </a:lnTo>
                    <a:lnTo>
                      <a:pt x="264" y="228"/>
                    </a:lnTo>
                    <a:lnTo>
                      <a:pt x="306" y="228"/>
                    </a:lnTo>
                    <a:lnTo>
                      <a:pt x="306" y="204"/>
                    </a:lnTo>
                    <a:lnTo>
                      <a:pt x="336" y="204"/>
                    </a:lnTo>
                    <a:lnTo>
                      <a:pt x="336" y="186"/>
                    </a:lnTo>
                    <a:lnTo>
                      <a:pt x="342" y="180"/>
                    </a:lnTo>
                    <a:lnTo>
                      <a:pt x="360" y="180"/>
                    </a:lnTo>
                    <a:lnTo>
                      <a:pt x="372" y="186"/>
                    </a:lnTo>
                    <a:lnTo>
                      <a:pt x="372" y="156"/>
                    </a:lnTo>
                    <a:lnTo>
                      <a:pt x="366" y="150"/>
                    </a:lnTo>
                    <a:lnTo>
                      <a:pt x="366" y="120"/>
                    </a:lnTo>
                    <a:lnTo>
                      <a:pt x="360" y="114"/>
                    </a:lnTo>
                    <a:lnTo>
                      <a:pt x="360" y="102"/>
                    </a:lnTo>
                    <a:lnTo>
                      <a:pt x="366" y="102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66" y="60"/>
                    </a:lnTo>
                    <a:lnTo>
                      <a:pt x="354" y="48"/>
                    </a:lnTo>
                    <a:lnTo>
                      <a:pt x="348" y="48"/>
                    </a:lnTo>
                    <a:lnTo>
                      <a:pt x="348" y="6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8" name="Burund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180" y="2360"/>
                <a:ext cx="34" cy="43"/>
              </a:xfrm>
              <a:custGeom>
                <a:avLst/>
                <a:gdLst>
                  <a:gd name="T0" fmla="*/ 2147483647 w 132"/>
                  <a:gd name="T1" fmla="*/ 2147483647 h 168"/>
                  <a:gd name="T2" fmla="*/ 2147483647 w 132"/>
                  <a:gd name="T3" fmla="*/ 2147483647 h 168"/>
                  <a:gd name="T4" fmla="*/ 2147483647 w 132"/>
                  <a:gd name="T5" fmla="*/ 2147483647 h 168"/>
                  <a:gd name="T6" fmla="*/ 2147483647 w 132"/>
                  <a:gd name="T7" fmla="*/ 2147483647 h 168"/>
                  <a:gd name="T8" fmla="*/ 2147483647 w 132"/>
                  <a:gd name="T9" fmla="*/ 2147483647 h 168"/>
                  <a:gd name="T10" fmla="*/ 2147483647 w 132"/>
                  <a:gd name="T11" fmla="*/ 2147483647 h 168"/>
                  <a:gd name="T12" fmla="*/ 2147483647 w 132"/>
                  <a:gd name="T13" fmla="*/ 2147483647 h 168"/>
                  <a:gd name="T14" fmla="*/ 2147483647 w 132"/>
                  <a:gd name="T15" fmla="*/ 2147483647 h 168"/>
                  <a:gd name="T16" fmla="*/ 2147483647 w 132"/>
                  <a:gd name="T17" fmla="*/ 2147483647 h 168"/>
                  <a:gd name="T18" fmla="*/ 2147483647 w 132"/>
                  <a:gd name="T19" fmla="*/ 2147483647 h 168"/>
                  <a:gd name="T20" fmla="*/ 2147483647 w 132"/>
                  <a:gd name="T21" fmla="*/ 2147483647 h 168"/>
                  <a:gd name="T22" fmla="*/ 2147483647 w 132"/>
                  <a:gd name="T23" fmla="*/ 2147483647 h 168"/>
                  <a:gd name="T24" fmla="*/ 2147483647 w 132"/>
                  <a:gd name="T25" fmla="*/ 2147483647 h 168"/>
                  <a:gd name="T26" fmla="*/ 2147483647 w 132"/>
                  <a:gd name="T27" fmla="*/ 2147483647 h 168"/>
                  <a:gd name="T28" fmla="*/ 2147483647 w 132"/>
                  <a:gd name="T29" fmla="*/ 2147483647 h 168"/>
                  <a:gd name="T30" fmla="*/ 2147483647 w 132"/>
                  <a:gd name="T31" fmla="*/ 2147483647 h 168"/>
                  <a:gd name="T32" fmla="*/ 2147483647 w 132"/>
                  <a:gd name="T33" fmla="*/ 2147483647 h 168"/>
                  <a:gd name="T34" fmla="*/ 2147483647 w 132"/>
                  <a:gd name="T35" fmla="*/ 2147483647 h 168"/>
                  <a:gd name="T36" fmla="*/ 2147483647 w 132"/>
                  <a:gd name="T37" fmla="*/ 2147483647 h 168"/>
                  <a:gd name="T38" fmla="*/ 2147483647 w 132"/>
                  <a:gd name="T39" fmla="*/ 2147483647 h 168"/>
                  <a:gd name="T40" fmla="*/ 2147483647 w 132"/>
                  <a:gd name="T41" fmla="*/ 2147483647 h 168"/>
                  <a:gd name="T42" fmla="*/ 2147483647 w 132"/>
                  <a:gd name="T43" fmla="*/ 2147483647 h 168"/>
                  <a:gd name="T44" fmla="*/ 2147483647 w 132"/>
                  <a:gd name="T45" fmla="*/ 2147483647 h 168"/>
                  <a:gd name="T46" fmla="*/ 2147483647 w 132"/>
                  <a:gd name="T47" fmla="*/ 0 h 168"/>
                  <a:gd name="T48" fmla="*/ 2147483647 w 132"/>
                  <a:gd name="T49" fmla="*/ 0 h 168"/>
                  <a:gd name="T50" fmla="*/ 2147483647 w 132"/>
                  <a:gd name="T51" fmla="*/ 0 h 168"/>
                  <a:gd name="T52" fmla="*/ 2147483647 w 132"/>
                  <a:gd name="T53" fmla="*/ 2147483647 h 168"/>
                  <a:gd name="T54" fmla="*/ 2147483647 w 132"/>
                  <a:gd name="T55" fmla="*/ 2147483647 h 168"/>
                  <a:gd name="T56" fmla="*/ 2147483647 w 132"/>
                  <a:gd name="T57" fmla="*/ 2147483647 h 168"/>
                  <a:gd name="T58" fmla="*/ 2147483647 w 132"/>
                  <a:gd name="T59" fmla="*/ 2147483647 h 168"/>
                  <a:gd name="T60" fmla="*/ 2147483647 w 132"/>
                  <a:gd name="T61" fmla="*/ 2147483647 h 168"/>
                  <a:gd name="T62" fmla="*/ 2147483647 w 132"/>
                  <a:gd name="T63" fmla="*/ 2147483647 h 168"/>
                  <a:gd name="T64" fmla="*/ 0 w 132"/>
                  <a:gd name="T65" fmla="*/ 2147483647 h 168"/>
                  <a:gd name="T66" fmla="*/ 2147483647 w 132"/>
                  <a:gd name="T67" fmla="*/ 2147483647 h 168"/>
                  <a:gd name="T68" fmla="*/ 2147483647 w 132"/>
                  <a:gd name="T69" fmla="*/ 2147483647 h 168"/>
                  <a:gd name="T70" fmla="*/ 2147483647 w 132"/>
                  <a:gd name="T71" fmla="*/ 2147483647 h 168"/>
                  <a:gd name="T72" fmla="*/ 2147483647 w 132"/>
                  <a:gd name="T73" fmla="*/ 2147483647 h 168"/>
                  <a:gd name="T74" fmla="*/ 2147483647 w 132"/>
                  <a:gd name="T75" fmla="*/ 2147483647 h 1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2"/>
                  <a:gd name="T115" fmla="*/ 0 h 168"/>
                  <a:gd name="T116" fmla="*/ 132 w 132"/>
                  <a:gd name="T117" fmla="*/ 168 h 1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2" h="168">
                    <a:moveTo>
                      <a:pt x="36" y="72"/>
                    </a:moveTo>
                    <a:lnTo>
                      <a:pt x="36" y="96"/>
                    </a:lnTo>
                    <a:lnTo>
                      <a:pt x="30" y="102"/>
                    </a:lnTo>
                    <a:lnTo>
                      <a:pt x="30" y="138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54" y="168"/>
                    </a:lnTo>
                    <a:lnTo>
                      <a:pt x="60" y="162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0" y="132"/>
                    </a:lnTo>
                    <a:lnTo>
                      <a:pt x="90" y="114"/>
                    </a:lnTo>
                    <a:lnTo>
                      <a:pt x="96" y="102"/>
                    </a:lnTo>
                    <a:lnTo>
                      <a:pt x="114" y="84"/>
                    </a:lnTo>
                    <a:lnTo>
                      <a:pt x="126" y="84"/>
                    </a:lnTo>
                    <a:lnTo>
                      <a:pt x="120" y="72"/>
                    </a:lnTo>
                    <a:lnTo>
                      <a:pt x="132" y="66"/>
                    </a:lnTo>
                    <a:lnTo>
                      <a:pt x="132" y="48"/>
                    </a:lnTo>
                    <a:lnTo>
                      <a:pt x="114" y="48"/>
                    </a:lnTo>
                    <a:lnTo>
                      <a:pt x="108" y="42"/>
                    </a:lnTo>
                    <a:lnTo>
                      <a:pt x="102" y="42"/>
                    </a:lnTo>
                    <a:lnTo>
                      <a:pt x="102" y="24"/>
                    </a:lnTo>
                    <a:lnTo>
                      <a:pt x="108" y="1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30" y="60"/>
                    </a:lnTo>
                    <a:lnTo>
                      <a:pt x="36" y="66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9" name="Burkina Fas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552" y="2000"/>
                <a:ext cx="146" cy="115"/>
              </a:xfrm>
              <a:custGeom>
                <a:avLst/>
                <a:gdLst>
                  <a:gd name="T0" fmla="*/ 2147483647 w 570"/>
                  <a:gd name="T1" fmla="*/ 2147483647 h 450"/>
                  <a:gd name="T2" fmla="*/ 2147483647 w 570"/>
                  <a:gd name="T3" fmla="*/ 2147483647 h 450"/>
                  <a:gd name="T4" fmla="*/ 2147483647 w 570"/>
                  <a:gd name="T5" fmla="*/ 2147483647 h 450"/>
                  <a:gd name="T6" fmla="*/ 2147483647 w 570"/>
                  <a:gd name="T7" fmla="*/ 2147483647 h 450"/>
                  <a:gd name="T8" fmla="*/ 2147483647 w 570"/>
                  <a:gd name="T9" fmla="*/ 2147483647 h 450"/>
                  <a:gd name="T10" fmla="*/ 2147483647 w 570"/>
                  <a:gd name="T11" fmla="*/ 2147483647 h 450"/>
                  <a:gd name="T12" fmla="*/ 2147483647 w 570"/>
                  <a:gd name="T13" fmla="*/ 2147483647 h 450"/>
                  <a:gd name="T14" fmla="*/ 2147483647 w 570"/>
                  <a:gd name="T15" fmla="*/ 2147483647 h 450"/>
                  <a:gd name="T16" fmla="*/ 2147483647 w 570"/>
                  <a:gd name="T17" fmla="*/ 2147483647 h 450"/>
                  <a:gd name="T18" fmla="*/ 2147483647 w 570"/>
                  <a:gd name="T19" fmla="*/ 2147483647 h 450"/>
                  <a:gd name="T20" fmla="*/ 2147483647 w 570"/>
                  <a:gd name="T21" fmla="*/ 2147483647 h 450"/>
                  <a:gd name="T22" fmla="*/ 2147483647 w 570"/>
                  <a:gd name="T23" fmla="*/ 2147483647 h 450"/>
                  <a:gd name="T24" fmla="*/ 2147483647 w 570"/>
                  <a:gd name="T25" fmla="*/ 2147483647 h 450"/>
                  <a:gd name="T26" fmla="*/ 2147483647 w 570"/>
                  <a:gd name="T27" fmla="*/ 2147483647 h 450"/>
                  <a:gd name="T28" fmla="*/ 2147483647 w 570"/>
                  <a:gd name="T29" fmla="*/ 2147483647 h 450"/>
                  <a:gd name="T30" fmla="*/ 2147483647 w 570"/>
                  <a:gd name="T31" fmla="*/ 2147483647 h 450"/>
                  <a:gd name="T32" fmla="*/ 2147483647 w 570"/>
                  <a:gd name="T33" fmla="*/ 2147483647 h 450"/>
                  <a:gd name="T34" fmla="*/ 2147483647 w 570"/>
                  <a:gd name="T35" fmla="*/ 2147483647 h 450"/>
                  <a:gd name="T36" fmla="*/ 2147483647 w 570"/>
                  <a:gd name="T37" fmla="*/ 2147483647 h 450"/>
                  <a:gd name="T38" fmla="*/ 2147483647 w 570"/>
                  <a:gd name="T39" fmla="*/ 2147483647 h 450"/>
                  <a:gd name="T40" fmla="*/ 2147483647 w 570"/>
                  <a:gd name="T41" fmla="*/ 2147483647 h 450"/>
                  <a:gd name="T42" fmla="*/ 2147483647 w 570"/>
                  <a:gd name="T43" fmla="*/ 2147483647 h 450"/>
                  <a:gd name="T44" fmla="*/ 2147483647 w 570"/>
                  <a:gd name="T45" fmla="*/ 2147483647 h 450"/>
                  <a:gd name="T46" fmla="*/ 2147483647 w 570"/>
                  <a:gd name="T47" fmla="*/ 2147483647 h 450"/>
                  <a:gd name="T48" fmla="*/ 2147483647 w 570"/>
                  <a:gd name="T49" fmla="*/ 2147483647 h 450"/>
                  <a:gd name="T50" fmla="*/ 2147483647 w 570"/>
                  <a:gd name="T51" fmla="*/ 2147483647 h 450"/>
                  <a:gd name="T52" fmla="*/ 2147483647 w 570"/>
                  <a:gd name="T53" fmla="*/ 2147483647 h 450"/>
                  <a:gd name="T54" fmla="*/ 2147483647 w 570"/>
                  <a:gd name="T55" fmla="*/ 2147483647 h 450"/>
                  <a:gd name="T56" fmla="*/ 2147483647 w 570"/>
                  <a:gd name="T57" fmla="*/ 2147483647 h 450"/>
                  <a:gd name="T58" fmla="*/ 2147483647 w 570"/>
                  <a:gd name="T59" fmla="*/ 2147483647 h 450"/>
                  <a:gd name="T60" fmla="*/ 2147483647 w 570"/>
                  <a:gd name="T61" fmla="*/ 2147483647 h 450"/>
                  <a:gd name="T62" fmla="*/ 2147483647 w 570"/>
                  <a:gd name="T63" fmla="*/ 2147483647 h 450"/>
                  <a:gd name="T64" fmla="*/ 2147483647 w 570"/>
                  <a:gd name="T65" fmla="*/ 2147483647 h 450"/>
                  <a:gd name="T66" fmla="*/ 2147483647 w 570"/>
                  <a:gd name="T67" fmla="*/ 0 h 450"/>
                  <a:gd name="T68" fmla="*/ 2147483647 w 570"/>
                  <a:gd name="T69" fmla="*/ 2147483647 h 450"/>
                  <a:gd name="T70" fmla="*/ 2147483647 w 570"/>
                  <a:gd name="T71" fmla="*/ 2147483647 h 450"/>
                  <a:gd name="T72" fmla="*/ 2147483647 w 570"/>
                  <a:gd name="T73" fmla="*/ 2147483647 h 450"/>
                  <a:gd name="T74" fmla="*/ 2147483647 w 570"/>
                  <a:gd name="T75" fmla="*/ 2147483647 h 450"/>
                  <a:gd name="T76" fmla="*/ 2147483647 w 570"/>
                  <a:gd name="T77" fmla="*/ 2147483647 h 450"/>
                  <a:gd name="T78" fmla="*/ 2147483647 w 570"/>
                  <a:gd name="T79" fmla="*/ 2147483647 h 450"/>
                  <a:gd name="T80" fmla="*/ 2147483647 w 570"/>
                  <a:gd name="T81" fmla="*/ 2147483647 h 450"/>
                  <a:gd name="T82" fmla="*/ 2147483647 w 570"/>
                  <a:gd name="T83" fmla="*/ 2147483647 h 450"/>
                  <a:gd name="T84" fmla="*/ 2147483647 w 570"/>
                  <a:gd name="T85" fmla="*/ 2147483647 h 450"/>
                  <a:gd name="T86" fmla="*/ 2147483647 w 570"/>
                  <a:gd name="T87" fmla="*/ 2147483647 h 450"/>
                  <a:gd name="T88" fmla="*/ 2147483647 w 570"/>
                  <a:gd name="T89" fmla="*/ 2147483647 h 450"/>
                  <a:gd name="T90" fmla="*/ 2147483647 w 570"/>
                  <a:gd name="T91" fmla="*/ 2147483647 h 450"/>
                  <a:gd name="T92" fmla="*/ 2147483647 w 570"/>
                  <a:gd name="T93" fmla="*/ 2147483647 h 450"/>
                  <a:gd name="T94" fmla="*/ 2147483647 w 570"/>
                  <a:gd name="T95" fmla="*/ 2147483647 h 450"/>
                  <a:gd name="T96" fmla="*/ 2147483647 w 570"/>
                  <a:gd name="T97" fmla="*/ 2147483647 h 450"/>
                  <a:gd name="T98" fmla="*/ 2147483647 w 570"/>
                  <a:gd name="T99" fmla="*/ 2147483647 h 450"/>
                  <a:gd name="T100" fmla="*/ 2147483647 w 570"/>
                  <a:gd name="T101" fmla="*/ 2147483647 h 450"/>
                  <a:gd name="T102" fmla="*/ 2147483647 w 570"/>
                  <a:gd name="T103" fmla="*/ 2147483647 h 4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0"/>
                  <a:gd name="T157" fmla="*/ 0 h 450"/>
                  <a:gd name="T158" fmla="*/ 570 w 570"/>
                  <a:gd name="T159" fmla="*/ 450 h 4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0" h="450">
                    <a:moveTo>
                      <a:pt x="0" y="312"/>
                    </a:moveTo>
                    <a:lnTo>
                      <a:pt x="6" y="366"/>
                    </a:lnTo>
                    <a:lnTo>
                      <a:pt x="6" y="390"/>
                    </a:lnTo>
                    <a:lnTo>
                      <a:pt x="30" y="384"/>
                    </a:lnTo>
                    <a:lnTo>
                      <a:pt x="30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42" y="420"/>
                    </a:lnTo>
                    <a:lnTo>
                      <a:pt x="54" y="426"/>
                    </a:lnTo>
                    <a:lnTo>
                      <a:pt x="60" y="432"/>
                    </a:lnTo>
                    <a:lnTo>
                      <a:pt x="72" y="432"/>
                    </a:lnTo>
                    <a:lnTo>
                      <a:pt x="78" y="438"/>
                    </a:lnTo>
                    <a:lnTo>
                      <a:pt x="90" y="438"/>
                    </a:lnTo>
                    <a:lnTo>
                      <a:pt x="96" y="432"/>
                    </a:lnTo>
                    <a:lnTo>
                      <a:pt x="96" y="426"/>
                    </a:lnTo>
                    <a:lnTo>
                      <a:pt x="120" y="414"/>
                    </a:lnTo>
                    <a:lnTo>
                      <a:pt x="150" y="414"/>
                    </a:lnTo>
                    <a:lnTo>
                      <a:pt x="168" y="420"/>
                    </a:lnTo>
                    <a:lnTo>
                      <a:pt x="186" y="438"/>
                    </a:lnTo>
                    <a:lnTo>
                      <a:pt x="186" y="450"/>
                    </a:lnTo>
                    <a:lnTo>
                      <a:pt x="204" y="444"/>
                    </a:lnTo>
                    <a:lnTo>
                      <a:pt x="198" y="450"/>
                    </a:lnTo>
                    <a:lnTo>
                      <a:pt x="198" y="396"/>
                    </a:lnTo>
                    <a:lnTo>
                      <a:pt x="192" y="366"/>
                    </a:lnTo>
                    <a:lnTo>
                      <a:pt x="186" y="366"/>
                    </a:lnTo>
                    <a:lnTo>
                      <a:pt x="186" y="348"/>
                    </a:lnTo>
                    <a:lnTo>
                      <a:pt x="192" y="336"/>
                    </a:lnTo>
                    <a:lnTo>
                      <a:pt x="198" y="330"/>
                    </a:lnTo>
                    <a:lnTo>
                      <a:pt x="354" y="330"/>
                    </a:lnTo>
                    <a:lnTo>
                      <a:pt x="378" y="318"/>
                    </a:lnTo>
                    <a:lnTo>
                      <a:pt x="396" y="324"/>
                    </a:lnTo>
                    <a:lnTo>
                      <a:pt x="414" y="324"/>
                    </a:lnTo>
                    <a:lnTo>
                      <a:pt x="438" y="330"/>
                    </a:lnTo>
                    <a:lnTo>
                      <a:pt x="456" y="330"/>
                    </a:lnTo>
                    <a:lnTo>
                      <a:pt x="462" y="318"/>
                    </a:lnTo>
                    <a:lnTo>
                      <a:pt x="474" y="318"/>
                    </a:lnTo>
                    <a:lnTo>
                      <a:pt x="480" y="306"/>
                    </a:lnTo>
                    <a:lnTo>
                      <a:pt x="498" y="288"/>
                    </a:lnTo>
                    <a:lnTo>
                      <a:pt x="528" y="28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40" y="282"/>
                    </a:lnTo>
                    <a:lnTo>
                      <a:pt x="546" y="276"/>
                    </a:lnTo>
                    <a:lnTo>
                      <a:pt x="558" y="276"/>
                    </a:lnTo>
                    <a:lnTo>
                      <a:pt x="564" y="258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40" y="216"/>
                    </a:lnTo>
                    <a:lnTo>
                      <a:pt x="564" y="210"/>
                    </a:lnTo>
                    <a:lnTo>
                      <a:pt x="558" y="198"/>
                    </a:lnTo>
                    <a:lnTo>
                      <a:pt x="546" y="186"/>
                    </a:lnTo>
                    <a:lnTo>
                      <a:pt x="534" y="186"/>
                    </a:lnTo>
                    <a:lnTo>
                      <a:pt x="522" y="198"/>
                    </a:lnTo>
                    <a:lnTo>
                      <a:pt x="504" y="198"/>
                    </a:lnTo>
                    <a:lnTo>
                      <a:pt x="498" y="186"/>
                    </a:lnTo>
                    <a:lnTo>
                      <a:pt x="486" y="180"/>
                    </a:lnTo>
                    <a:lnTo>
                      <a:pt x="462" y="156"/>
                    </a:lnTo>
                    <a:lnTo>
                      <a:pt x="462" y="150"/>
                    </a:lnTo>
                    <a:lnTo>
                      <a:pt x="480" y="132"/>
                    </a:lnTo>
                    <a:lnTo>
                      <a:pt x="468" y="132"/>
                    </a:lnTo>
                    <a:lnTo>
                      <a:pt x="468" y="114"/>
                    </a:lnTo>
                    <a:lnTo>
                      <a:pt x="444" y="114"/>
                    </a:lnTo>
                    <a:lnTo>
                      <a:pt x="432" y="108"/>
                    </a:lnTo>
                    <a:lnTo>
                      <a:pt x="420" y="84"/>
                    </a:lnTo>
                    <a:lnTo>
                      <a:pt x="420" y="60"/>
                    </a:lnTo>
                    <a:lnTo>
                      <a:pt x="414" y="48"/>
                    </a:lnTo>
                    <a:lnTo>
                      <a:pt x="414" y="12"/>
                    </a:lnTo>
                    <a:lnTo>
                      <a:pt x="390" y="0"/>
                    </a:lnTo>
                    <a:lnTo>
                      <a:pt x="342" y="0"/>
                    </a:lnTo>
                    <a:lnTo>
                      <a:pt x="324" y="18"/>
                    </a:lnTo>
                    <a:lnTo>
                      <a:pt x="300" y="18"/>
                    </a:lnTo>
                    <a:lnTo>
                      <a:pt x="282" y="42"/>
                    </a:lnTo>
                    <a:lnTo>
                      <a:pt x="258" y="42"/>
                    </a:lnTo>
                    <a:lnTo>
                      <a:pt x="258" y="60"/>
                    </a:lnTo>
                    <a:lnTo>
                      <a:pt x="252" y="66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16" y="66"/>
                    </a:lnTo>
                    <a:lnTo>
                      <a:pt x="210" y="78"/>
                    </a:lnTo>
                    <a:lnTo>
                      <a:pt x="198" y="84"/>
                    </a:lnTo>
                    <a:lnTo>
                      <a:pt x="192" y="96"/>
                    </a:lnTo>
                    <a:lnTo>
                      <a:pt x="186" y="102"/>
                    </a:lnTo>
                    <a:lnTo>
                      <a:pt x="186" y="108"/>
                    </a:lnTo>
                    <a:lnTo>
                      <a:pt x="168" y="108"/>
                    </a:lnTo>
                    <a:lnTo>
                      <a:pt x="168" y="144"/>
                    </a:lnTo>
                    <a:lnTo>
                      <a:pt x="144" y="150"/>
                    </a:lnTo>
                    <a:lnTo>
                      <a:pt x="114" y="12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02" y="186"/>
                    </a:lnTo>
                    <a:lnTo>
                      <a:pt x="84" y="186"/>
                    </a:lnTo>
                    <a:lnTo>
                      <a:pt x="84" y="216"/>
                    </a:lnTo>
                    <a:lnTo>
                      <a:pt x="78" y="222"/>
                    </a:lnTo>
                    <a:lnTo>
                      <a:pt x="72" y="222"/>
                    </a:lnTo>
                    <a:lnTo>
                      <a:pt x="78" y="228"/>
                    </a:lnTo>
                    <a:lnTo>
                      <a:pt x="78" y="240"/>
                    </a:lnTo>
                    <a:lnTo>
                      <a:pt x="42" y="240"/>
                    </a:lnTo>
                    <a:lnTo>
                      <a:pt x="36" y="246"/>
                    </a:lnTo>
                    <a:lnTo>
                      <a:pt x="30" y="246"/>
                    </a:lnTo>
                    <a:lnTo>
                      <a:pt x="12" y="258"/>
                    </a:lnTo>
                    <a:lnTo>
                      <a:pt x="36" y="288"/>
                    </a:lnTo>
                    <a:lnTo>
                      <a:pt x="24" y="312"/>
                    </a:lnTo>
                    <a:lnTo>
                      <a:pt x="0" y="31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0" name="Bulga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39" y="1401"/>
                <a:ext cx="101" cy="58"/>
              </a:xfrm>
              <a:custGeom>
                <a:avLst/>
                <a:gdLst>
                  <a:gd name="T0" fmla="*/ 2147483647 w 396"/>
                  <a:gd name="T1" fmla="*/ 2147483647 h 228"/>
                  <a:gd name="T2" fmla="*/ 2147483647 w 396"/>
                  <a:gd name="T3" fmla="*/ 2147483647 h 228"/>
                  <a:gd name="T4" fmla="*/ 2147483647 w 396"/>
                  <a:gd name="T5" fmla="*/ 2147483647 h 228"/>
                  <a:gd name="T6" fmla="*/ 2147483647 w 396"/>
                  <a:gd name="T7" fmla="*/ 2147483647 h 228"/>
                  <a:gd name="T8" fmla="*/ 2147483647 w 396"/>
                  <a:gd name="T9" fmla="*/ 2147483647 h 228"/>
                  <a:gd name="T10" fmla="*/ 2147483647 w 396"/>
                  <a:gd name="T11" fmla="*/ 2147483647 h 228"/>
                  <a:gd name="T12" fmla="*/ 2147483647 w 396"/>
                  <a:gd name="T13" fmla="*/ 2147483647 h 228"/>
                  <a:gd name="T14" fmla="*/ 2147483647 w 396"/>
                  <a:gd name="T15" fmla="*/ 0 h 228"/>
                  <a:gd name="T16" fmla="*/ 2147483647 w 396"/>
                  <a:gd name="T17" fmla="*/ 2147483647 h 228"/>
                  <a:gd name="T18" fmla="*/ 2147483647 w 396"/>
                  <a:gd name="T19" fmla="*/ 2147483647 h 228"/>
                  <a:gd name="T20" fmla="*/ 2147483647 w 396"/>
                  <a:gd name="T21" fmla="*/ 2147483647 h 228"/>
                  <a:gd name="T22" fmla="*/ 2147483647 w 396"/>
                  <a:gd name="T23" fmla="*/ 2147483647 h 228"/>
                  <a:gd name="T24" fmla="*/ 2147483647 w 396"/>
                  <a:gd name="T25" fmla="*/ 2147483647 h 228"/>
                  <a:gd name="T26" fmla="*/ 2147483647 w 396"/>
                  <a:gd name="T27" fmla="*/ 2147483647 h 228"/>
                  <a:gd name="T28" fmla="*/ 2147483647 w 396"/>
                  <a:gd name="T29" fmla="*/ 2147483647 h 228"/>
                  <a:gd name="T30" fmla="*/ 2147483647 w 396"/>
                  <a:gd name="T31" fmla="*/ 2147483647 h 228"/>
                  <a:gd name="T32" fmla="*/ 2147483647 w 396"/>
                  <a:gd name="T33" fmla="*/ 2147483647 h 228"/>
                  <a:gd name="T34" fmla="*/ 2147483647 w 396"/>
                  <a:gd name="T35" fmla="*/ 2147483647 h 228"/>
                  <a:gd name="T36" fmla="*/ 2147483647 w 396"/>
                  <a:gd name="T37" fmla="*/ 2147483647 h 228"/>
                  <a:gd name="T38" fmla="*/ 2147483647 w 396"/>
                  <a:gd name="T39" fmla="*/ 2147483647 h 228"/>
                  <a:gd name="T40" fmla="*/ 2147483647 w 396"/>
                  <a:gd name="T41" fmla="*/ 2147483647 h 228"/>
                  <a:gd name="T42" fmla="*/ 2147483647 w 396"/>
                  <a:gd name="T43" fmla="*/ 0 h 228"/>
                  <a:gd name="T44" fmla="*/ 0 w 396"/>
                  <a:gd name="T45" fmla="*/ 2147483647 h 228"/>
                  <a:gd name="T46" fmla="*/ 2147483647 w 396"/>
                  <a:gd name="T47" fmla="*/ 2147483647 h 228"/>
                  <a:gd name="T48" fmla="*/ 2147483647 w 396"/>
                  <a:gd name="T49" fmla="*/ 2147483647 h 228"/>
                  <a:gd name="T50" fmla="*/ 2147483647 w 396"/>
                  <a:gd name="T51" fmla="*/ 2147483647 h 228"/>
                  <a:gd name="T52" fmla="*/ 2147483647 w 396"/>
                  <a:gd name="T53" fmla="*/ 2147483647 h 228"/>
                  <a:gd name="T54" fmla="*/ 2147483647 w 396"/>
                  <a:gd name="T55" fmla="*/ 2147483647 h 228"/>
                  <a:gd name="T56" fmla="*/ 0 w 396"/>
                  <a:gd name="T57" fmla="*/ 2147483647 h 228"/>
                  <a:gd name="T58" fmla="*/ 2147483647 w 396"/>
                  <a:gd name="T59" fmla="*/ 2147483647 h 228"/>
                  <a:gd name="T60" fmla="*/ 2147483647 w 396"/>
                  <a:gd name="T61" fmla="*/ 2147483647 h 228"/>
                  <a:gd name="T62" fmla="*/ 2147483647 w 396"/>
                  <a:gd name="T63" fmla="*/ 2147483647 h 228"/>
                  <a:gd name="T64" fmla="*/ 2147483647 w 396"/>
                  <a:gd name="T65" fmla="*/ 2147483647 h 228"/>
                  <a:gd name="T66" fmla="*/ 2147483647 w 396"/>
                  <a:gd name="T67" fmla="*/ 2147483647 h 228"/>
                  <a:gd name="T68" fmla="*/ 2147483647 w 396"/>
                  <a:gd name="T69" fmla="*/ 2147483647 h 228"/>
                  <a:gd name="T70" fmla="*/ 2147483647 w 396"/>
                  <a:gd name="T71" fmla="*/ 2147483647 h 228"/>
                  <a:gd name="T72" fmla="*/ 2147483647 w 396"/>
                  <a:gd name="T73" fmla="*/ 2147483647 h 228"/>
                  <a:gd name="T74" fmla="*/ 2147483647 w 396"/>
                  <a:gd name="T75" fmla="*/ 2147483647 h 228"/>
                  <a:gd name="T76" fmla="*/ 2147483647 w 396"/>
                  <a:gd name="T77" fmla="*/ 2147483647 h 228"/>
                  <a:gd name="T78" fmla="*/ 2147483647 w 396"/>
                  <a:gd name="T79" fmla="*/ 2147483647 h 228"/>
                  <a:gd name="T80" fmla="*/ 2147483647 w 396"/>
                  <a:gd name="T81" fmla="*/ 2147483647 h 228"/>
                  <a:gd name="T82" fmla="*/ 2147483647 w 396"/>
                  <a:gd name="T83" fmla="*/ 2147483647 h 228"/>
                  <a:gd name="T84" fmla="*/ 2147483647 w 396"/>
                  <a:gd name="T85" fmla="*/ 2147483647 h 228"/>
                  <a:gd name="T86" fmla="*/ 2147483647 w 396"/>
                  <a:gd name="T87" fmla="*/ 2147483647 h 228"/>
                  <a:gd name="T88" fmla="*/ 2147483647 w 396"/>
                  <a:gd name="T89" fmla="*/ 2147483647 h 228"/>
                  <a:gd name="T90" fmla="*/ 2147483647 w 396"/>
                  <a:gd name="T91" fmla="*/ 2147483647 h 228"/>
                  <a:gd name="T92" fmla="*/ 2147483647 w 396"/>
                  <a:gd name="T93" fmla="*/ 214748364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1" name="Brazil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309" y="2201"/>
                <a:ext cx="712" cy="805"/>
              </a:xfrm>
              <a:custGeom>
                <a:avLst/>
                <a:gdLst>
                  <a:gd name="T0" fmla="*/ 2147483647 w 2784"/>
                  <a:gd name="T1" fmla="*/ 2147483647 h 3150"/>
                  <a:gd name="T2" fmla="*/ 2147483647 w 2784"/>
                  <a:gd name="T3" fmla="*/ 2147483647 h 3150"/>
                  <a:gd name="T4" fmla="*/ 2147483647 w 2784"/>
                  <a:gd name="T5" fmla="*/ 2147483647 h 3150"/>
                  <a:gd name="T6" fmla="*/ 2147483647 w 2784"/>
                  <a:gd name="T7" fmla="*/ 2147483647 h 3150"/>
                  <a:gd name="T8" fmla="*/ 2147483647 w 2784"/>
                  <a:gd name="T9" fmla="*/ 2147483647 h 3150"/>
                  <a:gd name="T10" fmla="*/ 2147483647 w 2784"/>
                  <a:gd name="T11" fmla="*/ 2147483647 h 3150"/>
                  <a:gd name="T12" fmla="*/ 2147483647 w 2784"/>
                  <a:gd name="T13" fmla="*/ 2147483647 h 3150"/>
                  <a:gd name="T14" fmla="*/ 2147483647 w 2784"/>
                  <a:gd name="T15" fmla="*/ 2147483647 h 3150"/>
                  <a:gd name="T16" fmla="*/ 2147483647 w 2784"/>
                  <a:gd name="T17" fmla="*/ 2147483647 h 3150"/>
                  <a:gd name="T18" fmla="*/ 2147483647 w 2784"/>
                  <a:gd name="T19" fmla="*/ 2147483647 h 3150"/>
                  <a:gd name="T20" fmla="*/ 2147483647 w 2784"/>
                  <a:gd name="T21" fmla="*/ 2147483647 h 3150"/>
                  <a:gd name="T22" fmla="*/ 2147483647 w 2784"/>
                  <a:gd name="T23" fmla="*/ 2147483647 h 3150"/>
                  <a:gd name="T24" fmla="*/ 2147483647 w 2784"/>
                  <a:gd name="T25" fmla="*/ 2147483647 h 3150"/>
                  <a:gd name="T26" fmla="*/ 2147483647 w 2784"/>
                  <a:gd name="T27" fmla="*/ 2147483647 h 3150"/>
                  <a:gd name="T28" fmla="*/ 2147483647 w 2784"/>
                  <a:gd name="T29" fmla="*/ 2147483647 h 3150"/>
                  <a:gd name="T30" fmla="*/ 2147483647 w 2784"/>
                  <a:gd name="T31" fmla="*/ 2147483647 h 3150"/>
                  <a:gd name="T32" fmla="*/ 2147483647 w 2784"/>
                  <a:gd name="T33" fmla="*/ 2147483647 h 3150"/>
                  <a:gd name="T34" fmla="*/ 2147483647 w 2784"/>
                  <a:gd name="T35" fmla="*/ 2147483647 h 3150"/>
                  <a:gd name="T36" fmla="*/ 2147483647 w 2784"/>
                  <a:gd name="T37" fmla="*/ 2147483647 h 3150"/>
                  <a:gd name="T38" fmla="*/ 2147483647 w 2784"/>
                  <a:gd name="T39" fmla="*/ 2147483647 h 3150"/>
                  <a:gd name="T40" fmla="*/ 2147483647 w 2784"/>
                  <a:gd name="T41" fmla="*/ 2147483647 h 3150"/>
                  <a:gd name="T42" fmla="*/ 2147483647 w 2784"/>
                  <a:gd name="T43" fmla="*/ 2147483647 h 3150"/>
                  <a:gd name="T44" fmla="*/ 2147483647 w 2784"/>
                  <a:gd name="T45" fmla="*/ 2147483647 h 3150"/>
                  <a:gd name="T46" fmla="*/ 2147483647 w 2784"/>
                  <a:gd name="T47" fmla="*/ 2147483647 h 3150"/>
                  <a:gd name="T48" fmla="*/ 2147483647 w 2784"/>
                  <a:gd name="T49" fmla="*/ 2147483647 h 3150"/>
                  <a:gd name="T50" fmla="*/ 2147483647 w 2784"/>
                  <a:gd name="T51" fmla="*/ 2147483647 h 3150"/>
                  <a:gd name="T52" fmla="*/ 2147483647 w 2784"/>
                  <a:gd name="T53" fmla="*/ 2147483647 h 3150"/>
                  <a:gd name="T54" fmla="*/ 2147483647 w 2784"/>
                  <a:gd name="T55" fmla="*/ 2147483647 h 3150"/>
                  <a:gd name="T56" fmla="*/ 2147483647 w 2784"/>
                  <a:gd name="T57" fmla="*/ 2147483647 h 3150"/>
                  <a:gd name="T58" fmla="*/ 2147483647 w 2784"/>
                  <a:gd name="T59" fmla="*/ 2147483647 h 3150"/>
                  <a:gd name="T60" fmla="*/ 2147483647 w 2784"/>
                  <a:gd name="T61" fmla="*/ 2147483647 h 3150"/>
                  <a:gd name="T62" fmla="*/ 2147483647 w 2784"/>
                  <a:gd name="T63" fmla="*/ 2147483647 h 3150"/>
                  <a:gd name="T64" fmla="*/ 2147483647 w 2784"/>
                  <a:gd name="T65" fmla="*/ 2147483647 h 3150"/>
                  <a:gd name="T66" fmla="*/ 2147483647 w 2784"/>
                  <a:gd name="T67" fmla="*/ 2147483647 h 3150"/>
                  <a:gd name="T68" fmla="*/ 2147483647 w 2784"/>
                  <a:gd name="T69" fmla="*/ 2147483647 h 3150"/>
                  <a:gd name="T70" fmla="*/ 2147483647 w 2784"/>
                  <a:gd name="T71" fmla="*/ 2147483647 h 3150"/>
                  <a:gd name="T72" fmla="*/ 2147483647 w 2784"/>
                  <a:gd name="T73" fmla="*/ 2147483647 h 3150"/>
                  <a:gd name="T74" fmla="*/ 2147483647 w 2784"/>
                  <a:gd name="T75" fmla="*/ 2147483647 h 3150"/>
                  <a:gd name="T76" fmla="*/ 2147483647 w 2784"/>
                  <a:gd name="T77" fmla="*/ 2147483647 h 3150"/>
                  <a:gd name="T78" fmla="*/ 2147483647 w 2784"/>
                  <a:gd name="T79" fmla="*/ 2147483647 h 3150"/>
                  <a:gd name="T80" fmla="*/ 2147483647 w 2784"/>
                  <a:gd name="T81" fmla="*/ 2147483647 h 3150"/>
                  <a:gd name="T82" fmla="*/ 2147483647 w 2784"/>
                  <a:gd name="T83" fmla="*/ 2147483647 h 3150"/>
                  <a:gd name="T84" fmla="*/ 2147483647 w 2784"/>
                  <a:gd name="T85" fmla="*/ 2147483647 h 3150"/>
                  <a:gd name="T86" fmla="*/ 2147483647 w 2784"/>
                  <a:gd name="T87" fmla="*/ 2147483647 h 3150"/>
                  <a:gd name="T88" fmla="*/ 2147483647 w 2784"/>
                  <a:gd name="T89" fmla="*/ 2147483647 h 3150"/>
                  <a:gd name="T90" fmla="*/ 2147483647 w 2784"/>
                  <a:gd name="T91" fmla="*/ 2147483647 h 3150"/>
                  <a:gd name="T92" fmla="*/ 2147483647 w 2784"/>
                  <a:gd name="T93" fmla="*/ 2147483647 h 3150"/>
                  <a:gd name="T94" fmla="*/ 2147483647 w 2784"/>
                  <a:gd name="T95" fmla="*/ 2147483647 h 3150"/>
                  <a:gd name="T96" fmla="*/ 2147483647 w 2784"/>
                  <a:gd name="T97" fmla="*/ 2147483647 h 3150"/>
                  <a:gd name="T98" fmla="*/ 2147483647 w 2784"/>
                  <a:gd name="T99" fmla="*/ 2147483647 h 3150"/>
                  <a:gd name="T100" fmla="*/ 2147483647 w 2784"/>
                  <a:gd name="T101" fmla="*/ 2147483647 h 3150"/>
                  <a:gd name="T102" fmla="*/ 2147483647 w 2784"/>
                  <a:gd name="T103" fmla="*/ 2147483647 h 3150"/>
                  <a:gd name="T104" fmla="*/ 2147483647 w 2784"/>
                  <a:gd name="T105" fmla="*/ 2147483647 h 3150"/>
                  <a:gd name="T106" fmla="*/ 2147483647 w 2784"/>
                  <a:gd name="T107" fmla="*/ 2147483647 h 3150"/>
                  <a:gd name="T108" fmla="*/ 2147483647 w 2784"/>
                  <a:gd name="T109" fmla="*/ 2147483647 h 3150"/>
                  <a:gd name="T110" fmla="*/ 2147483647 w 2784"/>
                  <a:gd name="T111" fmla="*/ 2147483647 h 3150"/>
                  <a:gd name="T112" fmla="*/ 2147483647 w 2784"/>
                  <a:gd name="T113" fmla="*/ 2147483647 h 3150"/>
                  <a:gd name="T114" fmla="*/ 2147483647 w 2784"/>
                  <a:gd name="T115" fmla="*/ 2147483647 h 3150"/>
                  <a:gd name="T116" fmla="*/ 2147483647 w 2784"/>
                  <a:gd name="T117" fmla="*/ 2147483647 h 3150"/>
                  <a:gd name="T118" fmla="*/ 2147483647 w 2784"/>
                  <a:gd name="T119" fmla="*/ 2147483647 h 31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84"/>
                  <a:gd name="T181" fmla="*/ 0 h 3150"/>
                  <a:gd name="T182" fmla="*/ 2784 w 2784"/>
                  <a:gd name="T183" fmla="*/ 3150 h 31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84" h="3150">
                    <a:moveTo>
                      <a:pt x="1716" y="450"/>
                    </a:moveTo>
                    <a:lnTo>
                      <a:pt x="1710" y="450"/>
                    </a:lnTo>
                    <a:lnTo>
                      <a:pt x="1698" y="444"/>
                    </a:lnTo>
                    <a:lnTo>
                      <a:pt x="1680" y="444"/>
                    </a:lnTo>
                    <a:lnTo>
                      <a:pt x="1662" y="438"/>
                    </a:lnTo>
                    <a:lnTo>
                      <a:pt x="1650" y="438"/>
                    </a:lnTo>
                    <a:lnTo>
                      <a:pt x="1644" y="444"/>
                    </a:lnTo>
                    <a:lnTo>
                      <a:pt x="1644" y="450"/>
                    </a:lnTo>
                    <a:lnTo>
                      <a:pt x="1650" y="462"/>
                    </a:lnTo>
                    <a:lnTo>
                      <a:pt x="1650" y="468"/>
                    </a:lnTo>
                    <a:lnTo>
                      <a:pt x="1656" y="480"/>
                    </a:lnTo>
                    <a:lnTo>
                      <a:pt x="1638" y="480"/>
                    </a:lnTo>
                    <a:lnTo>
                      <a:pt x="1638" y="504"/>
                    </a:lnTo>
                    <a:lnTo>
                      <a:pt x="1656" y="516"/>
                    </a:lnTo>
                    <a:lnTo>
                      <a:pt x="1644" y="528"/>
                    </a:lnTo>
                    <a:lnTo>
                      <a:pt x="1644" y="540"/>
                    </a:lnTo>
                    <a:lnTo>
                      <a:pt x="1656" y="564"/>
                    </a:lnTo>
                    <a:lnTo>
                      <a:pt x="1668" y="570"/>
                    </a:lnTo>
                    <a:lnTo>
                      <a:pt x="1674" y="576"/>
                    </a:lnTo>
                    <a:lnTo>
                      <a:pt x="1686" y="576"/>
                    </a:lnTo>
                    <a:lnTo>
                      <a:pt x="1698" y="570"/>
                    </a:lnTo>
                    <a:lnTo>
                      <a:pt x="1710" y="570"/>
                    </a:lnTo>
                    <a:lnTo>
                      <a:pt x="1716" y="564"/>
                    </a:lnTo>
                    <a:lnTo>
                      <a:pt x="1716" y="558"/>
                    </a:lnTo>
                    <a:lnTo>
                      <a:pt x="1728" y="558"/>
                    </a:lnTo>
                    <a:lnTo>
                      <a:pt x="1740" y="552"/>
                    </a:lnTo>
                    <a:lnTo>
                      <a:pt x="1758" y="552"/>
                    </a:lnTo>
                    <a:lnTo>
                      <a:pt x="1770" y="546"/>
                    </a:lnTo>
                    <a:lnTo>
                      <a:pt x="1776" y="534"/>
                    </a:lnTo>
                    <a:lnTo>
                      <a:pt x="1788" y="492"/>
                    </a:lnTo>
                    <a:lnTo>
                      <a:pt x="1794" y="480"/>
                    </a:lnTo>
                    <a:lnTo>
                      <a:pt x="1794" y="474"/>
                    </a:lnTo>
                    <a:lnTo>
                      <a:pt x="1800" y="462"/>
                    </a:lnTo>
                    <a:lnTo>
                      <a:pt x="1800" y="444"/>
                    </a:lnTo>
                    <a:lnTo>
                      <a:pt x="1794" y="438"/>
                    </a:lnTo>
                    <a:lnTo>
                      <a:pt x="1752" y="438"/>
                    </a:lnTo>
                    <a:lnTo>
                      <a:pt x="1740" y="444"/>
                    </a:lnTo>
                    <a:lnTo>
                      <a:pt x="1734" y="444"/>
                    </a:lnTo>
                    <a:lnTo>
                      <a:pt x="1722" y="450"/>
                    </a:lnTo>
                    <a:lnTo>
                      <a:pt x="1716" y="450"/>
                    </a:lnTo>
                    <a:close/>
                    <a:moveTo>
                      <a:pt x="1716" y="438"/>
                    </a:moveTo>
                    <a:lnTo>
                      <a:pt x="1740" y="432"/>
                    </a:lnTo>
                    <a:lnTo>
                      <a:pt x="1722" y="414"/>
                    </a:lnTo>
                    <a:lnTo>
                      <a:pt x="1698" y="438"/>
                    </a:lnTo>
                    <a:lnTo>
                      <a:pt x="1716" y="438"/>
                    </a:lnTo>
                    <a:close/>
                    <a:moveTo>
                      <a:pt x="1686" y="408"/>
                    </a:moveTo>
                    <a:lnTo>
                      <a:pt x="1662" y="408"/>
                    </a:lnTo>
                    <a:lnTo>
                      <a:pt x="1662" y="426"/>
                    </a:lnTo>
                    <a:lnTo>
                      <a:pt x="1698" y="426"/>
                    </a:lnTo>
                    <a:lnTo>
                      <a:pt x="1716" y="402"/>
                    </a:lnTo>
                    <a:lnTo>
                      <a:pt x="1698" y="384"/>
                    </a:lnTo>
                    <a:lnTo>
                      <a:pt x="1686" y="408"/>
                    </a:lnTo>
                    <a:close/>
                    <a:moveTo>
                      <a:pt x="1572" y="492"/>
                    </a:moveTo>
                    <a:lnTo>
                      <a:pt x="1572" y="510"/>
                    </a:lnTo>
                    <a:lnTo>
                      <a:pt x="1554" y="546"/>
                    </a:lnTo>
                    <a:lnTo>
                      <a:pt x="1584" y="528"/>
                    </a:lnTo>
                    <a:lnTo>
                      <a:pt x="1590" y="516"/>
                    </a:lnTo>
                    <a:lnTo>
                      <a:pt x="1596" y="510"/>
                    </a:lnTo>
                    <a:lnTo>
                      <a:pt x="1608" y="486"/>
                    </a:lnTo>
                    <a:lnTo>
                      <a:pt x="1608" y="480"/>
                    </a:lnTo>
                    <a:lnTo>
                      <a:pt x="1602" y="474"/>
                    </a:lnTo>
                    <a:lnTo>
                      <a:pt x="1596" y="474"/>
                    </a:lnTo>
                    <a:lnTo>
                      <a:pt x="1584" y="480"/>
                    </a:lnTo>
                    <a:lnTo>
                      <a:pt x="1572" y="492"/>
                    </a:lnTo>
                    <a:close/>
                    <a:moveTo>
                      <a:pt x="1632" y="426"/>
                    </a:moveTo>
                    <a:lnTo>
                      <a:pt x="1608" y="450"/>
                    </a:lnTo>
                    <a:lnTo>
                      <a:pt x="1626" y="456"/>
                    </a:lnTo>
                    <a:lnTo>
                      <a:pt x="1644" y="432"/>
                    </a:lnTo>
                    <a:lnTo>
                      <a:pt x="1632" y="426"/>
                    </a:lnTo>
                    <a:close/>
                    <a:moveTo>
                      <a:pt x="2778" y="1002"/>
                    </a:moveTo>
                    <a:lnTo>
                      <a:pt x="2778" y="984"/>
                    </a:lnTo>
                    <a:lnTo>
                      <a:pt x="2772" y="972"/>
                    </a:lnTo>
                    <a:lnTo>
                      <a:pt x="2760" y="954"/>
                    </a:lnTo>
                    <a:lnTo>
                      <a:pt x="2754" y="936"/>
                    </a:lnTo>
                    <a:lnTo>
                      <a:pt x="2754" y="870"/>
                    </a:lnTo>
                    <a:lnTo>
                      <a:pt x="2724" y="840"/>
                    </a:lnTo>
                    <a:lnTo>
                      <a:pt x="2694" y="834"/>
                    </a:lnTo>
                    <a:lnTo>
                      <a:pt x="2646" y="840"/>
                    </a:lnTo>
                    <a:lnTo>
                      <a:pt x="2628" y="822"/>
                    </a:lnTo>
                    <a:lnTo>
                      <a:pt x="2610" y="822"/>
                    </a:lnTo>
                    <a:lnTo>
                      <a:pt x="2592" y="798"/>
                    </a:lnTo>
                    <a:lnTo>
                      <a:pt x="2568" y="798"/>
                    </a:lnTo>
                    <a:lnTo>
                      <a:pt x="2538" y="768"/>
                    </a:lnTo>
                    <a:lnTo>
                      <a:pt x="2526" y="750"/>
                    </a:lnTo>
                    <a:lnTo>
                      <a:pt x="2490" y="714"/>
                    </a:lnTo>
                    <a:lnTo>
                      <a:pt x="2418" y="666"/>
                    </a:lnTo>
                    <a:lnTo>
                      <a:pt x="2394" y="660"/>
                    </a:lnTo>
                    <a:lnTo>
                      <a:pt x="2316" y="660"/>
                    </a:lnTo>
                    <a:lnTo>
                      <a:pt x="2316" y="672"/>
                    </a:lnTo>
                    <a:lnTo>
                      <a:pt x="2310" y="672"/>
                    </a:lnTo>
                    <a:lnTo>
                      <a:pt x="2298" y="660"/>
                    </a:lnTo>
                    <a:lnTo>
                      <a:pt x="2286" y="654"/>
                    </a:lnTo>
                    <a:lnTo>
                      <a:pt x="2274" y="654"/>
                    </a:lnTo>
                    <a:lnTo>
                      <a:pt x="2262" y="648"/>
                    </a:lnTo>
                    <a:lnTo>
                      <a:pt x="2232" y="648"/>
                    </a:lnTo>
                    <a:lnTo>
                      <a:pt x="2226" y="642"/>
                    </a:lnTo>
                    <a:lnTo>
                      <a:pt x="2214" y="636"/>
                    </a:lnTo>
                    <a:lnTo>
                      <a:pt x="2196" y="630"/>
                    </a:lnTo>
                    <a:lnTo>
                      <a:pt x="2184" y="624"/>
                    </a:lnTo>
                    <a:lnTo>
                      <a:pt x="2166" y="618"/>
                    </a:lnTo>
                    <a:lnTo>
                      <a:pt x="2154" y="618"/>
                    </a:lnTo>
                    <a:lnTo>
                      <a:pt x="2142" y="624"/>
                    </a:lnTo>
                    <a:lnTo>
                      <a:pt x="2112" y="654"/>
                    </a:lnTo>
                    <a:lnTo>
                      <a:pt x="2106" y="666"/>
                    </a:lnTo>
                    <a:lnTo>
                      <a:pt x="2088" y="642"/>
                    </a:lnTo>
                    <a:lnTo>
                      <a:pt x="2088" y="678"/>
                    </a:lnTo>
                    <a:lnTo>
                      <a:pt x="2058" y="702"/>
                    </a:lnTo>
                    <a:lnTo>
                      <a:pt x="2076" y="636"/>
                    </a:lnTo>
                    <a:lnTo>
                      <a:pt x="2082" y="636"/>
                    </a:lnTo>
                    <a:lnTo>
                      <a:pt x="2094" y="624"/>
                    </a:lnTo>
                    <a:lnTo>
                      <a:pt x="2094" y="606"/>
                    </a:lnTo>
                    <a:lnTo>
                      <a:pt x="2088" y="600"/>
                    </a:lnTo>
                    <a:lnTo>
                      <a:pt x="2082" y="600"/>
                    </a:lnTo>
                    <a:lnTo>
                      <a:pt x="2064" y="618"/>
                    </a:lnTo>
                    <a:lnTo>
                      <a:pt x="2076" y="582"/>
                    </a:lnTo>
                    <a:lnTo>
                      <a:pt x="2070" y="582"/>
                    </a:lnTo>
                    <a:lnTo>
                      <a:pt x="2064" y="576"/>
                    </a:lnTo>
                    <a:lnTo>
                      <a:pt x="2064" y="570"/>
                    </a:lnTo>
                    <a:lnTo>
                      <a:pt x="2040" y="546"/>
                    </a:lnTo>
                    <a:lnTo>
                      <a:pt x="2034" y="546"/>
                    </a:lnTo>
                    <a:lnTo>
                      <a:pt x="2022" y="564"/>
                    </a:lnTo>
                    <a:lnTo>
                      <a:pt x="2016" y="552"/>
                    </a:lnTo>
                    <a:lnTo>
                      <a:pt x="2004" y="546"/>
                    </a:lnTo>
                    <a:lnTo>
                      <a:pt x="1998" y="534"/>
                    </a:lnTo>
                    <a:lnTo>
                      <a:pt x="1986" y="528"/>
                    </a:lnTo>
                    <a:lnTo>
                      <a:pt x="1980" y="522"/>
                    </a:lnTo>
                    <a:lnTo>
                      <a:pt x="1968" y="516"/>
                    </a:lnTo>
                    <a:lnTo>
                      <a:pt x="1944" y="516"/>
                    </a:lnTo>
                    <a:lnTo>
                      <a:pt x="1932" y="510"/>
                    </a:lnTo>
                    <a:lnTo>
                      <a:pt x="1926" y="510"/>
                    </a:lnTo>
                    <a:lnTo>
                      <a:pt x="1914" y="498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884" y="474"/>
                    </a:lnTo>
                    <a:lnTo>
                      <a:pt x="1878" y="486"/>
                    </a:lnTo>
                    <a:lnTo>
                      <a:pt x="1824" y="486"/>
                    </a:lnTo>
                    <a:lnTo>
                      <a:pt x="1812" y="498"/>
                    </a:lnTo>
                    <a:lnTo>
                      <a:pt x="1806" y="510"/>
                    </a:lnTo>
                    <a:lnTo>
                      <a:pt x="1806" y="522"/>
                    </a:lnTo>
                    <a:lnTo>
                      <a:pt x="1800" y="528"/>
                    </a:lnTo>
                    <a:lnTo>
                      <a:pt x="1800" y="534"/>
                    </a:lnTo>
                    <a:lnTo>
                      <a:pt x="1812" y="552"/>
                    </a:lnTo>
                    <a:lnTo>
                      <a:pt x="1776" y="552"/>
                    </a:lnTo>
                    <a:lnTo>
                      <a:pt x="1770" y="564"/>
                    </a:lnTo>
                    <a:lnTo>
                      <a:pt x="1758" y="576"/>
                    </a:lnTo>
                    <a:lnTo>
                      <a:pt x="1752" y="588"/>
                    </a:lnTo>
                    <a:lnTo>
                      <a:pt x="1752" y="594"/>
                    </a:lnTo>
                    <a:lnTo>
                      <a:pt x="1746" y="600"/>
                    </a:lnTo>
                    <a:lnTo>
                      <a:pt x="1746" y="612"/>
                    </a:lnTo>
                    <a:lnTo>
                      <a:pt x="1740" y="624"/>
                    </a:lnTo>
                    <a:lnTo>
                      <a:pt x="1728" y="636"/>
                    </a:lnTo>
                    <a:lnTo>
                      <a:pt x="1722" y="636"/>
                    </a:lnTo>
                    <a:lnTo>
                      <a:pt x="1728" y="630"/>
                    </a:lnTo>
                    <a:lnTo>
                      <a:pt x="1728" y="618"/>
                    </a:lnTo>
                    <a:lnTo>
                      <a:pt x="1734" y="606"/>
                    </a:lnTo>
                    <a:lnTo>
                      <a:pt x="1734" y="600"/>
                    </a:lnTo>
                    <a:lnTo>
                      <a:pt x="1740" y="588"/>
                    </a:lnTo>
                    <a:lnTo>
                      <a:pt x="1740" y="582"/>
                    </a:lnTo>
                    <a:lnTo>
                      <a:pt x="1734" y="576"/>
                    </a:lnTo>
                    <a:lnTo>
                      <a:pt x="1728" y="576"/>
                    </a:lnTo>
                    <a:lnTo>
                      <a:pt x="1722" y="582"/>
                    </a:lnTo>
                    <a:lnTo>
                      <a:pt x="1716" y="582"/>
                    </a:lnTo>
                    <a:lnTo>
                      <a:pt x="1704" y="594"/>
                    </a:lnTo>
                    <a:lnTo>
                      <a:pt x="1692" y="588"/>
                    </a:lnTo>
                    <a:lnTo>
                      <a:pt x="1656" y="588"/>
                    </a:lnTo>
                    <a:lnTo>
                      <a:pt x="1644" y="582"/>
                    </a:lnTo>
                    <a:lnTo>
                      <a:pt x="1632" y="570"/>
                    </a:lnTo>
                    <a:lnTo>
                      <a:pt x="1632" y="522"/>
                    </a:lnTo>
                    <a:lnTo>
                      <a:pt x="1626" y="516"/>
                    </a:lnTo>
                    <a:lnTo>
                      <a:pt x="1626" y="504"/>
                    </a:lnTo>
                    <a:lnTo>
                      <a:pt x="1620" y="504"/>
                    </a:lnTo>
                    <a:lnTo>
                      <a:pt x="1614" y="510"/>
                    </a:lnTo>
                    <a:lnTo>
                      <a:pt x="1602" y="516"/>
                    </a:lnTo>
                    <a:lnTo>
                      <a:pt x="1596" y="522"/>
                    </a:lnTo>
                    <a:lnTo>
                      <a:pt x="1590" y="534"/>
                    </a:lnTo>
                    <a:lnTo>
                      <a:pt x="1584" y="540"/>
                    </a:lnTo>
                    <a:lnTo>
                      <a:pt x="1560" y="552"/>
                    </a:lnTo>
                    <a:lnTo>
                      <a:pt x="1554" y="558"/>
                    </a:lnTo>
                    <a:lnTo>
                      <a:pt x="1512" y="558"/>
                    </a:lnTo>
                    <a:lnTo>
                      <a:pt x="1500" y="552"/>
                    </a:lnTo>
                    <a:lnTo>
                      <a:pt x="1542" y="540"/>
                    </a:lnTo>
                    <a:lnTo>
                      <a:pt x="1548" y="528"/>
                    </a:lnTo>
                    <a:lnTo>
                      <a:pt x="1566" y="510"/>
                    </a:lnTo>
                    <a:lnTo>
                      <a:pt x="1566" y="492"/>
                    </a:lnTo>
                    <a:lnTo>
                      <a:pt x="1572" y="486"/>
                    </a:lnTo>
                    <a:lnTo>
                      <a:pt x="1590" y="450"/>
                    </a:lnTo>
                    <a:lnTo>
                      <a:pt x="1626" y="414"/>
                    </a:lnTo>
                    <a:lnTo>
                      <a:pt x="1638" y="408"/>
                    </a:lnTo>
                    <a:lnTo>
                      <a:pt x="1656" y="390"/>
                    </a:lnTo>
                    <a:lnTo>
                      <a:pt x="1656" y="378"/>
                    </a:lnTo>
                    <a:lnTo>
                      <a:pt x="1662" y="366"/>
                    </a:lnTo>
                    <a:lnTo>
                      <a:pt x="1674" y="354"/>
                    </a:lnTo>
                    <a:lnTo>
                      <a:pt x="1686" y="348"/>
                    </a:lnTo>
                    <a:lnTo>
                      <a:pt x="1692" y="342"/>
                    </a:lnTo>
                    <a:lnTo>
                      <a:pt x="1704" y="336"/>
                    </a:lnTo>
                    <a:lnTo>
                      <a:pt x="1680" y="330"/>
                    </a:lnTo>
                    <a:lnTo>
                      <a:pt x="1698" y="312"/>
                    </a:lnTo>
                    <a:lnTo>
                      <a:pt x="1698" y="294"/>
                    </a:lnTo>
                    <a:lnTo>
                      <a:pt x="1692" y="288"/>
                    </a:lnTo>
                    <a:lnTo>
                      <a:pt x="1680" y="282"/>
                    </a:lnTo>
                    <a:lnTo>
                      <a:pt x="1662" y="282"/>
                    </a:lnTo>
                    <a:lnTo>
                      <a:pt x="1650" y="276"/>
                    </a:lnTo>
                    <a:lnTo>
                      <a:pt x="1644" y="270"/>
                    </a:lnTo>
                    <a:lnTo>
                      <a:pt x="1638" y="252"/>
                    </a:lnTo>
                    <a:lnTo>
                      <a:pt x="1632" y="216"/>
                    </a:lnTo>
                    <a:lnTo>
                      <a:pt x="1626" y="168"/>
                    </a:lnTo>
                    <a:lnTo>
                      <a:pt x="1620" y="138"/>
                    </a:lnTo>
                    <a:lnTo>
                      <a:pt x="1614" y="114"/>
                    </a:lnTo>
                    <a:lnTo>
                      <a:pt x="1608" y="96"/>
                    </a:lnTo>
                    <a:lnTo>
                      <a:pt x="1602" y="84"/>
                    </a:lnTo>
                    <a:lnTo>
                      <a:pt x="1590" y="78"/>
                    </a:lnTo>
                    <a:lnTo>
                      <a:pt x="1584" y="78"/>
                    </a:lnTo>
                    <a:lnTo>
                      <a:pt x="1584" y="90"/>
                    </a:lnTo>
                    <a:lnTo>
                      <a:pt x="1590" y="96"/>
                    </a:lnTo>
                    <a:lnTo>
                      <a:pt x="1590" y="108"/>
                    </a:lnTo>
                    <a:lnTo>
                      <a:pt x="1572" y="108"/>
                    </a:lnTo>
                    <a:lnTo>
                      <a:pt x="1572" y="102"/>
                    </a:lnTo>
                    <a:lnTo>
                      <a:pt x="1566" y="108"/>
                    </a:lnTo>
                    <a:lnTo>
                      <a:pt x="1560" y="120"/>
                    </a:lnTo>
                    <a:lnTo>
                      <a:pt x="1560" y="126"/>
                    </a:lnTo>
                    <a:lnTo>
                      <a:pt x="1554" y="132"/>
                    </a:lnTo>
                    <a:lnTo>
                      <a:pt x="1548" y="144"/>
                    </a:lnTo>
                    <a:lnTo>
                      <a:pt x="1536" y="156"/>
                    </a:lnTo>
                    <a:lnTo>
                      <a:pt x="1518" y="192"/>
                    </a:lnTo>
                    <a:lnTo>
                      <a:pt x="1518" y="210"/>
                    </a:lnTo>
                    <a:lnTo>
                      <a:pt x="1494" y="246"/>
                    </a:lnTo>
                    <a:lnTo>
                      <a:pt x="1488" y="246"/>
                    </a:lnTo>
                    <a:lnTo>
                      <a:pt x="1482" y="252"/>
                    </a:lnTo>
                    <a:lnTo>
                      <a:pt x="1464" y="252"/>
                    </a:lnTo>
                    <a:lnTo>
                      <a:pt x="1452" y="240"/>
                    </a:lnTo>
                    <a:lnTo>
                      <a:pt x="1446" y="246"/>
                    </a:lnTo>
                    <a:lnTo>
                      <a:pt x="1434" y="246"/>
                    </a:lnTo>
                    <a:lnTo>
                      <a:pt x="1428" y="240"/>
                    </a:lnTo>
                    <a:lnTo>
                      <a:pt x="1416" y="240"/>
                    </a:lnTo>
                    <a:lnTo>
                      <a:pt x="1410" y="246"/>
                    </a:lnTo>
                    <a:lnTo>
                      <a:pt x="1410" y="252"/>
                    </a:lnTo>
                    <a:lnTo>
                      <a:pt x="1404" y="258"/>
                    </a:lnTo>
                    <a:lnTo>
                      <a:pt x="1380" y="258"/>
                    </a:lnTo>
                    <a:lnTo>
                      <a:pt x="1368" y="246"/>
                    </a:lnTo>
                    <a:lnTo>
                      <a:pt x="1368" y="240"/>
                    </a:lnTo>
                    <a:lnTo>
                      <a:pt x="1350" y="234"/>
                    </a:lnTo>
                    <a:lnTo>
                      <a:pt x="1344" y="228"/>
                    </a:lnTo>
                    <a:lnTo>
                      <a:pt x="1338" y="216"/>
                    </a:lnTo>
                    <a:lnTo>
                      <a:pt x="1332" y="216"/>
                    </a:lnTo>
                    <a:lnTo>
                      <a:pt x="1320" y="222"/>
                    </a:lnTo>
                    <a:lnTo>
                      <a:pt x="1314" y="228"/>
                    </a:lnTo>
                    <a:lnTo>
                      <a:pt x="1302" y="234"/>
                    </a:lnTo>
                    <a:lnTo>
                      <a:pt x="1278" y="234"/>
                    </a:lnTo>
                    <a:lnTo>
                      <a:pt x="1278" y="222"/>
                    </a:lnTo>
                    <a:lnTo>
                      <a:pt x="1272" y="222"/>
                    </a:lnTo>
                    <a:lnTo>
                      <a:pt x="1260" y="228"/>
                    </a:lnTo>
                    <a:lnTo>
                      <a:pt x="1260" y="252"/>
                    </a:lnTo>
                    <a:lnTo>
                      <a:pt x="1272" y="264"/>
                    </a:lnTo>
                    <a:lnTo>
                      <a:pt x="1272" y="270"/>
                    </a:lnTo>
                    <a:lnTo>
                      <a:pt x="1278" y="276"/>
                    </a:lnTo>
                    <a:lnTo>
                      <a:pt x="1272" y="282"/>
                    </a:lnTo>
                    <a:lnTo>
                      <a:pt x="1254" y="282"/>
                    </a:lnTo>
                    <a:lnTo>
                      <a:pt x="1230" y="270"/>
                    </a:lnTo>
                    <a:lnTo>
                      <a:pt x="1224" y="270"/>
                    </a:lnTo>
                    <a:lnTo>
                      <a:pt x="1212" y="264"/>
                    </a:lnTo>
                    <a:lnTo>
                      <a:pt x="1212" y="270"/>
                    </a:lnTo>
                    <a:lnTo>
                      <a:pt x="1206" y="276"/>
                    </a:lnTo>
                    <a:lnTo>
                      <a:pt x="1200" y="276"/>
                    </a:lnTo>
                    <a:lnTo>
                      <a:pt x="1188" y="264"/>
                    </a:lnTo>
                    <a:lnTo>
                      <a:pt x="1176" y="264"/>
                    </a:lnTo>
                    <a:lnTo>
                      <a:pt x="1158" y="282"/>
                    </a:lnTo>
                    <a:lnTo>
                      <a:pt x="1158" y="288"/>
                    </a:lnTo>
                    <a:lnTo>
                      <a:pt x="1128" y="288"/>
                    </a:lnTo>
                    <a:lnTo>
                      <a:pt x="1122" y="300"/>
                    </a:lnTo>
                    <a:lnTo>
                      <a:pt x="1104" y="300"/>
                    </a:lnTo>
                    <a:lnTo>
                      <a:pt x="1092" y="312"/>
                    </a:lnTo>
                    <a:lnTo>
                      <a:pt x="1092" y="324"/>
                    </a:lnTo>
                    <a:lnTo>
                      <a:pt x="1086" y="330"/>
                    </a:lnTo>
                    <a:lnTo>
                      <a:pt x="1050" y="330"/>
                    </a:lnTo>
                    <a:lnTo>
                      <a:pt x="1044" y="318"/>
                    </a:lnTo>
                    <a:lnTo>
                      <a:pt x="1032" y="318"/>
                    </a:lnTo>
                    <a:lnTo>
                      <a:pt x="1002" y="282"/>
                    </a:lnTo>
                    <a:lnTo>
                      <a:pt x="1002" y="252"/>
                    </a:lnTo>
                    <a:lnTo>
                      <a:pt x="978" y="228"/>
                    </a:lnTo>
                    <a:lnTo>
                      <a:pt x="972" y="216"/>
                    </a:lnTo>
                    <a:lnTo>
                      <a:pt x="972" y="210"/>
                    </a:lnTo>
                    <a:lnTo>
                      <a:pt x="978" y="198"/>
                    </a:lnTo>
                    <a:lnTo>
                      <a:pt x="978" y="192"/>
                    </a:lnTo>
                    <a:lnTo>
                      <a:pt x="984" y="180"/>
                    </a:lnTo>
                    <a:lnTo>
                      <a:pt x="996" y="138"/>
                    </a:lnTo>
                    <a:lnTo>
                      <a:pt x="1008" y="126"/>
                    </a:lnTo>
                    <a:lnTo>
                      <a:pt x="1014" y="114"/>
                    </a:lnTo>
                    <a:lnTo>
                      <a:pt x="1014" y="102"/>
                    </a:lnTo>
                    <a:lnTo>
                      <a:pt x="1008" y="102"/>
                    </a:lnTo>
                    <a:lnTo>
                      <a:pt x="1002" y="96"/>
                    </a:lnTo>
                    <a:lnTo>
                      <a:pt x="1002" y="66"/>
                    </a:lnTo>
                    <a:lnTo>
                      <a:pt x="996" y="66"/>
                    </a:lnTo>
                    <a:lnTo>
                      <a:pt x="984" y="72"/>
                    </a:lnTo>
                    <a:lnTo>
                      <a:pt x="978" y="72"/>
                    </a:lnTo>
                    <a:lnTo>
                      <a:pt x="972" y="66"/>
                    </a:lnTo>
                    <a:lnTo>
                      <a:pt x="972" y="60"/>
                    </a:lnTo>
                    <a:lnTo>
                      <a:pt x="978" y="54"/>
                    </a:lnTo>
                    <a:lnTo>
                      <a:pt x="984" y="42"/>
                    </a:lnTo>
                    <a:lnTo>
                      <a:pt x="984" y="24"/>
                    </a:lnTo>
                    <a:lnTo>
                      <a:pt x="978" y="12"/>
                    </a:lnTo>
                    <a:lnTo>
                      <a:pt x="966" y="0"/>
                    </a:lnTo>
                    <a:lnTo>
                      <a:pt x="960" y="12"/>
                    </a:lnTo>
                    <a:lnTo>
                      <a:pt x="936" y="6"/>
                    </a:lnTo>
                    <a:lnTo>
                      <a:pt x="936" y="42"/>
                    </a:lnTo>
                    <a:lnTo>
                      <a:pt x="930" y="48"/>
                    </a:lnTo>
                    <a:lnTo>
                      <a:pt x="918" y="48"/>
                    </a:lnTo>
                    <a:lnTo>
                      <a:pt x="918" y="60"/>
                    </a:lnTo>
                    <a:lnTo>
                      <a:pt x="894" y="60"/>
                    </a:lnTo>
                    <a:lnTo>
                      <a:pt x="882" y="66"/>
                    </a:lnTo>
                    <a:lnTo>
                      <a:pt x="858" y="90"/>
                    </a:lnTo>
                    <a:lnTo>
                      <a:pt x="846" y="96"/>
                    </a:lnTo>
                    <a:lnTo>
                      <a:pt x="828" y="96"/>
                    </a:lnTo>
                    <a:lnTo>
                      <a:pt x="822" y="90"/>
                    </a:lnTo>
                    <a:lnTo>
                      <a:pt x="804" y="90"/>
                    </a:lnTo>
                    <a:lnTo>
                      <a:pt x="798" y="96"/>
                    </a:lnTo>
                    <a:lnTo>
                      <a:pt x="798" y="108"/>
                    </a:lnTo>
                    <a:lnTo>
                      <a:pt x="792" y="120"/>
                    </a:lnTo>
                    <a:lnTo>
                      <a:pt x="792" y="138"/>
                    </a:lnTo>
                    <a:lnTo>
                      <a:pt x="786" y="144"/>
                    </a:lnTo>
                    <a:lnTo>
                      <a:pt x="774" y="138"/>
                    </a:lnTo>
                    <a:lnTo>
                      <a:pt x="762" y="126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38" y="108"/>
                    </a:lnTo>
                    <a:lnTo>
                      <a:pt x="732" y="114"/>
                    </a:lnTo>
                    <a:lnTo>
                      <a:pt x="720" y="108"/>
                    </a:lnTo>
                    <a:lnTo>
                      <a:pt x="708" y="114"/>
                    </a:lnTo>
                    <a:lnTo>
                      <a:pt x="696" y="114"/>
                    </a:lnTo>
                    <a:lnTo>
                      <a:pt x="696" y="96"/>
                    </a:lnTo>
                    <a:lnTo>
                      <a:pt x="690" y="90"/>
                    </a:lnTo>
                    <a:lnTo>
                      <a:pt x="648" y="90"/>
                    </a:lnTo>
                    <a:lnTo>
                      <a:pt x="648" y="84"/>
                    </a:lnTo>
                    <a:lnTo>
                      <a:pt x="642" y="78"/>
                    </a:lnTo>
                    <a:lnTo>
                      <a:pt x="642" y="108"/>
                    </a:lnTo>
                    <a:lnTo>
                      <a:pt x="660" y="126"/>
                    </a:lnTo>
                    <a:lnTo>
                      <a:pt x="672" y="132"/>
                    </a:lnTo>
                    <a:lnTo>
                      <a:pt x="678" y="138"/>
                    </a:lnTo>
                    <a:lnTo>
                      <a:pt x="678" y="168"/>
                    </a:lnTo>
                    <a:lnTo>
                      <a:pt x="672" y="174"/>
                    </a:lnTo>
                    <a:lnTo>
                      <a:pt x="684" y="186"/>
                    </a:lnTo>
                    <a:lnTo>
                      <a:pt x="690" y="198"/>
                    </a:lnTo>
                    <a:lnTo>
                      <a:pt x="690" y="228"/>
                    </a:lnTo>
                    <a:lnTo>
                      <a:pt x="738" y="234"/>
                    </a:lnTo>
                    <a:lnTo>
                      <a:pt x="744" y="240"/>
                    </a:lnTo>
                    <a:lnTo>
                      <a:pt x="744" y="246"/>
                    </a:lnTo>
                    <a:lnTo>
                      <a:pt x="738" y="258"/>
                    </a:lnTo>
                    <a:lnTo>
                      <a:pt x="732" y="264"/>
                    </a:lnTo>
                    <a:lnTo>
                      <a:pt x="690" y="264"/>
                    </a:lnTo>
                    <a:lnTo>
                      <a:pt x="690" y="294"/>
                    </a:lnTo>
                    <a:lnTo>
                      <a:pt x="684" y="306"/>
                    </a:lnTo>
                    <a:lnTo>
                      <a:pt x="648" y="324"/>
                    </a:lnTo>
                    <a:lnTo>
                      <a:pt x="642" y="330"/>
                    </a:lnTo>
                    <a:lnTo>
                      <a:pt x="624" y="330"/>
                    </a:lnTo>
                    <a:lnTo>
                      <a:pt x="612" y="342"/>
                    </a:lnTo>
                    <a:lnTo>
                      <a:pt x="600" y="366"/>
                    </a:lnTo>
                    <a:lnTo>
                      <a:pt x="588" y="378"/>
                    </a:lnTo>
                    <a:lnTo>
                      <a:pt x="582" y="378"/>
                    </a:lnTo>
                    <a:lnTo>
                      <a:pt x="582" y="354"/>
                    </a:lnTo>
                    <a:lnTo>
                      <a:pt x="576" y="348"/>
                    </a:lnTo>
                    <a:lnTo>
                      <a:pt x="570" y="354"/>
                    </a:lnTo>
                    <a:lnTo>
                      <a:pt x="558" y="360"/>
                    </a:lnTo>
                    <a:lnTo>
                      <a:pt x="552" y="366"/>
                    </a:lnTo>
                    <a:lnTo>
                      <a:pt x="540" y="372"/>
                    </a:lnTo>
                    <a:lnTo>
                      <a:pt x="534" y="372"/>
                    </a:lnTo>
                    <a:lnTo>
                      <a:pt x="522" y="366"/>
                    </a:lnTo>
                    <a:lnTo>
                      <a:pt x="516" y="366"/>
                    </a:lnTo>
                    <a:lnTo>
                      <a:pt x="504" y="354"/>
                    </a:lnTo>
                    <a:lnTo>
                      <a:pt x="504" y="348"/>
                    </a:lnTo>
                    <a:lnTo>
                      <a:pt x="498" y="336"/>
                    </a:lnTo>
                    <a:lnTo>
                      <a:pt x="492" y="330"/>
                    </a:lnTo>
                    <a:lnTo>
                      <a:pt x="468" y="330"/>
                    </a:lnTo>
                    <a:lnTo>
                      <a:pt x="468" y="300"/>
                    </a:lnTo>
                    <a:lnTo>
                      <a:pt x="462" y="288"/>
                    </a:lnTo>
                    <a:lnTo>
                      <a:pt x="462" y="276"/>
                    </a:lnTo>
                    <a:lnTo>
                      <a:pt x="456" y="270"/>
                    </a:lnTo>
                    <a:lnTo>
                      <a:pt x="456" y="258"/>
                    </a:lnTo>
                    <a:lnTo>
                      <a:pt x="450" y="258"/>
                    </a:lnTo>
                    <a:lnTo>
                      <a:pt x="420" y="288"/>
                    </a:lnTo>
                    <a:lnTo>
                      <a:pt x="396" y="264"/>
                    </a:lnTo>
                    <a:lnTo>
                      <a:pt x="390" y="264"/>
                    </a:lnTo>
                    <a:lnTo>
                      <a:pt x="384" y="270"/>
                    </a:lnTo>
                    <a:lnTo>
                      <a:pt x="384" y="288"/>
                    </a:lnTo>
                    <a:lnTo>
                      <a:pt x="318" y="294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82" y="288"/>
                    </a:lnTo>
                    <a:lnTo>
                      <a:pt x="276" y="300"/>
                    </a:lnTo>
                    <a:lnTo>
                      <a:pt x="276" y="312"/>
                    </a:lnTo>
                    <a:lnTo>
                      <a:pt x="282" y="324"/>
                    </a:lnTo>
                    <a:lnTo>
                      <a:pt x="282" y="336"/>
                    </a:lnTo>
                    <a:lnTo>
                      <a:pt x="306" y="348"/>
                    </a:lnTo>
                    <a:lnTo>
                      <a:pt x="318" y="342"/>
                    </a:lnTo>
                    <a:lnTo>
                      <a:pt x="330" y="354"/>
                    </a:lnTo>
                    <a:lnTo>
                      <a:pt x="330" y="360"/>
                    </a:lnTo>
                    <a:lnTo>
                      <a:pt x="336" y="366"/>
                    </a:lnTo>
                    <a:lnTo>
                      <a:pt x="336" y="372"/>
                    </a:lnTo>
                    <a:lnTo>
                      <a:pt x="330" y="378"/>
                    </a:lnTo>
                    <a:lnTo>
                      <a:pt x="300" y="378"/>
                    </a:lnTo>
                    <a:lnTo>
                      <a:pt x="294" y="372"/>
                    </a:lnTo>
                    <a:lnTo>
                      <a:pt x="264" y="378"/>
                    </a:lnTo>
                    <a:lnTo>
                      <a:pt x="258" y="444"/>
                    </a:lnTo>
                    <a:lnTo>
                      <a:pt x="264" y="444"/>
                    </a:lnTo>
                    <a:lnTo>
                      <a:pt x="276" y="456"/>
                    </a:lnTo>
                    <a:lnTo>
                      <a:pt x="288" y="462"/>
                    </a:lnTo>
                    <a:lnTo>
                      <a:pt x="294" y="468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0" y="504"/>
                    </a:lnTo>
                    <a:lnTo>
                      <a:pt x="312" y="516"/>
                    </a:lnTo>
                    <a:lnTo>
                      <a:pt x="318" y="528"/>
                    </a:lnTo>
                    <a:lnTo>
                      <a:pt x="318" y="540"/>
                    </a:lnTo>
                    <a:lnTo>
                      <a:pt x="312" y="552"/>
                    </a:lnTo>
                    <a:lnTo>
                      <a:pt x="300" y="564"/>
                    </a:lnTo>
                    <a:lnTo>
                      <a:pt x="306" y="612"/>
                    </a:lnTo>
                    <a:lnTo>
                      <a:pt x="288" y="660"/>
                    </a:lnTo>
                    <a:lnTo>
                      <a:pt x="282" y="732"/>
                    </a:lnTo>
                    <a:lnTo>
                      <a:pt x="282" y="762"/>
                    </a:lnTo>
                    <a:lnTo>
                      <a:pt x="276" y="774"/>
                    </a:lnTo>
                    <a:lnTo>
                      <a:pt x="270" y="780"/>
                    </a:lnTo>
                    <a:lnTo>
                      <a:pt x="252" y="780"/>
                    </a:lnTo>
                    <a:lnTo>
                      <a:pt x="252" y="774"/>
                    </a:lnTo>
                    <a:lnTo>
                      <a:pt x="240" y="762"/>
                    </a:lnTo>
                    <a:lnTo>
                      <a:pt x="222" y="762"/>
                    </a:lnTo>
                    <a:lnTo>
                      <a:pt x="216" y="768"/>
                    </a:lnTo>
                    <a:lnTo>
                      <a:pt x="210" y="780"/>
                    </a:lnTo>
                    <a:lnTo>
                      <a:pt x="204" y="786"/>
                    </a:lnTo>
                    <a:lnTo>
                      <a:pt x="174" y="780"/>
                    </a:lnTo>
                    <a:lnTo>
                      <a:pt x="168" y="792"/>
                    </a:lnTo>
                    <a:lnTo>
                      <a:pt x="138" y="792"/>
                    </a:lnTo>
                    <a:lnTo>
                      <a:pt x="126" y="798"/>
                    </a:lnTo>
                    <a:lnTo>
                      <a:pt x="120" y="804"/>
                    </a:lnTo>
                    <a:lnTo>
                      <a:pt x="108" y="810"/>
                    </a:lnTo>
                    <a:lnTo>
                      <a:pt x="96" y="822"/>
                    </a:lnTo>
                    <a:lnTo>
                      <a:pt x="96" y="828"/>
                    </a:lnTo>
                    <a:lnTo>
                      <a:pt x="90" y="834"/>
                    </a:lnTo>
                    <a:lnTo>
                      <a:pt x="90" y="840"/>
                    </a:lnTo>
                    <a:lnTo>
                      <a:pt x="66" y="840"/>
                    </a:lnTo>
                    <a:lnTo>
                      <a:pt x="66" y="894"/>
                    </a:lnTo>
                    <a:lnTo>
                      <a:pt x="48" y="912"/>
                    </a:lnTo>
                    <a:lnTo>
                      <a:pt x="48" y="924"/>
                    </a:lnTo>
                    <a:lnTo>
                      <a:pt x="54" y="930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54" y="954"/>
                    </a:lnTo>
                    <a:lnTo>
                      <a:pt x="48" y="948"/>
                    </a:lnTo>
                    <a:lnTo>
                      <a:pt x="18" y="978"/>
                    </a:lnTo>
                    <a:lnTo>
                      <a:pt x="12" y="990"/>
                    </a:lnTo>
                    <a:lnTo>
                      <a:pt x="12" y="1014"/>
                    </a:lnTo>
                    <a:lnTo>
                      <a:pt x="18" y="1020"/>
                    </a:lnTo>
                    <a:lnTo>
                      <a:pt x="6" y="1026"/>
                    </a:lnTo>
                    <a:lnTo>
                      <a:pt x="0" y="1032"/>
                    </a:lnTo>
                    <a:lnTo>
                      <a:pt x="0" y="1044"/>
                    </a:lnTo>
                    <a:lnTo>
                      <a:pt x="6" y="1050"/>
                    </a:lnTo>
                    <a:lnTo>
                      <a:pt x="18" y="1056"/>
                    </a:lnTo>
                    <a:lnTo>
                      <a:pt x="24" y="1080"/>
                    </a:lnTo>
                    <a:lnTo>
                      <a:pt x="24" y="1086"/>
                    </a:lnTo>
                    <a:lnTo>
                      <a:pt x="30" y="1092"/>
                    </a:lnTo>
                    <a:lnTo>
                      <a:pt x="42" y="1116"/>
                    </a:lnTo>
                    <a:lnTo>
                      <a:pt x="54" y="1128"/>
                    </a:lnTo>
                    <a:lnTo>
                      <a:pt x="66" y="1134"/>
                    </a:lnTo>
                    <a:lnTo>
                      <a:pt x="90" y="1158"/>
                    </a:lnTo>
                    <a:lnTo>
                      <a:pt x="84" y="1164"/>
                    </a:lnTo>
                    <a:lnTo>
                      <a:pt x="78" y="1176"/>
                    </a:lnTo>
                    <a:lnTo>
                      <a:pt x="66" y="1182"/>
                    </a:lnTo>
                    <a:lnTo>
                      <a:pt x="60" y="1188"/>
                    </a:lnTo>
                    <a:lnTo>
                      <a:pt x="102" y="1188"/>
                    </a:lnTo>
                    <a:lnTo>
                      <a:pt x="114" y="1194"/>
                    </a:lnTo>
                    <a:lnTo>
                      <a:pt x="120" y="1194"/>
                    </a:lnTo>
                    <a:lnTo>
                      <a:pt x="126" y="1200"/>
                    </a:lnTo>
                    <a:lnTo>
                      <a:pt x="126" y="1212"/>
                    </a:lnTo>
                    <a:lnTo>
                      <a:pt x="132" y="1224"/>
                    </a:lnTo>
                    <a:lnTo>
                      <a:pt x="138" y="1230"/>
                    </a:lnTo>
                    <a:lnTo>
                      <a:pt x="138" y="1236"/>
                    </a:lnTo>
                    <a:lnTo>
                      <a:pt x="198" y="1230"/>
                    </a:lnTo>
                    <a:lnTo>
                      <a:pt x="252" y="1182"/>
                    </a:lnTo>
                    <a:lnTo>
                      <a:pt x="252" y="1194"/>
                    </a:lnTo>
                    <a:lnTo>
                      <a:pt x="258" y="1206"/>
                    </a:lnTo>
                    <a:lnTo>
                      <a:pt x="258" y="1224"/>
                    </a:lnTo>
                    <a:lnTo>
                      <a:pt x="252" y="1230"/>
                    </a:lnTo>
                    <a:lnTo>
                      <a:pt x="252" y="1242"/>
                    </a:lnTo>
                    <a:lnTo>
                      <a:pt x="246" y="1254"/>
                    </a:lnTo>
                    <a:lnTo>
                      <a:pt x="246" y="1266"/>
                    </a:lnTo>
                    <a:lnTo>
                      <a:pt x="252" y="1284"/>
                    </a:lnTo>
                    <a:lnTo>
                      <a:pt x="252" y="1314"/>
                    </a:lnTo>
                    <a:lnTo>
                      <a:pt x="264" y="1308"/>
                    </a:lnTo>
                    <a:lnTo>
                      <a:pt x="264" y="1314"/>
                    </a:lnTo>
                    <a:lnTo>
                      <a:pt x="270" y="1320"/>
                    </a:lnTo>
                    <a:lnTo>
                      <a:pt x="282" y="1320"/>
                    </a:lnTo>
                    <a:lnTo>
                      <a:pt x="282" y="1314"/>
                    </a:lnTo>
                    <a:lnTo>
                      <a:pt x="288" y="1314"/>
                    </a:lnTo>
                    <a:lnTo>
                      <a:pt x="294" y="1308"/>
                    </a:lnTo>
                    <a:lnTo>
                      <a:pt x="324" y="1308"/>
                    </a:lnTo>
                    <a:lnTo>
                      <a:pt x="336" y="1314"/>
                    </a:lnTo>
                    <a:lnTo>
                      <a:pt x="366" y="1314"/>
                    </a:lnTo>
                    <a:lnTo>
                      <a:pt x="372" y="1320"/>
                    </a:lnTo>
                    <a:lnTo>
                      <a:pt x="372" y="1326"/>
                    </a:lnTo>
                    <a:lnTo>
                      <a:pt x="390" y="1326"/>
                    </a:lnTo>
                    <a:lnTo>
                      <a:pt x="414" y="1314"/>
                    </a:lnTo>
                    <a:lnTo>
                      <a:pt x="420" y="1308"/>
                    </a:lnTo>
                    <a:lnTo>
                      <a:pt x="432" y="1290"/>
                    </a:lnTo>
                    <a:lnTo>
                      <a:pt x="468" y="1290"/>
                    </a:lnTo>
                    <a:lnTo>
                      <a:pt x="474" y="1260"/>
                    </a:lnTo>
                    <a:lnTo>
                      <a:pt x="510" y="1260"/>
                    </a:lnTo>
                    <a:lnTo>
                      <a:pt x="510" y="1254"/>
                    </a:lnTo>
                    <a:lnTo>
                      <a:pt x="516" y="1248"/>
                    </a:lnTo>
                    <a:lnTo>
                      <a:pt x="522" y="1236"/>
                    </a:lnTo>
                    <a:lnTo>
                      <a:pt x="528" y="1230"/>
                    </a:lnTo>
                    <a:lnTo>
                      <a:pt x="540" y="1224"/>
                    </a:lnTo>
                    <a:lnTo>
                      <a:pt x="576" y="1224"/>
                    </a:lnTo>
                    <a:lnTo>
                      <a:pt x="588" y="1212"/>
                    </a:lnTo>
                    <a:lnTo>
                      <a:pt x="600" y="1224"/>
                    </a:lnTo>
                    <a:lnTo>
                      <a:pt x="606" y="1224"/>
                    </a:lnTo>
                    <a:lnTo>
                      <a:pt x="606" y="1218"/>
                    </a:lnTo>
                    <a:lnTo>
                      <a:pt x="618" y="1212"/>
                    </a:lnTo>
                    <a:lnTo>
                      <a:pt x="630" y="1212"/>
                    </a:lnTo>
                    <a:lnTo>
                      <a:pt x="630" y="1242"/>
                    </a:lnTo>
                    <a:lnTo>
                      <a:pt x="624" y="1248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90"/>
                    </a:lnTo>
                    <a:lnTo>
                      <a:pt x="624" y="1296"/>
                    </a:lnTo>
                    <a:lnTo>
                      <a:pt x="630" y="1308"/>
                    </a:lnTo>
                    <a:lnTo>
                      <a:pt x="630" y="1326"/>
                    </a:lnTo>
                    <a:lnTo>
                      <a:pt x="624" y="1332"/>
                    </a:lnTo>
                    <a:lnTo>
                      <a:pt x="624" y="1344"/>
                    </a:lnTo>
                    <a:lnTo>
                      <a:pt x="636" y="1356"/>
                    </a:lnTo>
                    <a:lnTo>
                      <a:pt x="648" y="1362"/>
                    </a:lnTo>
                    <a:lnTo>
                      <a:pt x="654" y="1368"/>
                    </a:lnTo>
                    <a:lnTo>
                      <a:pt x="660" y="1398"/>
                    </a:lnTo>
                    <a:lnTo>
                      <a:pt x="684" y="1398"/>
                    </a:lnTo>
                    <a:lnTo>
                      <a:pt x="690" y="1404"/>
                    </a:lnTo>
                    <a:lnTo>
                      <a:pt x="690" y="1410"/>
                    </a:lnTo>
                    <a:lnTo>
                      <a:pt x="696" y="1422"/>
                    </a:lnTo>
                    <a:lnTo>
                      <a:pt x="696" y="1428"/>
                    </a:lnTo>
                    <a:lnTo>
                      <a:pt x="702" y="1434"/>
                    </a:lnTo>
                    <a:lnTo>
                      <a:pt x="714" y="1440"/>
                    </a:lnTo>
                    <a:lnTo>
                      <a:pt x="744" y="1440"/>
                    </a:lnTo>
                    <a:lnTo>
                      <a:pt x="750" y="1434"/>
                    </a:lnTo>
                    <a:lnTo>
                      <a:pt x="756" y="1446"/>
                    </a:lnTo>
                    <a:lnTo>
                      <a:pt x="768" y="1452"/>
                    </a:lnTo>
                    <a:lnTo>
                      <a:pt x="780" y="1452"/>
                    </a:lnTo>
                    <a:lnTo>
                      <a:pt x="786" y="1446"/>
                    </a:lnTo>
                    <a:lnTo>
                      <a:pt x="798" y="1446"/>
                    </a:lnTo>
                    <a:lnTo>
                      <a:pt x="798" y="1452"/>
                    </a:lnTo>
                    <a:lnTo>
                      <a:pt x="804" y="1464"/>
                    </a:lnTo>
                    <a:lnTo>
                      <a:pt x="816" y="1470"/>
                    </a:lnTo>
                    <a:lnTo>
                      <a:pt x="828" y="1482"/>
                    </a:lnTo>
                    <a:lnTo>
                      <a:pt x="840" y="1488"/>
                    </a:lnTo>
                    <a:lnTo>
                      <a:pt x="864" y="1488"/>
                    </a:lnTo>
                    <a:lnTo>
                      <a:pt x="864" y="1494"/>
                    </a:lnTo>
                    <a:lnTo>
                      <a:pt x="876" y="1506"/>
                    </a:lnTo>
                    <a:lnTo>
                      <a:pt x="888" y="1512"/>
                    </a:lnTo>
                    <a:lnTo>
                      <a:pt x="894" y="1518"/>
                    </a:lnTo>
                    <a:lnTo>
                      <a:pt x="954" y="1518"/>
                    </a:lnTo>
                    <a:lnTo>
                      <a:pt x="978" y="1530"/>
                    </a:lnTo>
                    <a:lnTo>
                      <a:pt x="984" y="1542"/>
                    </a:lnTo>
                    <a:lnTo>
                      <a:pt x="990" y="1548"/>
                    </a:lnTo>
                    <a:lnTo>
                      <a:pt x="990" y="1578"/>
                    </a:lnTo>
                    <a:lnTo>
                      <a:pt x="996" y="1590"/>
                    </a:lnTo>
                    <a:lnTo>
                      <a:pt x="1002" y="1596"/>
                    </a:lnTo>
                    <a:lnTo>
                      <a:pt x="1008" y="1608"/>
                    </a:lnTo>
                    <a:lnTo>
                      <a:pt x="1008" y="1638"/>
                    </a:lnTo>
                    <a:lnTo>
                      <a:pt x="990" y="1638"/>
                    </a:lnTo>
                    <a:lnTo>
                      <a:pt x="990" y="1644"/>
                    </a:lnTo>
                    <a:lnTo>
                      <a:pt x="996" y="1650"/>
                    </a:lnTo>
                    <a:lnTo>
                      <a:pt x="1002" y="1662"/>
                    </a:lnTo>
                    <a:lnTo>
                      <a:pt x="1014" y="1668"/>
                    </a:lnTo>
                    <a:lnTo>
                      <a:pt x="1020" y="1674"/>
                    </a:lnTo>
                    <a:lnTo>
                      <a:pt x="1014" y="1686"/>
                    </a:lnTo>
                    <a:lnTo>
                      <a:pt x="1014" y="1728"/>
                    </a:lnTo>
                    <a:lnTo>
                      <a:pt x="1020" y="1734"/>
                    </a:lnTo>
                    <a:lnTo>
                      <a:pt x="1050" y="1740"/>
                    </a:lnTo>
                    <a:lnTo>
                      <a:pt x="1098" y="1746"/>
                    </a:lnTo>
                    <a:lnTo>
                      <a:pt x="1158" y="1746"/>
                    </a:lnTo>
                    <a:lnTo>
                      <a:pt x="1158" y="1752"/>
                    </a:lnTo>
                    <a:lnTo>
                      <a:pt x="1152" y="1758"/>
                    </a:lnTo>
                    <a:lnTo>
                      <a:pt x="1152" y="1770"/>
                    </a:lnTo>
                    <a:lnTo>
                      <a:pt x="1146" y="1788"/>
                    </a:lnTo>
                    <a:lnTo>
                      <a:pt x="1146" y="1800"/>
                    </a:lnTo>
                    <a:lnTo>
                      <a:pt x="1152" y="1812"/>
                    </a:lnTo>
                    <a:lnTo>
                      <a:pt x="1164" y="1818"/>
                    </a:lnTo>
                    <a:lnTo>
                      <a:pt x="1170" y="1824"/>
                    </a:lnTo>
                    <a:lnTo>
                      <a:pt x="1194" y="1836"/>
                    </a:lnTo>
                    <a:lnTo>
                      <a:pt x="1206" y="1848"/>
                    </a:lnTo>
                    <a:lnTo>
                      <a:pt x="1212" y="1860"/>
                    </a:lnTo>
                    <a:lnTo>
                      <a:pt x="1224" y="1896"/>
                    </a:lnTo>
                    <a:lnTo>
                      <a:pt x="1224" y="1908"/>
                    </a:lnTo>
                    <a:lnTo>
                      <a:pt x="1218" y="1920"/>
                    </a:lnTo>
                    <a:lnTo>
                      <a:pt x="1218" y="1944"/>
                    </a:lnTo>
                    <a:lnTo>
                      <a:pt x="1212" y="1950"/>
                    </a:lnTo>
                    <a:lnTo>
                      <a:pt x="1212" y="1956"/>
                    </a:lnTo>
                    <a:lnTo>
                      <a:pt x="1218" y="1968"/>
                    </a:lnTo>
                    <a:lnTo>
                      <a:pt x="1212" y="1980"/>
                    </a:lnTo>
                    <a:lnTo>
                      <a:pt x="1206" y="1986"/>
                    </a:lnTo>
                    <a:lnTo>
                      <a:pt x="1200" y="1998"/>
                    </a:lnTo>
                    <a:lnTo>
                      <a:pt x="1200" y="2022"/>
                    </a:lnTo>
                    <a:lnTo>
                      <a:pt x="1206" y="2028"/>
                    </a:lnTo>
                    <a:lnTo>
                      <a:pt x="1218" y="2034"/>
                    </a:lnTo>
                    <a:lnTo>
                      <a:pt x="1212" y="2040"/>
                    </a:lnTo>
                    <a:lnTo>
                      <a:pt x="1200" y="2046"/>
                    </a:lnTo>
                    <a:lnTo>
                      <a:pt x="1194" y="2052"/>
                    </a:lnTo>
                    <a:lnTo>
                      <a:pt x="1194" y="2064"/>
                    </a:lnTo>
                    <a:lnTo>
                      <a:pt x="1200" y="2070"/>
                    </a:lnTo>
                    <a:lnTo>
                      <a:pt x="1212" y="2076"/>
                    </a:lnTo>
                    <a:lnTo>
                      <a:pt x="1212" y="2112"/>
                    </a:lnTo>
                    <a:lnTo>
                      <a:pt x="1224" y="2112"/>
                    </a:lnTo>
                    <a:lnTo>
                      <a:pt x="1224" y="2130"/>
                    </a:lnTo>
                    <a:lnTo>
                      <a:pt x="1218" y="2142"/>
                    </a:lnTo>
                    <a:lnTo>
                      <a:pt x="1218" y="2184"/>
                    </a:lnTo>
                    <a:lnTo>
                      <a:pt x="1224" y="2196"/>
                    </a:lnTo>
                    <a:lnTo>
                      <a:pt x="1230" y="2202"/>
                    </a:lnTo>
                    <a:lnTo>
                      <a:pt x="1266" y="2214"/>
                    </a:lnTo>
                    <a:lnTo>
                      <a:pt x="1308" y="2220"/>
                    </a:lnTo>
                    <a:lnTo>
                      <a:pt x="1380" y="2220"/>
                    </a:lnTo>
                    <a:lnTo>
                      <a:pt x="1392" y="2226"/>
                    </a:lnTo>
                    <a:lnTo>
                      <a:pt x="1398" y="2232"/>
                    </a:lnTo>
                    <a:lnTo>
                      <a:pt x="1398" y="2256"/>
                    </a:lnTo>
                    <a:lnTo>
                      <a:pt x="1404" y="2274"/>
                    </a:lnTo>
                    <a:lnTo>
                      <a:pt x="1404" y="2298"/>
                    </a:lnTo>
                    <a:lnTo>
                      <a:pt x="1410" y="2316"/>
                    </a:lnTo>
                    <a:lnTo>
                      <a:pt x="1410" y="2334"/>
                    </a:lnTo>
                    <a:lnTo>
                      <a:pt x="1422" y="2358"/>
                    </a:lnTo>
                    <a:lnTo>
                      <a:pt x="1434" y="2364"/>
                    </a:lnTo>
                    <a:lnTo>
                      <a:pt x="1446" y="2364"/>
                    </a:lnTo>
                    <a:lnTo>
                      <a:pt x="1464" y="2346"/>
                    </a:lnTo>
                    <a:lnTo>
                      <a:pt x="1476" y="2346"/>
                    </a:lnTo>
                    <a:lnTo>
                      <a:pt x="1488" y="2352"/>
                    </a:lnTo>
                    <a:lnTo>
                      <a:pt x="1500" y="2364"/>
                    </a:lnTo>
                    <a:lnTo>
                      <a:pt x="1506" y="2376"/>
                    </a:lnTo>
                    <a:lnTo>
                      <a:pt x="1506" y="2394"/>
                    </a:lnTo>
                    <a:lnTo>
                      <a:pt x="1500" y="2412"/>
                    </a:lnTo>
                    <a:lnTo>
                      <a:pt x="1500" y="2442"/>
                    </a:lnTo>
                    <a:lnTo>
                      <a:pt x="1494" y="2448"/>
                    </a:lnTo>
                    <a:lnTo>
                      <a:pt x="1494" y="2454"/>
                    </a:lnTo>
                    <a:lnTo>
                      <a:pt x="1488" y="2466"/>
                    </a:lnTo>
                    <a:lnTo>
                      <a:pt x="1488" y="2478"/>
                    </a:lnTo>
                    <a:lnTo>
                      <a:pt x="1494" y="2496"/>
                    </a:lnTo>
                    <a:lnTo>
                      <a:pt x="1506" y="2490"/>
                    </a:lnTo>
                    <a:lnTo>
                      <a:pt x="1512" y="2484"/>
                    </a:lnTo>
                    <a:lnTo>
                      <a:pt x="1530" y="2484"/>
                    </a:lnTo>
                    <a:lnTo>
                      <a:pt x="1536" y="2490"/>
                    </a:lnTo>
                    <a:lnTo>
                      <a:pt x="1548" y="2514"/>
                    </a:lnTo>
                    <a:lnTo>
                      <a:pt x="1548" y="2526"/>
                    </a:lnTo>
                    <a:lnTo>
                      <a:pt x="1554" y="2526"/>
                    </a:lnTo>
                    <a:lnTo>
                      <a:pt x="1560" y="2532"/>
                    </a:lnTo>
                    <a:lnTo>
                      <a:pt x="1560" y="2562"/>
                    </a:lnTo>
                    <a:lnTo>
                      <a:pt x="1566" y="2580"/>
                    </a:lnTo>
                    <a:lnTo>
                      <a:pt x="1566" y="2616"/>
                    </a:lnTo>
                    <a:lnTo>
                      <a:pt x="1512" y="2634"/>
                    </a:lnTo>
                    <a:lnTo>
                      <a:pt x="1506" y="2640"/>
                    </a:lnTo>
                    <a:lnTo>
                      <a:pt x="1500" y="2652"/>
                    </a:lnTo>
                    <a:lnTo>
                      <a:pt x="1500" y="2670"/>
                    </a:lnTo>
                    <a:lnTo>
                      <a:pt x="1464" y="2670"/>
                    </a:lnTo>
                    <a:lnTo>
                      <a:pt x="1464" y="2688"/>
                    </a:lnTo>
                    <a:lnTo>
                      <a:pt x="1458" y="2694"/>
                    </a:lnTo>
                    <a:lnTo>
                      <a:pt x="1452" y="2718"/>
                    </a:lnTo>
                    <a:lnTo>
                      <a:pt x="1428" y="2724"/>
                    </a:lnTo>
                    <a:lnTo>
                      <a:pt x="1428" y="2736"/>
                    </a:lnTo>
                    <a:lnTo>
                      <a:pt x="1422" y="2748"/>
                    </a:lnTo>
                    <a:lnTo>
                      <a:pt x="1422" y="2760"/>
                    </a:lnTo>
                    <a:lnTo>
                      <a:pt x="1404" y="2778"/>
                    </a:lnTo>
                    <a:lnTo>
                      <a:pt x="1392" y="2778"/>
                    </a:lnTo>
                    <a:lnTo>
                      <a:pt x="1392" y="2802"/>
                    </a:lnTo>
                    <a:lnTo>
                      <a:pt x="1386" y="2808"/>
                    </a:lnTo>
                    <a:lnTo>
                      <a:pt x="1380" y="2820"/>
                    </a:lnTo>
                    <a:lnTo>
                      <a:pt x="1374" y="2826"/>
                    </a:lnTo>
                    <a:lnTo>
                      <a:pt x="1356" y="2826"/>
                    </a:lnTo>
                    <a:lnTo>
                      <a:pt x="1350" y="2832"/>
                    </a:lnTo>
                    <a:lnTo>
                      <a:pt x="1350" y="2844"/>
                    </a:lnTo>
                    <a:lnTo>
                      <a:pt x="1344" y="2856"/>
                    </a:lnTo>
                    <a:lnTo>
                      <a:pt x="1344" y="2868"/>
                    </a:lnTo>
                    <a:lnTo>
                      <a:pt x="1368" y="2868"/>
                    </a:lnTo>
                    <a:lnTo>
                      <a:pt x="1374" y="2862"/>
                    </a:lnTo>
                    <a:lnTo>
                      <a:pt x="1386" y="2856"/>
                    </a:lnTo>
                    <a:lnTo>
                      <a:pt x="1398" y="2856"/>
                    </a:lnTo>
                    <a:lnTo>
                      <a:pt x="1404" y="2862"/>
                    </a:lnTo>
                    <a:lnTo>
                      <a:pt x="1428" y="2874"/>
                    </a:lnTo>
                    <a:lnTo>
                      <a:pt x="1434" y="2886"/>
                    </a:lnTo>
                    <a:lnTo>
                      <a:pt x="1446" y="2892"/>
                    </a:lnTo>
                    <a:lnTo>
                      <a:pt x="1452" y="2898"/>
                    </a:lnTo>
                    <a:lnTo>
                      <a:pt x="1458" y="2910"/>
                    </a:lnTo>
                    <a:lnTo>
                      <a:pt x="1470" y="2922"/>
                    </a:lnTo>
                    <a:lnTo>
                      <a:pt x="1470" y="2934"/>
                    </a:lnTo>
                    <a:lnTo>
                      <a:pt x="1482" y="2934"/>
                    </a:lnTo>
                    <a:lnTo>
                      <a:pt x="1482" y="2928"/>
                    </a:lnTo>
                    <a:lnTo>
                      <a:pt x="1494" y="2916"/>
                    </a:lnTo>
                    <a:lnTo>
                      <a:pt x="1500" y="2916"/>
                    </a:lnTo>
                    <a:lnTo>
                      <a:pt x="1512" y="2922"/>
                    </a:lnTo>
                    <a:lnTo>
                      <a:pt x="1518" y="2934"/>
                    </a:lnTo>
                    <a:lnTo>
                      <a:pt x="1536" y="2952"/>
                    </a:lnTo>
                    <a:lnTo>
                      <a:pt x="1554" y="2952"/>
                    </a:lnTo>
                    <a:lnTo>
                      <a:pt x="1572" y="2970"/>
                    </a:lnTo>
                    <a:lnTo>
                      <a:pt x="1578" y="2970"/>
                    </a:lnTo>
                    <a:lnTo>
                      <a:pt x="1578" y="2982"/>
                    </a:lnTo>
                    <a:lnTo>
                      <a:pt x="1584" y="2988"/>
                    </a:lnTo>
                    <a:lnTo>
                      <a:pt x="1596" y="2994"/>
                    </a:lnTo>
                    <a:lnTo>
                      <a:pt x="1614" y="3000"/>
                    </a:lnTo>
                    <a:lnTo>
                      <a:pt x="1626" y="3000"/>
                    </a:lnTo>
                    <a:lnTo>
                      <a:pt x="1632" y="3012"/>
                    </a:lnTo>
                    <a:lnTo>
                      <a:pt x="1638" y="3018"/>
                    </a:lnTo>
                    <a:lnTo>
                      <a:pt x="1644" y="3030"/>
                    </a:lnTo>
                    <a:lnTo>
                      <a:pt x="1662" y="3048"/>
                    </a:lnTo>
                    <a:lnTo>
                      <a:pt x="1668" y="3048"/>
                    </a:lnTo>
                    <a:lnTo>
                      <a:pt x="1680" y="3054"/>
                    </a:lnTo>
                    <a:lnTo>
                      <a:pt x="1686" y="3054"/>
                    </a:lnTo>
                    <a:lnTo>
                      <a:pt x="1686" y="3066"/>
                    </a:lnTo>
                    <a:lnTo>
                      <a:pt x="1674" y="3090"/>
                    </a:lnTo>
                    <a:lnTo>
                      <a:pt x="1668" y="3096"/>
                    </a:lnTo>
                    <a:lnTo>
                      <a:pt x="1668" y="3120"/>
                    </a:lnTo>
                    <a:lnTo>
                      <a:pt x="1674" y="3120"/>
                    </a:lnTo>
                    <a:lnTo>
                      <a:pt x="1674" y="3150"/>
                    </a:lnTo>
                    <a:lnTo>
                      <a:pt x="1692" y="3150"/>
                    </a:lnTo>
                    <a:lnTo>
                      <a:pt x="1692" y="3144"/>
                    </a:lnTo>
                    <a:lnTo>
                      <a:pt x="1698" y="3132"/>
                    </a:lnTo>
                    <a:lnTo>
                      <a:pt x="1710" y="3126"/>
                    </a:lnTo>
                    <a:lnTo>
                      <a:pt x="1716" y="3114"/>
                    </a:lnTo>
                    <a:lnTo>
                      <a:pt x="1728" y="3102"/>
                    </a:lnTo>
                    <a:lnTo>
                      <a:pt x="1734" y="3090"/>
                    </a:lnTo>
                    <a:lnTo>
                      <a:pt x="1734" y="3060"/>
                    </a:lnTo>
                    <a:lnTo>
                      <a:pt x="1728" y="3054"/>
                    </a:lnTo>
                    <a:lnTo>
                      <a:pt x="1728" y="3048"/>
                    </a:lnTo>
                    <a:lnTo>
                      <a:pt x="1746" y="3018"/>
                    </a:lnTo>
                    <a:lnTo>
                      <a:pt x="1734" y="3012"/>
                    </a:lnTo>
                    <a:lnTo>
                      <a:pt x="1728" y="3000"/>
                    </a:lnTo>
                    <a:lnTo>
                      <a:pt x="1728" y="2988"/>
                    </a:lnTo>
                    <a:lnTo>
                      <a:pt x="1740" y="2976"/>
                    </a:lnTo>
                    <a:lnTo>
                      <a:pt x="1746" y="2976"/>
                    </a:lnTo>
                    <a:lnTo>
                      <a:pt x="1746" y="2952"/>
                    </a:lnTo>
                    <a:lnTo>
                      <a:pt x="1764" y="2952"/>
                    </a:lnTo>
                    <a:lnTo>
                      <a:pt x="1776" y="2940"/>
                    </a:lnTo>
                    <a:lnTo>
                      <a:pt x="1776" y="2904"/>
                    </a:lnTo>
                    <a:lnTo>
                      <a:pt x="1782" y="2898"/>
                    </a:lnTo>
                    <a:lnTo>
                      <a:pt x="1788" y="2886"/>
                    </a:lnTo>
                    <a:lnTo>
                      <a:pt x="1800" y="2874"/>
                    </a:lnTo>
                    <a:lnTo>
                      <a:pt x="1812" y="2868"/>
                    </a:lnTo>
                    <a:lnTo>
                      <a:pt x="1818" y="2862"/>
                    </a:lnTo>
                    <a:lnTo>
                      <a:pt x="1824" y="2862"/>
                    </a:lnTo>
                    <a:lnTo>
                      <a:pt x="1824" y="2898"/>
                    </a:lnTo>
                    <a:lnTo>
                      <a:pt x="1818" y="2904"/>
                    </a:lnTo>
                    <a:lnTo>
                      <a:pt x="1818" y="2910"/>
                    </a:lnTo>
                    <a:lnTo>
                      <a:pt x="1812" y="2916"/>
                    </a:lnTo>
                    <a:lnTo>
                      <a:pt x="1812" y="2934"/>
                    </a:lnTo>
                    <a:lnTo>
                      <a:pt x="1800" y="2940"/>
                    </a:lnTo>
                    <a:lnTo>
                      <a:pt x="1800" y="2952"/>
                    </a:lnTo>
                    <a:lnTo>
                      <a:pt x="1776" y="2982"/>
                    </a:lnTo>
                    <a:lnTo>
                      <a:pt x="1746" y="3006"/>
                    </a:lnTo>
                    <a:lnTo>
                      <a:pt x="1752" y="3012"/>
                    </a:lnTo>
                    <a:lnTo>
                      <a:pt x="1770" y="3012"/>
                    </a:lnTo>
                    <a:lnTo>
                      <a:pt x="1770" y="2994"/>
                    </a:lnTo>
                    <a:lnTo>
                      <a:pt x="1776" y="2988"/>
                    </a:lnTo>
                    <a:lnTo>
                      <a:pt x="1788" y="2988"/>
                    </a:lnTo>
                    <a:lnTo>
                      <a:pt x="1794" y="2982"/>
                    </a:lnTo>
                    <a:lnTo>
                      <a:pt x="1800" y="2982"/>
                    </a:lnTo>
                    <a:lnTo>
                      <a:pt x="1812" y="2964"/>
                    </a:lnTo>
                    <a:lnTo>
                      <a:pt x="1824" y="2940"/>
                    </a:lnTo>
                    <a:lnTo>
                      <a:pt x="1848" y="2880"/>
                    </a:lnTo>
                    <a:lnTo>
                      <a:pt x="1860" y="2832"/>
                    </a:lnTo>
                    <a:lnTo>
                      <a:pt x="1872" y="2808"/>
                    </a:lnTo>
                    <a:lnTo>
                      <a:pt x="1878" y="2790"/>
                    </a:lnTo>
                    <a:lnTo>
                      <a:pt x="1884" y="2778"/>
                    </a:lnTo>
                    <a:lnTo>
                      <a:pt x="1896" y="2772"/>
                    </a:lnTo>
                    <a:lnTo>
                      <a:pt x="1902" y="2760"/>
                    </a:lnTo>
                    <a:lnTo>
                      <a:pt x="1926" y="2736"/>
                    </a:lnTo>
                    <a:lnTo>
                      <a:pt x="1926" y="2724"/>
                    </a:lnTo>
                    <a:lnTo>
                      <a:pt x="1920" y="2718"/>
                    </a:lnTo>
                    <a:lnTo>
                      <a:pt x="1938" y="2706"/>
                    </a:lnTo>
                    <a:lnTo>
                      <a:pt x="1932" y="2670"/>
                    </a:lnTo>
                    <a:lnTo>
                      <a:pt x="1938" y="2646"/>
                    </a:lnTo>
                    <a:lnTo>
                      <a:pt x="1926" y="2640"/>
                    </a:lnTo>
                    <a:lnTo>
                      <a:pt x="1932" y="2634"/>
                    </a:lnTo>
                    <a:lnTo>
                      <a:pt x="1938" y="2622"/>
                    </a:lnTo>
                    <a:lnTo>
                      <a:pt x="1938" y="2610"/>
                    </a:lnTo>
                    <a:lnTo>
                      <a:pt x="1932" y="2604"/>
                    </a:lnTo>
                    <a:lnTo>
                      <a:pt x="1920" y="2598"/>
                    </a:lnTo>
                    <a:lnTo>
                      <a:pt x="1914" y="2592"/>
                    </a:lnTo>
                    <a:lnTo>
                      <a:pt x="1914" y="2556"/>
                    </a:lnTo>
                    <a:lnTo>
                      <a:pt x="1896" y="2544"/>
                    </a:lnTo>
                    <a:lnTo>
                      <a:pt x="1920" y="2544"/>
                    </a:lnTo>
                    <a:lnTo>
                      <a:pt x="1914" y="2520"/>
                    </a:lnTo>
                    <a:lnTo>
                      <a:pt x="1902" y="2508"/>
                    </a:lnTo>
                    <a:lnTo>
                      <a:pt x="1908" y="2508"/>
                    </a:lnTo>
                    <a:lnTo>
                      <a:pt x="1920" y="2502"/>
                    </a:lnTo>
                    <a:lnTo>
                      <a:pt x="1920" y="2490"/>
                    </a:lnTo>
                    <a:lnTo>
                      <a:pt x="1914" y="2490"/>
                    </a:lnTo>
                    <a:lnTo>
                      <a:pt x="1902" y="2484"/>
                    </a:lnTo>
                    <a:lnTo>
                      <a:pt x="1896" y="2478"/>
                    </a:lnTo>
                    <a:lnTo>
                      <a:pt x="1920" y="2460"/>
                    </a:lnTo>
                    <a:lnTo>
                      <a:pt x="1932" y="2472"/>
                    </a:lnTo>
                    <a:lnTo>
                      <a:pt x="1944" y="2478"/>
                    </a:lnTo>
                    <a:lnTo>
                      <a:pt x="1950" y="2478"/>
                    </a:lnTo>
                    <a:lnTo>
                      <a:pt x="1950" y="2448"/>
                    </a:lnTo>
                    <a:lnTo>
                      <a:pt x="1962" y="2424"/>
                    </a:lnTo>
                    <a:lnTo>
                      <a:pt x="1974" y="2418"/>
                    </a:lnTo>
                    <a:lnTo>
                      <a:pt x="1980" y="2418"/>
                    </a:lnTo>
                    <a:lnTo>
                      <a:pt x="2004" y="2406"/>
                    </a:lnTo>
                    <a:lnTo>
                      <a:pt x="2010" y="2394"/>
                    </a:lnTo>
                    <a:lnTo>
                      <a:pt x="2010" y="2382"/>
                    </a:lnTo>
                    <a:lnTo>
                      <a:pt x="2016" y="2376"/>
                    </a:lnTo>
                    <a:lnTo>
                      <a:pt x="2028" y="2376"/>
                    </a:lnTo>
                    <a:lnTo>
                      <a:pt x="2034" y="2370"/>
                    </a:lnTo>
                    <a:lnTo>
                      <a:pt x="2046" y="2370"/>
                    </a:lnTo>
                    <a:lnTo>
                      <a:pt x="2046" y="2358"/>
                    </a:lnTo>
                    <a:lnTo>
                      <a:pt x="2070" y="2358"/>
                    </a:lnTo>
                    <a:lnTo>
                      <a:pt x="2070" y="2340"/>
                    </a:lnTo>
                    <a:lnTo>
                      <a:pt x="2118" y="2340"/>
                    </a:lnTo>
                    <a:lnTo>
                      <a:pt x="2124" y="2358"/>
                    </a:lnTo>
                    <a:lnTo>
                      <a:pt x="2136" y="2352"/>
                    </a:lnTo>
                    <a:lnTo>
                      <a:pt x="2118" y="2334"/>
                    </a:lnTo>
                    <a:lnTo>
                      <a:pt x="2136" y="2316"/>
                    </a:lnTo>
                    <a:lnTo>
                      <a:pt x="2142" y="2316"/>
                    </a:lnTo>
                    <a:lnTo>
                      <a:pt x="2154" y="2310"/>
                    </a:lnTo>
                    <a:lnTo>
                      <a:pt x="2178" y="2310"/>
                    </a:lnTo>
                    <a:lnTo>
                      <a:pt x="2160" y="2292"/>
                    </a:lnTo>
                    <a:lnTo>
                      <a:pt x="2172" y="2286"/>
                    </a:lnTo>
                    <a:lnTo>
                      <a:pt x="2178" y="2280"/>
                    </a:lnTo>
                    <a:lnTo>
                      <a:pt x="2190" y="2280"/>
                    </a:lnTo>
                    <a:lnTo>
                      <a:pt x="2190" y="2304"/>
                    </a:lnTo>
                    <a:lnTo>
                      <a:pt x="2196" y="2304"/>
                    </a:lnTo>
                    <a:lnTo>
                      <a:pt x="2196" y="2298"/>
                    </a:lnTo>
                    <a:lnTo>
                      <a:pt x="2202" y="2286"/>
                    </a:lnTo>
                    <a:lnTo>
                      <a:pt x="2208" y="2280"/>
                    </a:lnTo>
                    <a:lnTo>
                      <a:pt x="2244" y="2286"/>
                    </a:lnTo>
                    <a:lnTo>
                      <a:pt x="2244" y="2280"/>
                    </a:lnTo>
                    <a:lnTo>
                      <a:pt x="2250" y="2274"/>
                    </a:lnTo>
                    <a:lnTo>
                      <a:pt x="2250" y="2268"/>
                    </a:lnTo>
                    <a:lnTo>
                      <a:pt x="2256" y="2262"/>
                    </a:lnTo>
                    <a:lnTo>
                      <a:pt x="2268" y="2256"/>
                    </a:lnTo>
                    <a:lnTo>
                      <a:pt x="2274" y="2256"/>
                    </a:lnTo>
                    <a:lnTo>
                      <a:pt x="2280" y="2262"/>
                    </a:lnTo>
                    <a:lnTo>
                      <a:pt x="2280" y="2286"/>
                    </a:lnTo>
                    <a:lnTo>
                      <a:pt x="2346" y="2280"/>
                    </a:lnTo>
                    <a:lnTo>
                      <a:pt x="2352" y="2262"/>
                    </a:lnTo>
                    <a:lnTo>
                      <a:pt x="2346" y="2250"/>
                    </a:lnTo>
                    <a:lnTo>
                      <a:pt x="2352" y="2244"/>
                    </a:lnTo>
                    <a:lnTo>
                      <a:pt x="2358" y="2232"/>
                    </a:lnTo>
                    <a:lnTo>
                      <a:pt x="2370" y="2220"/>
                    </a:lnTo>
                    <a:lnTo>
                      <a:pt x="2406" y="2202"/>
                    </a:lnTo>
                    <a:lnTo>
                      <a:pt x="2418" y="2202"/>
                    </a:lnTo>
                    <a:lnTo>
                      <a:pt x="2412" y="2190"/>
                    </a:lnTo>
                    <a:lnTo>
                      <a:pt x="2412" y="2112"/>
                    </a:lnTo>
                    <a:lnTo>
                      <a:pt x="2442" y="2082"/>
                    </a:lnTo>
                    <a:lnTo>
                      <a:pt x="2442" y="2058"/>
                    </a:lnTo>
                    <a:lnTo>
                      <a:pt x="2460" y="2052"/>
                    </a:lnTo>
                    <a:lnTo>
                      <a:pt x="2460" y="2022"/>
                    </a:lnTo>
                    <a:lnTo>
                      <a:pt x="2466" y="2022"/>
                    </a:lnTo>
                    <a:lnTo>
                      <a:pt x="2472" y="2016"/>
                    </a:lnTo>
                    <a:lnTo>
                      <a:pt x="2478" y="2016"/>
                    </a:lnTo>
                    <a:lnTo>
                      <a:pt x="2478" y="2010"/>
                    </a:lnTo>
                    <a:lnTo>
                      <a:pt x="2484" y="2004"/>
                    </a:lnTo>
                    <a:lnTo>
                      <a:pt x="2484" y="1956"/>
                    </a:lnTo>
                    <a:lnTo>
                      <a:pt x="2478" y="1944"/>
                    </a:lnTo>
                    <a:lnTo>
                      <a:pt x="2478" y="1926"/>
                    </a:lnTo>
                    <a:lnTo>
                      <a:pt x="2472" y="1908"/>
                    </a:lnTo>
                    <a:lnTo>
                      <a:pt x="2484" y="1884"/>
                    </a:lnTo>
                    <a:lnTo>
                      <a:pt x="2514" y="1854"/>
                    </a:lnTo>
                    <a:lnTo>
                      <a:pt x="2514" y="1848"/>
                    </a:lnTo>
                    <a:lnTo>
                      <a:pt x="2508" y="1836"/>
                    </a:lnTo>
                    <a:lnTo>
                      <a:pt x="2508" y="1830"/>
                    </a:lnTo>
                    <a:lnTo>
                      <a:pt x="2502" y="1818"/>
                    </a:lnTo>
                    <a:lnTo>
                      <a:pt x="2508" y="1764"/>
                    </a:lnTo>
                    <a:lnTo>
                      <a:pt x="2508" y="1758"/>
                    </a:lnTo>
                    <a:lnTo>
                      <a:pt x="2514" y="1752"/>
                    </a:lnTo>
                    <a:lnTo>
                      <a:pt x="2514" y="1722"/>
                    </a:lnTo>
                    <a:lnTo>
                      <a:pt x="2520" y="1710"/>
                    </a:lnTo>
                    <a:lnTo>
                      <a:pt x="2520" y="1680"/>
                    </a:lnTo>
                    <a:lnTo>
                      <a:pt x="2508" y="1644"/>
                    </a:lnTo>
                    <a:lnTo>
                      <a:pt x="2502" y="1608"/>
                    </a:lnTo>
                    <a:lnTo>
                      <a:pt x="2502" y="1596"/>
                    </a:lnTo>
                    <a:lnTo>
                      <a:pt x="2508" y="1560"/>
                    </a:lnTo>
                    <a:lnTo>
                      <a:pt x="2508" y="1548"/>
                    </a:lnTo>
                    <a:lnTo>
                      <a:pt x="2502" y="1536"/>
                    </a:lnTo>
                    <a:lnTo>
                      <a:pt x="2502" y="1500"/>
                    </a:lnTo>
                    <a:lnTo>
                      <a:pt x="2508" y="1488"/>
                    </a:lnTo>
                    <a:lnTo>
                      <a:pt x="2520" y="1476"/>
                    </a:lnTo>
                    <a:lnTo>
                      <a:pt x="2508" y="1458"/>
                    </a:lnTo>
                    <a:lnTo>
                      <a:pt x="2520" y="1446"/>
                    </a:lnTo>
                    <a:lnTo>
                      <a:pt x="2532" y="1446"/>
                    </a:lnTo>
                    <a:lnTo>
                      <a:pt x="2532" y="1452"/>
                    </a:lnTo>
                    <a:lnTo>
                      <a:pt x="2538" y="1464"/>
                    </a:lnTo>
                    <a:lnTo>
                      <a:pt x="2544" y="1470"/>
                    </a:lnTo>
                    <a:lnTo>
                      <a:pt x="2556" y="1464"/>
                    </a:lnTo>
                    <a:lnTo>
                      <a:pt x="2562" y="1452"/>
                    </a:lnTo>
                    <a:lnTo>
                      <a:pt x="2574" y="1446"/>
                    </a:lnTo>
                    <a:lnTo>
                      <a:pt x="2580" y="1434"/>
                    </a:lnTo>
                    <a:lnTo>
                      <a:pt x="2586" y="1428"/>
                    </a:lnTo>
                    <a:lnTo>
                      <a:pt x="2592" y="1416"/>
                    </a:lnTo>
                    <a:lnTo>
                      <a:pt x="2592" y="1404"/>
                    </a:lnTo>
                    <a:lnTo>
                      <a:pt x="2598" y="1386"/>
                    </a:lnTo>
                    <a:lnTo>
                      <a:pt x="2598" y="1374"/>
                    </a:lnTo>
                    <a:lnTo>
                      <a:pt x="2604" y="1356"/>
                    </a:lnTo>
                    <a:lnTo>
                      <a:pt x="2604" y="1344"/>
                    </a:lnTo>
                    <a:lnTo>
                      <a:pt x="2610" y="1338"/>
                    </a:lnTo>
                    <a:lnTo>
                      <a:pt x="2616" y="1338"/>
                    </a:lnTo>
                    <a:lnTo>
                      <a:pt x="2628" y="1326"/>
                    </a:lnTo>
                    <a:lnTo>
                      <a:pt x="2634" y="1314"/>
                    </a:lnTo>
                    <a:lnTo>
                      <a:pt x="2640" y="1308"/>
                    </a:lnTo>
                    <a:lnTo>
                      <a:pt x="2640" y="1296"/>
                    </a:lnTo>
                    <a:lnTo>
                      <a:pt x="2652" y="1290"/>
                    </a:lnTo>
                    <a:lnTo>
                      <a:pt x="2658" y="1284"/>
                    </a:lnTo>
                    <a:lnTo>
                      <a:pt x="2670" y="1284"/>
                    </a:lnTo>
                    <a:lnTo>
                      <a:pt x="2682" y="1272"/>
                    </a:lnTo>
                    <a:lnTo>
                      <a:pt x="2682" y="1254"/>
                    </a:lnTo>
                    <a:lnTo>
                      <a:pt x="2688" y="1254"/>
                    </a:lnTo>
                    <a:lnTo>
                      <a:pt x="2724" y="1218"/>
                    </a:lnTo>
                    <a:lnTo>
                      <a:pt x="2736" y="1188"/>
                    </a:lnTo>
                    <a:lnTo>
                      <a:pt x="2754" y="1158"/>
                    </a:lnTo>
                    <a:lnTo>
                      <a:pt x="2760" y="1134"/>
                    </a:lnTo>
                    <a:lnTo>
                      <a:pt x="2766" y="1122"/>
                    </a:lnTo>
                    <a:lnTo>
                      <a:pt x="2772" y="1116"/>
                    </a:lnTo>
                    <a:lnTo>
                      <a:pt x="2778" y="1104"/>
                    </a:lnTo>
                    <a:lnTo>
                      <a:pt x="2784" y="1098"/>
                    </a:lnTo>
                    <a:lnTo>
                      <a:pt x="2784" y="1080"/>
                    </a:lnTo>
                    <a:lnTo>
                      <a:pt x="2778" y="1068"/>
                    </a:lnTo>
                    <a:lnTo>
                      <a:pt x="2778" y="100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2" name="Botswan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11" y="2676"/>
                <a:ext cx="166" cy="187"/>
              </a:xfrm>
              <a:custGeom>
                <a:avLst/>
                <a:gdLst>
                  <a:gd name="T0" fmla="*/ 2147483647 w 648"/>
                  <a:gd name="T1" fmla="*/ 2147483647 h 732"/>
                  <a:gd name="T2" fmla="*/ 2147483647 w 648"/>
                  <a:gd name="T3" fmla="*/ 2147483647 h 732"/>
                  <a:gd name="T4" fmla="*/ 2147483647 w 648"/>
                  <a:gd name="T5" fmla="*/ 2147483647 h 732"/>
                  <a:gd name="T6" fmla="*/ 2147483647 w 648"/>
                  <a:gd name="T7" fmla="*/ 2147483647 h 732"/>
                  <a:gd name="T8" fmla="*/ 2147483647 w 648"/>
                  <a:gd name="T9" fmla="*/ 2147483647 h 732"/>
                  <a:gd name="T10" fmla="*/ 2147483647 w 648"/>
                  <a:gd name="T11" fmla="*/ 2147483647 h 732"/>
                  <a:gd name="T12" fmla="*/ 2147483647 w 648"/>
                  <a:gd name="T13" fmla="*/ 2147483647 h 732"/>
                  <a:gd name="T14" fmla="*/ 2147483647 w 648"/>
                  <a:gd name="T15" fmla="*/ 2147483647 h 732"/>
                  <a:gd name="T16" fmla="*/ 2147483647 w 648"/>
                  <a:gd name="T17" fmla="*/ 2147483647 h 732"/>
                  <a:gd name="T18" fmla="*/ 2147483647 w 648"/>
                  <a:gd name="T19" fmla="*/ 2147483647 h 732"/>
                  <a:gd name="T20" fmla="*/ 2147483647 w 648"/>
                  <a:gd name="T21" fmla="*/ 2147483647 h 732"/>
                  <a:gd name="T22" fmla="*/ 2147483647 w 648"/>
                  <a:gd name="T23" fmla="*/ 2147483647 h 732"/>
                  <a:gd name="T24" fmla="*/ 2147483647 w 648"/>
                  <a:gd name="T25" fmla="*/ 2147483647 h 732"/>
                  <a:gd name="T26" fmla="*/ 2147483647 w 648"/>
                  <a:gd name="T27" fmla="*/ 2147483647 h 732"/>
                  <a:gd name="T28" fmla="*/ 2147483647 w 648"/>
                  <a:gd name="T29" fmla="*/ 2147483647 h 732"/>
                  <a:gd name="T30" fmla="*/ 2147483647 w 648"/>
                  <a:gd name="T31" fmla="*/ 2147483647 h 732"/>
                  <a:gd name="T32" fmla="*/ 2147483647 w 648"/>
                  <a:gd name="T33" fmla="*/ 2147483647 h 732"/>
                  <a:gd name="T34" fmla="*/ 2147483647 w 648"/>
                  <a:gd name="T35" fmla="*/ 2147483647 h 732"/>
                  <a:gd name="T36" fmla="*/ 2147483647 w 648"/>
                  <a:gd name="T37" fmla="*/ 2147483647 h 732"/>
                  <a:gd name="T38" fmla="*/ 2147483647 w 648"/>
                  <a:gd name="T39" fmla="*/ 2147483647 h 732"/>
                  <a:gd name="T40" fmla="*/ 2147483647 w 648"/>
                  <a:gd name="T41" fmla="*/ 2147483647 h 732"/>
                  <a:gd name="T42" fmla="*/ 2147483647 w 648"/>
                  <a:gd name="T43" fmla="*/ 2147483647 h 732"/>
                  <a:gd name="T44" fmla="*/ 2147483647 w 648"/>
                  <a:gd name="T45" fmla="*/ 2147483647 h 732"/>
                  <a:gd name="T46" fmla="*/ 2147483647 w 648"/>
                  <a:gd name="T47" fmla="*/ 2147483647 h 732"/>
                  <a:gd name="T48" fmla="*/ 2147483647 w 648"/>
                  <a:gd name="T49" fmla="*/ 2147483647 h 732"/>
                  <a:gd name="T50" fmla="*/ 2147483647 w 648"/>
                  <a:gd name="T51" fmla="*/ 2147483647 h 732"/>
                  <a:gd name="T52" fmla="*/ 2147483647 w 648"/>
                  <a:gd name="T53" fmla="*/ 2147483647 h 732"/>
                  <a:gd name="T54" fmla="*/ 2147483647 w 648"/>
                  <a:gd name="T55" fmla="*/ 2147483647 h 732"/>
                  <a:gd name="T56" fmla="*/ 2147483647 w 648"/>
                  <a:gd name="T57" fmla="*/ 2147483647 h 732"/>
                  <a:gd name="T58" fmla="*/ 2147483647 w 648"/>
                  <a:gd name="T59" fmla="*/ 2147483647 h 732"/>
                  <a:gd name="T60" fmla="*/ 2147483647 w 648"/>
                  <a:gd name="T61" fmla="*/ 2147483647 h 732"/>
                  <a:gd name="T62" fmla="*/ 2147483647 w 648"/>
                  <a:gd name="T63" fmla="*/ 2147483647 h 732"/>
                  <a:gd name="T64" fmla="*/ 2147483647 w 648"/>
                  <a:gd name="T65" fmla="*/ 2147483647 h 732"/>
                  <a:gd name="T66" fmla="*/ 2147483647 w 648"/>
                  <a:gd name="T67" fmla="*/ 2147483647 h 732"/>
                  <a:gd name="T68" fmla="*/ 2147483647 w 648"/>
                  <a:gd name="T69" fmla="*/ 2147483647 h 732"/>
                  <a:gd name="T70" fmla="*/ 2147483647 w 648"/>
                  <a:gd name="T71" fmla="*/ 2147483647 h 732"/>
                  <a:gd name="T72" fmla="*/ 2147483647 w 648"/>
                  <a:gd name="T73" fmla="*/ 2147483647 h 732"/>
                  <a:gd name="T74" fmla="*/ 2147483647 w 648"/>
                  <a:gd name="T75" fmla="*/ 2147483647 h 732"/>
                  <a:gd name="T76" fmla="*/ 2147483647 w 648"/>
                  <a:gd name="T77" fmla="*/ 2147483647 h 732"/>
                  <a:gd name="T78" fmla="*/ 2147483647 w 648"/>
                  <a:gd name="T79" fmla="*/ 2147483647 h 732"/>
                  <a:gd name="T80" fmla="*/ 2147483647 w 648"/>
                  <a:gd name="T81" fmla="*/ 2147483647 h 732"/>
                  <a:gd name="T82" fmla="*/ 2147483647 w 648"/>
                  <a:gd name="T83" fmla="*/ 2147483647 h 732"/>
                  <a:gd name="T84" fmla="*/ 2147483647 w 648"/>
                  <a:gd name="T85" fmla="*/ 2147483647 h 732"/>
                  <a:gd name="T86" fmla="*/ 2147483647 w 648"/>
                  <a:gd name="T87" fmla="*/ 2147483647 h 732"/>
                  <a:gd name="T88" fmla="*/ 2147483647 w 648"/>
                  <a:gd name="T89" fmla="*/ 2147483647 h 732"/>
                  <a:gd name="T90" fmla="*/ 2147483647 w 648"/>
                  <a:gd name="T91" fmla="*/ 2147483647 h 732"/>
                  <a:gd name="T92" fmla="*/ 2147483647 w 648"/>
                  <a:gd name="T93" fmla="*/ 2147483647 h 732"/>
                  <a:gd name="T94" fmla="*/ 2147483647 w 648"/>
                  <a:gd name="T95" fmla="*/ 0 h 732"/>
                  <a:gd name="T96" fmla="*/ 2147483647 w 648"/>
                  <a:gd name="T97" fmla="*/ 2147483647 h 732"/>
                  <a:gd name="T98" fmla="*/ 2147483647 w 648"/>
                  <a:gd name="T99" fmla="*/ 2147483647 h 732"/>
                  <a:gd name="T100" fmla="*/ 2147483647 w 648"/>
                  <a:gd name="T101" fmla="*/ 2147483647 h 732"/>
                  <a:gd name="T102" fmla="*/ 2147483647 w 648"/>
                  <a:gd name="T103" fmla="*/ 2147483647 h 732"/>
                  <a:gd name="T104" fmla="*/ 2147483647 w 648"/>
                  <a:gd name="T105" fmla="*/ 2147483647 h 732"/>
                  <a:gd name="T106" fmla="*/ 2147483647 w 648"/>
                  <a:gd name="T107" fmla="*/ 2147483647 h 732"/>
                  <a:gd name="T108" fmla="*/ 2147483647 w 648"/>
                  <a:gd name="T109" fmla="*/ 2147483647 h 732"/>
                  <a:gd name="T110" fmla="*/ 2147483647 w 648"/>
                  <a:gd name="T111" fmla="*/ 2147483647 h 732"/>
                  <a:gd name="T112" fmla="*/ 2147483647 w 648"/>
                  <a:gd name="T113" fmla="*/ 2147483647 h 732"/>
                  <a:gd name="T114" fmla="*/ 0 w 648"/>
                  <a:gd name="T115" fmla="*/ 2147483647 h 7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48"/>
                  <a:gd name="T175" fmla="*/ 0 h 732"/>
                  <a:gd name="T176" fmla="*/ 648 w 648"/>
                  <a:gd name="T177" fmla="*/ 732 h 7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48" h="732">
                    <a:moveTo>
                      <a:pt x="0" y="570"/>
                    </a:moveTo>
                    <a:lnTo>
                      <a:pt x="12" y="576"/>
                    </a:lnTo>
                    <a:lnTo>
                      <a:pt x="18" y="582"/>
                    </a:lnTo>
                    <a:lnTo>
                      <a:pt x="30" y="588"/>
                    </a:lnTo>
                    <a:lnTo>
                      <a:pt x="36" y="594"/>
                    </a:lnTo>
                    <a:lnTo>
                      <a:pt x="42" y="612"/>
                    </a:lnTo>
                    <a:lnTo>
                      <a:pt x="48" y="624"/>
                    </a:lnTo>
                    <a:lnTo>
                      <a:pt x="48" y="642"/>
                    </a:lnTo>
                    <a:lnTo>
                      <a:pt x="54" y="648"/>
                    </a:lnTo>
                    <a:lnTo>
                      <a:pt x="54" y="672"/>
                    </a:lnTo>
                    <a:lnTo>
                      <a:pt x="48" y="684"/>
                    </a:lnTo>
                    <a:lnTo>
                      <a:pt x="48" y="690"/>
                    </a:lnTo>
                    <a:lnTo>
                      <a:pt x="42" y="702"/>
                    </a:lnTo>
                    <a:lnTo>
                      <a:pt x="42" y="732"/>
                    </a:lnTo>
                    <a:lnTo>
                      <a:pt x="120" y="732"/>
                    </a:lnTo>
                    <a:lnTo>
                      <a:pt x="120" y="714"/>
                    </a:lnTo>
                    <a:lnTo>
                      <a:pt x="144" y="714"/>
                    </a:lnTo>
                    <a:lnTo>
                      <a:pt x="144" y="708"/>
                    </a:lnTo>
                    <a:lnTo>
                      <a:pt x="150" y="702"/>
                    </a:lnTo>
                    <a:lnTo>
                      <a:pt x="156" y="690"/>
                    </a:lnTo>
                    <a:lnTo>
                      <a:pt x="162" y="684"/>
                    </a:lnTo>
                    <a:lnTo>
                      <a:pt x="168" y="684"/>
                    </a:lnTo>
                    <a:lnTo>
                      <a:pt x="174" y="678"/>
                    </a:lnTo>
                    <a:lnTo>
                      <a:pt x="186" y="678"/>
                    </a:lnTo>
                    <a:lnTo>
                      <a:pt x="186" y="654"/>
                    </a:lnTo>
                    <a:lnTo>
                      <a:pt x="192" y="642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204" y="612"/>
                    </a:lnTo>
                    <a:lnTo>
                      <a:pt x="216" y="606"/>
                    </a:lnTo>
                    <a:lnTo>
                      <a:pt x="228" y="606"/>
                    </a:lnTo>
                    <a:lnTo>
                      <a:pt x="240" y="612"/>
                    </a:lnTo>
                    <a:lnTo>
                      <a:pt x="246" y="61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300" y="636"/>
                    </a:lnTo>
                    <a:lnTo>
                      <a:pt x="306" y="642"/>
                    </a:lnTo>
                    <a:lnTo>
                      <a:pt x="318" y="648"/>
                    </a:lnTo>
                    <a:lnTo>
                      <a:pt x="324" y="654"/>
                    </a:lnTo>
                    <a:lnTo>
                      <a:pt x="336" y="654"/>
                    </a:lnTo>
                    <a:lnTo>
                      <a:pt x="348" y="648"/>
                    </a:lnTo>
                    <a:lnTo>
                      <a:pt x="354" y="642"/>
                    </a:lnTo>
                    <a:lnTo>
                      <a:pt x="360" y="648"/>
                    </a:lnTo>
                    <a:lnTo>
                      <a:pt x="372" y="648"/>
                    </a:lnTo>
                    <a:lnTo>
                      <a:pt x="384" y="642"/>
                    </a:lnTo>
                    <a:lnTo>
                      <a:pt x="390" y="636"/>
                    </a:lnTo>
                    <a:lnTo>
                      <a:pt x="396" y="624"/>
                    </a:lnTo>
                    <a:lnTo>
                      <a:pt x="402" y="606"/>
                    </a:lnTo>
                    <a:lnTo>
                      <a:pt x="408" y="594"/>
                    </a:lnTo>
                    <a:lnTo>
                      <a:pt x="408" y="582"/>
                    </a:lnTo>
                    <a:lnTo>
                      <a:pt x="426" y="564"/>
                    </a:lnTo>
                    <a:lnTo>
                      <a:pt x="444" y="558"/>
                    </a:lnTo>
                    <a:lnTo>
                      <a:pt x="456" y="552"/>
                    </a:lnTo>
                    <a:lnTo>
                      <a:pt x="462" y="546"/>
                    </a:lnTo>
                    <a:lnTo>
                      <a:pt x="468" y="534"/>
                    </a:lnTo>
                    <a:lnTo>
                      <a:pt x="480" y="528"/>
                    </a:lnTo>
                    <a:lnTo>
                      <a:pt x="480" y="492"/>
                    </a:lnTo>
                    <a:lnTo>
                      <a:pt x="492" y="468"/>
                    </a:lnTo>
                    <a:lnTo>
                      <a:pt x="504" y="462"/>
                    </a:lnTo>
                    <a:lnTo>
                      <a:pt x="510" y="462"/>
                    </a:lnTo>
                    <a:lnTo>
                      <a:pt x="522" y="456"/>
                    </a:lnTo>
                    <a:lnTo>
                      <a:pt x="564" y="414"/>
                    </a:lnTo>
                    <a:lnTo>
                      <a:pt x="576" y="390"/>
                    </a:lnTo>
                    <a:lnTo>
                      <a:pt x="582" y="384"/>
                    </a:lnTo>
                    <a:lnTo>
                      <a:pt x="594" y="384"/>
                    </a:lnTo>
                    <a:lnTo>
                      <a:pt x="606" y="378"/>
                    </a:lnTo>
                    <a:lnTo>
                      <a:pt x="618" y="378"/>
                    </a:lnTo>
                    <a:lnTo>
                      <a:pt x="630" y="354"/>
                    </a:lnTo>
                    <a:lnTo>
                      <a:pt x="648" y="354"/>
                    </a:lnTo>
                    <a:lnTo>
                      <a:pt x="648" y="348"/>
                    </a:lnTo>
                    <a:lnTo>
                      <a:pt x="642" y="336"/>
                    </a:lnTo>
                    <a:lnTo>
                      <a:pt x="624" y="318"/>
                    </a:lnTo>
                    <a:lnTo>
                      <a:pt x="606" y="312"/>
                    </a:lnTo>
                    <a:lnTo>
                      <a:pt x="594" y="312"/>
                    </a:lnTo>
                    <a:lnTo>
                      <a:pt x="576" y="306"/>
                    </a:lnTo>
                    <a:lnTo>
                      <a:pt x="564" y="306"/>
                    </a:lnTo>
                    <a:lnTo>
                      <a:pt x="564" y="276"/>
                    </a:lnTo>
                    <a:lnTo>
                      <a:pt x="546" y="276"/>
                    </a:lnTo>
                    <a:lnTo>
                      <a:pt x="546" y="246"/>
                    </a:lnTo>
                    <a:lnTo>
                      <a:pt x="552" y="240"/>
                    </a:lnTo>
                    <a:lnTo>
                      <a:pt x="546" y="216"/>
                    </a:lnTo>
                    <a:lnTo>
                      <a:pt x="516" y="216"/>
                    </a:lnTo>
                    <a:lnTo>
                      <a:pt x="516" y="186"/>
                    </a:lnTo>
                    <a:lnTo>
                      <a:pt x="510" y="180"/>
                    </a:lnTo>
                    <a:lnTo>
                      <a:pt x="480" y="180"/>
                    </a:lnTo>
                    <a:lnTo>
                      <a:pt x="462" y="162"/>
                    </a:lnTo>
                    <a:lnTo>
                      <a:pt x="450" y="156"/>
                    </a:lnTo>
                    <a:lnTo>
                      <a:pt x="432" y="120"/>
                    </a:lnTo>
                    <a:lnTo>
                      <a:pt x="432" y="96"/>
                    </a:lnTo>
                    <a:lnTo>
                      <a:pt x="426" y="90"/>
                    </a:lnTo>
                    <a:lnTo>
                      <a:pt x="414" y="66"/>
                    </a:lnTo>
                    <a:lnTo>
                      <a:pt x="408" y="60"/>
                    </a:lnTo>
                    <a:lnTo>
                      <a:pt x="396" y="60"/>
                    </a:lnTo>
                    <a:lnTo>
                      <a:pt x="396" y="30"/>
                    </a:lnTo>
                    <a:lnTo>
                      <a:pt x="384" y="18"/>
                    </a:lnTo>
                    <a:lnTo>
                      <a:pt x="378" y="0"/>
                    </a:lnTo>
                    <a:lnTo>
                      <a:pt x="342" y="6"/>
                    </a:lnTo>
                    <a:lnTo>
                      <a:pt x="330" y="18"/>
                    </a:lnTo>
                    <a:lnTo>
                      <a:pt x="306" y="18"/>
                    </a:lnTo>
                    <a:lnTo>
                      <a:pt x="264" y="60"/>
                    </a:lnTo>
                    <a:lnTo>
                      <a:pt x="258" y="60"/>
                    </a:lnTo>
                    <a:lnTo>
                      <a:pt x="258" y="42"/>
                    </a:lnTo>
                    <a:lnTo>
                      <a:pt x="252" y="42"/>
                    </a:lnTo>
                    <a:lnTo>
                      <a:pt x="252" y="24"/>
                    </a:lnTo>
                    <a:lnTo>
                      <a:pt x="246" y="18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168" y="36"/>
                    </a:lnTo>
                    <a:lnTo>
                      <a:pt x="132" y="36"/>
                    </a:lnTo>
                    <a:lnTo>
                      <a:pt x="114" y="42"/>
                    </a:lnTo>
                    <a:lnTo>
                      <a:pt x="78" y="42"/>
                    </a:lnTo>
                    <a:lnTo>
                      <a:pt x="78" y="216"/>
                    </a:lnTo>
                    <a:lnTo>
                      <a:pt x="72" y="222"/>
                    </a:lnTo>
                    <a:lnTo>
                      <a:pt x="78" y="348"/>
                    </a:lnTo>
                    <a:lnTo>
                      <a:pt x="6" y="348"/>
                    </a:lnTo>
                    <a:lnTo>
                      <a:pt x="0" y="57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3" name="Bosnia and Herzegovin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25" y="1378"/>
                <a:ext cx="68" cy="60"/>
              </a:xfrm>
              <a:custGeom>
                <a:avLst/>
                <a:gdLst>
                  <a:gd name="T0" fmla="*/ 2147483647 w 264"/>
                  <a:gd name="T1" fmla="*/ 2147483647 h 234"/>
                  <a:gd name="T2" fmla="*/ 2147483647 w 264"/>
                  <a:gd name="T3" fmla="*/ 2147483647 h 234"/>
                  <a:gd name="T4" fmla="*/ 2147483647 w 264"/>
                  <a:gd name="T5" fmla="*/ 2147483647 h 234"/>
                  <a:gd name="T6" fmla="*/ 2147483647 w 264"/>
                  <a:gd name="T7" fmla="*/ 2147483647 h 234"/>
                  <a:gd name="T8" fmla="*/ 2147483647 w 264"/>
                  <a:gd name="T9" fmla="*/ 2147483647 h 234"/>
                  <a:gd name="T10" fmla="*/ 2147483647 w 264"/>
                  <a:gd name="T11" fmla="*/ 2147483647 h 234"/>
                  <a:gd name="T12" fmla="*/ 2147483647 w 264"/>
                  <a:gd name="T13" fmla="*/ 2147483647 h 234"/>
                  <a:gd name="T14" fmla="*/ 2147483647 w 264"/>
                  <a:gd name="T15" fmla="*/ 2147483647 h 234"/>
                  <a:gd name="T16" fmla="*/ 2147483647 w 264"/>
                  <a:gd name="T17" fmla="*/ 2147483647 h 234"/>
                  <a:gd name="T18" fmla="*/ 2147483647 w 264"/>
                  <a:gd name="T19" fmla="*/ 2147483647 h 234"/>
                  <a:gd name="T20" fmla="*/ 2147483647 w 264"/>
                  <a:gd name="T21" fmla="*/ 2147483647 h 234"/>
                  <a:gd name="T22" fmla="*/ 2147483647 w 264"/>
                  <a:gd name="T23" fmla="*/ 2147483647 h 234"/>
                  <a:gd name="T24" fmla="*/ 2147483647 w 264"/>
                  <a:gd name="T25" fmla="*/ 2147483647 h 234"/>
                  <a:gd name="T26" fmla="*/ 2147483647 w 264"/>
                  <a:gd name="T27" fmla="*/ 2147483647 h 234"/>
                  <a:gd name="T28" fmla="*/ 2147483647 w 264"/>
                  <a:gd name="T29" fmla="*/ 2147483647 h 234"/>
                  <a:gd name="T30" fmla="*/ 2147483647 w 264"/>
                  <a:gd name="T31" fmla="*/ 2147483647 h 234"/>
                  <a:gd name="T32" fmla="*/ 2147483647 w 264"/>
                  <a:gd name="T33" fmla="*/ 2147483647 h 234"/>
                  <a:gd name="T34" fmla="*/ 2147483647 w 264"/>
                  <a:gd name="T35" fmla="*/ 2147483647 h 234"/>
                  <a:gd name="T36" fmla="*/ 2147483647 w 264"/>
                  <a:gd name="T37" fmla="*/ 2147483647 h 234"/>
                  <a:gd name="T38" fmla="*/ 2147483647 w 264"/>
                  <a:gd name="T39" fmla="*/ 0 h 234"/>
                  <a:gd name="T40" fmla="*/ 2147483647 w 264"/>
                  <a:gd name="T41" fmla="*/ 0 h 234"/>
                  <a:gd name="T42" fmla="*/ 2147483647 w 264"/>
                  <a:gd name="T43" fmla="*/ 2147483647 h 234"/>
                  <a:gd name="T44" fmla="*/ 0 w 264"/>
                  <a:gd name="T45" fmla="*/ 2147483647 h 234"/>
                  <a:gd name="T46" fmla="*/ 2147483647 w 264"/>
                  <a:gd name="T47" fmla="*/ 2147483647 h 234"/>
                  <a:gd name="T48" fmla="*/ 2147483647 w 264"/>
                  <a:gd name="T49" fmla="*/ 2147483647 h 234"/>
                  <a:gd name="T50" fmla="*/ 2147483647 w 264"/>
                  <a:gd name="T51" fmla="*/ 2147483647 h 234"/>
                  <a:gd name="T52" fmla="*/ 2147483647 w 264"/>
                  <a:gd name="T53" fmla="*/ 2147483647 h 234"/>
                  <a:gd name="T54" fmla="*/ 2147483647 w 264"/>
                  <a:gd name="T55" fmla="*/ 2147483647 h 234"/>
                  <a:gd name="T56" fmla="*/ 2147483647 w 264"/>
                  <a:gd name="T57" fmla="*/ 2147483647 h 234"/>
                  <a:gd name="T58" fmla="*/ 2147483647 w 264"/>
                  <a:gd name="T59" fmla="*/ 2147483647 h 234"/>
                  <a:gd name="T60" fmla="*/ 2147483647 w 264"/>
                  <a:gd name="T61" fmla="*/ 2147483647 h 234"/>
                  <a:gd name="T62" fmla="*/ 2147483647 w 264"/>
                  <a:gd name="T63" fmla="*/ 2147483647 h 234"/>
                  <a:gd name="T64" fmla="*/ 2147483647 w 264"/>
                  <a:gd name="T65" fmla="*/ 2147483647 h 234"/>
                  <a:gd name="T66" fmla="*/ 2147483647 w 264"/>
                  <a:gd name="T67" fmla="*/ 2147483647 h 234"/>
                  <a:gd name="T68" fmla="*/ 2147483647 w 264"/>
                  <a:gd name="T69" fmla="*/ 2147483647 h 234"/>
                  <a:gd name="T70" fmla="*/ 2147483647 w 264"/>
                  <a:gd name="T71" fmla="*/ 2147483647 h 234"/>
                  <a:gd name="T72" fmla="*/ 2147483647 w 264"/>
                  <a:gd name="T73" fmla="*/ 2147483647 h 234"/>
                  <a:gd name="T74" fmla="*/ 2147483647 w 264"/>
                  <a:gd name="T75" fmla="*/ 2147483647 h 234"/>
                  <a:gd name="T76" fmla="*/ 2147483647 w 264"/>
                  <a:gd name="T77" fmla="*/ 2147483647 h 234"/>
                  <a:gd name="T78" fmla="*/ 2147483647 w 264"/>
                  <a:gd name="T79" fmla="*/ 2147483647 h 234"/>
                  <a:gd name="T80" fmla="*/ 2147483647 w 264"/>
                  <a:gd name="T81" fmla="*/ 2147483647 h 234"/>
                  <a:gd name="T82" fmla="*/ 2147483647 w 264"/>
                  <a:gd name="T83" fmla="*/ 2147483647 h 234"/>
                  <a:gd name="T84" fmla="*/ 2147483647 w 264"/>
                  <a:gd name="T85" fmla="*/ 2147483647 h 234"/>
                  <a:gd name="T86" fmla="*/ 2147483647 w 264"/>
                  <a:gd name="T87" fmla="*/ 2147483647 h 234"/>
                  <a:gd name="T88" fmla="*/ 2147483647 w 264"/>
                  <a:gd name="T89" fmla="*/ 2147483647 h 234"/>
                  <a:gd name="T90" fmla="*/ 2147483647 w 264"/>
                  <a:gd name="T91" fmla="*/ 2147483647 h 234"/>
                  <a:gd name="T92" fmla="*/ 2147483647 w 264"/>
                  <a:gd name="T93" fmla="*/ 2147483647 h 234"/>
                  <a:gd name="T94" fmla="*/ 2147483647 w 264"/>
                  <a:gd name="T95" fmla="*/ 2147483647 h 234"/>
                  <a:gd name="T96" fmla="*/ 2147483647 w 264"/>
                  <a:gd name="T97" fmla="*/ 2147483647 h 234"/>
                  <a:gd name="T98" fmla="*/ 2147483647 w 264"/>
                  <a:gd name="T99" fmla="*/ 2147483647 h 234"/>
                  <a:gd name="T100" fmla="*/ 2147483647 w 264"/>
                  <a:gd name="T101" fmla="*/ 2147483647 h 234"/>
                  <a:gd name="T102" fmla="*/ 2147483647 w 264"/>
                  <a:gd name="T103" fmla="*/ 2147483647 h 234"/>
                  <a:gd name="T104" fmla="*/ 2147483647 w 264"/>
                  <a:gd name="T105" fmla="*/ 2147483647 h 234"/>
                  <a:gd name="T106" fmla="*/ 2147483647 w 264"/>
                  <a:gd name="T107" fmla="*/ 2147483647 h 234"/>
                  <a:gd name="T108" fmla="*/ 2147483647 w 264"/>
                  <a:gd name="T109" fmla="*/ 2147483647 h 234"/>
                  <a:gd name="T110" fmla="*/ 2147483647 w 264"/>
                  <a:gd name="T111" fmla="*/ 2147483647 h 234"/>
                  <a:gd name="T112" fmla="*/ 2147483647 w 264"/>
                  <a:gd name="T113" fmla="*/ 2147483647 h 234"/>
                  <a:gd name="T114" fmla="*/ 2147483647 w 264"/>
                  <a:gd name="T115" fmla="*/ 2147483647 h 234"/>
                  <a:gd name="T116" fmla="*/ 2147483647 w 264"/>
                  <a:gd name="T117" fmla="*/ 2147483647 h 234"/>
                  <a:gd name="T118" fmla="*/ 2147483647 w 264"/>
                  <a:gd name="T119" fmla="*/ 2147483647 h 234"/>
                  <a:gd name="T120" fmla="*/ 2147483647 w 264"/>
                  <a:gd name="T121" fmla="*/ 2147483647 h 234"/>
                  <a:gd name="T122" fmla="*/ 2147483647 w 264"/>
                  <a:gd name="T123" fmla="*/ 2147483647 h 234"/>
                  <a:gd name="T124" fmla="*/ 2147483647 w 264"/>
                  <a:gd name="T125" fmla="*/ 2147483647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" name="Boliv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394" y="2510"/>
                <a:ext cx="228" cy="271"/>
              </a:xfrm>
              <a:custGeom>
                <a:avLst/>
                <a:gdLst>
                  <a:gd name="T0" fmla="*/ 2147483647 w 894"/>
                  <a:gd name="T1" fmla="*/ 2147483647 h 1056"/>
                  <a:gd name="T2" fmla="*/ 2147483647 w 894"/>
                  <a:gd name="T3" fmla="*/ 2147483647 h 1056"/>
                  <a:gd name="T4" fmla="*/ 2147483647 w 894"/>
                  <a:gd name="T5" fmla="*/ 2147483647 h 1056"/>
                  <a:gd name="T6" fmla="*/ 2147483647 w 894"/>
                  <a:gd name="T7" fmla="*/ 2147483647 h 1056"/>
                  <a:gd name="T8" fmla="*/ 2147483647 w 894"/>
                  <a:gd name="T9" fmla="*/ 2147483647 h 1056"/>
                  <a:gd name="T10" fmla="*/ 2147483647 w 894"/>
                  <a:gd name="T11" fmla="*/ 2147483647 h 1056"/>
                  <a:gd name="T12" fmla="*/ 2147483647 w 894"/>
                  <a:gd name="T13" fmla="*/ 2147483647 h 1056"/>
                  <a:gd name="T14" fmla="*/ 2147483647 w 894"/>
                  <a:gd name="T15" fmla="*/ 2147483647 h 1056"/>
                  <a:gd name="T16" fmla="*/ 2147483647 w 894"/>
                  <a:gd name="T17" fmla="*/ 2147483647 h 1056"/>
                  <a:gd name="T18" fmla="*/ 2147483647 w 894"/>
                  <a:gd name="T19" fmla="*/ 2147483647 h 1056"/>
                  <a:gd name="T20" fmla="*/ 2147483647 w 894"/>
                  <a:gd name="T21" fmla="*/ 2147483647 h 1056"/>
                  <a:gd name="T22" fmla="*/ 2147483647 w 894"/>
                  <a:gd name="T23" fmla="*/ 2147483647 h 1056"/>
                  <a:gd name="T24" fmla="*/ 2147483647 w 894"/>
                  <a:gd name="T25" fmla="*/ 2147483647 h 1056"/>
                  <a:gd name="T26" fmla="*/ 2147483647 w 894"/>
                  <a:gd name="T27" fmla="*/ 2147483647 h 1056"/>
                  <a:gd name="T28" fmla="*/ 2147483647 w 894"/>
                  <a:gd name="T29" fmla="*/ 2147483647 h 1056"/>
                  <a:gd name="T30" fmla="*/ 2147483647 w 894"/>
                  <a:gd name="T31" fmla="*/ 2147483647 h 1056"/>
                  <a:gd name="T32" fmla="*/ 2147483647 w 894"/>
                  <a:gd name="T33" fmla="*/ 2147483647 h 1056"/>
                  <a:gd name="T34" fmla="*/ 2147483647 w 894"/>
                  <a:gd name="T35" fmla="*/ 2147483647 h 1056"/>
                  <a:gd name="T36" fmla="*/ 2147483647 w 894"/>
                  <a:gd name="T37" fmla="*/ 2147483647 h 1056"/>
                  <a:gd name="T38" fmla="*/ 2147483647 w 894"/>
                  <a:gd name="T39" fmla="*/ 2147483647 h 1056"/>
                  <a:gd name="T40" fmla="*/ 2147483647 w 894"/>
                  <a:gd name="T41" fmla="*/ 2147483647 h 1056"/>
                  <a:gd name="T42" fmla="*/ 2147483647 w 894"/>
                  <a:gd name="T43" fmla="*/ 2147483647 h 1056"/>
                  <a:gd name="T44" fmla="*/ 2147483647 w 894"/>
                  <a:gd name="T45" fmla="*/ 2147483647 h 1056"/>
                  <a:gd name="T46" fmla="*/ 2147483647 w 894"/>
                  <a:gd name="T47" fmla="*/ 2147483647 h 1056"/>
                  <a:gd name="T48" fmla="*/ 0 w 894"/>
                  <a:gd name="T49" fmla="*/ 2147483647 h 1056"/>
                  <a:gd name="T50" fmla="*/ 2147483647 w 894"/>
                  <a:gd name="T51" fmla="*/ 2147483647 h 1056"/>
                  <a:gd name="T52" fmla="*/ 2147483647 w 894"/>
                  <a:gd name="T53" fmla="*/ 2147483647 h 1056"/>
                  <a:gd name="T54" fmla="*/ 2147483647 w 894"/>
                  <a:gd name="T55" fmla="*/ 2147483647 h 1056"/>
                  <a:gd name="T56" fmla="*/ 2147483647 w 894"/>
                  <a:gd name="T57" fmla="*/ 2147483647 h 1056"/>
                  <a:gd name="T58" fmla="*/ 2147483647 w 894"/>
                  <a:gd name="T59" fmla="*/ 2147483647 h 1056"/>
                  <a:gd name="T60" fmla="*/ 2147483647 w 894"/>
                  <a:gd name="T61" fmla="*/ 2147483647 h 1056"/>
                  <a:gd name="T62" fmla="*/ 2147483647 w 894"/>
                  <a:gd name="T63" fmla="*/ 2147483647 h 1056"/>
                  <a:gd name="T64" fmla="*/ 2147483647 w 894"/>
                  <a:gd name="T65" fmla="*/ 2147483647 h 1056"/>
                  <a:gd name="T66" fmla="*/ 2147483647 w 894"/>
                  <a:gd name="T67" fmla="*/ 2147483647 h 1056"/>
                  <a:gd name="T68" fmla="*/ 2147483647 w 894"/>
                  <a:gd name="T69" fmla="*/ 2147483647 h 1056"/>
                  <a:gd name="T70" fmla="*/ 2147483647 w 894"/>
                  <a:gd name="T71" fmla="*/ 2147483647 h 1056"/>
                  <a:gd name="T72" fmla="*/ 2147483647 w 894"/>
                  <a:gd name="T73" fmla="*/ 2147483647 h 1056"/>
                  <a:gd name="T74" fmla="*/ 2147483647 w 894"/>
                  <a:gd name="T75" fmla="*/ 2147483647 h 1056"/>
                  <a:gd name="T76" fmla="*/ 2147483647 w 894"/>
                  <a:gd name="T77" fmla="*/ 2147483647 h 1056"/>
                  <a:gd name="T78" fmla="*/ 2147483647 w 894"/>
                  <a:gd name="T79" fmla="*/ 2147483647 h 1056"/>
                  <a:gd name="T80" fmla="*/ 2147483647 w 894"/>
                  <a:gd name="T81" fmla="*/ 2147483647 h 1056"/>
                  <a:gd name="T82" fmla="*/ 2147483647 w 894"/>
                  <a:gd name="T83" fmla="*/ 2147483647 h 1056"/>
                  <a:gd name="T84" fmla="*/ 2147483647 w 894"/>
                  <a:gd name="T85" fmla="*/ 2147483647 h 1056"/>
                  <a:gd name="T86" fmla="*/ 2147483647 w 894"/>
                  <a:gd name="T87" fmla="*/ 2147483647 h 1056"/>
                  <a:gd name="T88" fmla="*/ 2147483647 w 894"/>
                  <a:gd name="T89" fmla="*/ 2147483647 h 1056"/>
                  <a:gd name="T90" fmla="*/ 2147483647 w 894"/>
                  <a:gd name="T91" fmla="*/ 2147483647 h 1056"/>
                  <a:gd name="T92" fmla="*/ 2147483647 w 894"/>
                  <a:gd name="T93" fmla="*/ 2147483647 h 1056"/>
                  <a:gd name="T94" fmla="*/ 2147483647 w 894"/>
                  <a:gd name="T95" fmla="*/ 2147483647 h 1056"/>
                  <a:gd name="T96" fmla="*/ 2147483647 w 894"/>
                  <a:gd name="T97" fmla="*/ 2147483647 h 1056"/>
                  <a:gd name="T98" fmla="*/ 2147483647 w 894"/>
                  <a:gd name="T99" fmla="*/ 2147483647 h 1056"/>
                  <a:gd name="T100" fmla="*/ 2147483647 w 894"/>
                  <a:gd name="T101" fmla="*/ 2147483647 h 10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94"/>
                  <a:gd name="T154" fmla="*/ 0 h 1056"/>
                  <a:gd name="T155" fmla="*/ 894 w 894"/>
                  <a:gd name="T156" fmla="*/ 1056 h 10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94" h="1056">
                    <a:moveTo>
                      <a:pt x="882" y="744"/>
                    </a:moveTo>
                    <a:lnTo>
                      <a:pt x="882" y="738"/>
                    </a:lnTo>
                    <a:lnTo>
                      <a:pt x="888" y="732"/>
                    </a:lnTo>
                    <a:lnTo>
                      <a:pt x="888" y="708"/>
                    </a:lnTo>
                    <a:lnTo>
                      <a:pt x="894" y="696"/>
                    </a:lnTo>
                    <a:lnTo>
                      <a:pt x="894" y="684"/>
                    </a:lnTo>
                    <a:lnTo>
                      <a:pt x="882" y="648"/>
                    </a:lnTo>
                    <a:lnTo>
                      <a:pt x="876" y="636"/>
                    </a:lnTo>
                    <a:lnTo>
                      <a:pt x="864" y="624"/>
                    </a:lnTo>
                    <a:lnTo>
                      <a:pt x="840" y="612"/>
                    </a:lnTo>
                    <a:lnTo>
                      <a:pt x="834" y="606"/>
                    </a:lnTo>
                    <a:lnTo>
                      <a:pt x="822" y="600"/>
                    </a:lnTo>
                    <a:lnTo>
                      <a:pt x="816" y="588"/>
                    </a:lnTo>
                    <a:lnTo>
                      <a:pt x="816" y="576"/>
                    </a:lnTo>
                    <a:lnTo>
                      <a:pt x="822" y="558"/>
                    </a:lnTo>
                    <a:lnTo>
                      <a:pt x="822" y="546"/>
                    </a:lnTo>
                    <a:lnTo>
                      <a:pt x="828" y="540"/>
                    </a:lnTo>
                    <a:lnTo>
                      <a:pt x="828" y="534"/>
                    </a:lnTo>
                    <a:lnTo>
                      <a:pt x="768" y="534"/>
                    </a:lnTo>
                    <a:lnTo>
                      <a:pt x="720" y="528"/>
                    </a:lnTo>
                    <a:lnTo>
                      <a:pt x="690" y="522"/>
                    </a:lnTo>
                    <a:lnTo>
                      <a:pt x="684" y="516"/>
                    </a:lnTo>
                    <a:lnTo>
                      <a:pt x="684" y="474"/>
                    </a:lnTo>
                    <a:lnTo>
                      <a:pt x="690" y="462"/>
                    </a:lnTo>
                    <a:lnTo>
                      <a:pt x="684" y="456"/>
                    </a:lnTo>
                    <a:lnTo>
                      <a:pt x="672" y="450"/>
                    </a:lnTo>
                    <a:lnTo>
                      <a:pt x="666" y="438"/>
                    </a:lnTo>
                    <a:lnTo>
                      <a:pt x="660" y="432"/>
                    </a:lnTo>
                    <a:lnTo>
                      <a:pt x="660" y="426"/>
                    </a:lnTo>
                    <a:lnTo>
                      <a:pt x="678" y="426"/>
                    </a:lnTo>
                    <a:lnTo>
                      <a:pt x="678" y="396"/>
                    </a:lnTo>
                    <a:lnTo>
                      <a:pt x="672" y="384"/>
                    </a:lnTo>
                    <a:lnTo>
                      <a:pt x="666" y="378"/>
                    </a:lnTo>
                    <a:lnTo>
                      <a:pt x="660" y="366"/>
                    </a:lnTo>
                    <a:lnTo>
                      <a:pt x="660" y="336"/>
                    </a:lnTo>
                    <a:lnTo>
                      <a:pt x="654" y="330"/>
                    </a:lnTo>
                    <a:lnTo>
                      <a:pt x="648" y="318"/>
                    </a:lnTo>
                    <a:lnTo>
                      <a:pt x="624" y="306"/>
                    </a:lnTo>
                    <a:lnTo>
                      <a:pt x="564" y="306"/>
                    </a:lnTo>
                    <a:lnTo>
                      <a:pt x="558" y="300"/>
                    </a:lnTo>
                    <a:lnTo>
                      <a:pt x="546" y="294"/>
                    </a:lnTo>
                    <a:lnTo>
                      <a:pt x="534" y="282"/>
                    </a:lnTo>
                    <a:lnTo>
                      <a:pt x="534" y="276"/>
                    </a:lnTo>
                    <a:lnTo>
                      <a:pt x="510" y="276"/>
                    </a:lnTo>
                    <a:lnTo>
                      <a:pt x="498" y="270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8" y="240"/>
                    </a:lnTo>
                    <a:lnTo>
                      <a:pt x="468" y="234"/>
                    </a:lnTo>
                    <a:lnTo>
                      <a:pt x="456" y="234"/>
                    </a:lnTo>
                    <a:lnTo>
                      <a:pt x="450" y="240"/>
                    </a:lnTo>
                    <a:lnTo>
                      <a:pt x="438" y="240"/>
                    </a:lnTo>
                    <a:lnTo>
                      <a:pt x="426" y="234"/>
                    </a:lnTo>
                    <a:lnTo>
                      <a:pt x="420" y="222"/>
                    </a:lnTo>
                    <a:lnTo>
                      <a:pt x="414" y="228"/>
                    </a:lnTo>
                    <a:lnTo>
                      <a:pt x="384" y="228"/>
                    </a:lnTo>
                    <a:lnTo>
                      <a:pt x="372" y="222"/>
                    </a:lnTo>
                    <a:lnTo>
                      <a:pt x="366" y="216"/>
                    </a:lnTo>
                    <a:lnTo>
                      <a:pt x="366" y="210"/>
                    </a:lnTo>
                    <a:lnTo>
                      <a:pt x="360" y="198"/>
                    </a:lnTo>
                    <a:lnTo>
                      <a:pt x="360" y="192"/>
                    </a:lnTo>
                    <a:lnTo>
                      <a:pt x="354" y="186"/>
                    </a:lnTo>
                    <a:lnTo>
                      <a:pt x="330" y="186"/>
                    </a:lnTo>
                    <a:lnTo>
                      <a:pt x="324" y="156"/>
                    </a:lnTo>
                    <a:lnTo>
                      <a:pt x="318" y="150"/>
                    </a:lnTo>
                    <a:lnTo>
                      <a:pt x="306" y="144"/>
                    </a:lnTo>
                    <a:lnTo>
                      <a:pt x="294" y="132"/>
                    </a:lnTo>
                    <a:lnTo>
                      <a:pt x="294" y="120"/>
                    </a:lnTo>
                    <a:lnTo>
                      <a:pt x="300" y="114"/>
                    </a:lnTo>
                    <a:lnTo>
                      <a:pt x="300" y="96"/>
                    </a:lnTo>
                    <a:lnTo>
                      <a:pt x="294" y="84"/>
                    </a:lnTo>
                    <a:lnTo>
                      <a:pt x="288" y="78"/>
                    </a:lnTo>
                    <a:lnTo>
                      <a:pt x="288" y="48"/>
                    </a:lnTo>
                    <a:lnTo>
                      <a:pt x="294" y="42"/>
                    </a:lnTo>
                    <a:lnTo>
                      <a:pt x="294" y="36"/>
                    </a:lnTo>
                    <a:lnTo>
                      <a:pt x="300" y="30"/>
                    </a:lnTo>
                    <a:lnTo>
                      <a:pt x="300" y="0"/>
                    </a:lnTo>
                    <a:lnTo>
                      <a:pt x="288" y="0"/>
                    </a:lnTo>
                    <a:lnTo>
                      <a:pt x="276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58" y="0"/>
                    </a:lnTo>
                    <a:lnTo>
                      <a:pt x="246" y="12"/>
                    </a:lnTo>
                    <a:lnTo>
                      <a:pt x="210" y="12"/>
                    </a:lnTo>
                    <a:lnTo>
                      <a:pt x="198" y="18"/>
                    </a:lnTo>
                    <a:lnTo>
                      <a:pt x="192" y="24"/>
                    </a:lnTo>
                    <a:lnTo>
                      <a:pt x="186" y="36"/>
                    </a:lnTo>
                    <a:lnTo>
                      <a:pt x="180" y="42"/>
                    </a:lnTo>
                    <a:lnTo>
                      <a:pt x="180" y="48"/>
                    </a:lnTo>
                    <a:lnTo>
                      <a:pt x="144" y="48"/>
                    </a:lnTo>
                    <a:lnTo>
                      <a:pt x="138" y="78"/>
                    </a:lnTo>
                    <a:lnTo>
                      <a:pt x="102" y="78"/>
                    </a:lnTo>
                    <a:lnTo>
                      <a:pt x="90" y="96"/>
                    </a:lnTo>
                    <a:lnTo>
                      <a:pt x="84" y="102"/>
                    </a:lnTo>
                    <a:lnTo>
                      <a:pt x="60" y="114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36" y="102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62"/>
                    </a:lnTo>
                    <a:lnTo>
                      <a:pt x="42" y="174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66" y="228"/>
                    </a:lnTo>
                    <a:lnTo>
                      <a:pt x="60" y="234"/>
                    </a:lnTo>
                    <a:lnTo>
                      <a:pt x="54" y="246"/>
                    </a:lnTo>
                    <a:lnTo>
                      <a:pt x="48" y="252"/>
                    </a:lnTo>
                    <a:lnTo>
                      <a:pt x="60" y="300"/>
                    </a:lnTo>
                    <a:lnTo>
                      <a:pt x="42" y="330"/>
                    </a:lnTo>
                    <a:lnTo>
                      <a:pt x="48" y="330"/>
                    </a:lnTo>
                    <a:lnTo>
                      <a:pt x="60" y="342"/>
                    </a:lnTo>
                    <a:lnTo>
                      <a:pt x="66" y="354"/>
                    </a:lnTo>
                    <a:lnTo>
                      <a:pt x="66" y="360"/>
                    </a:lnTo>
                    <a:lnTo>
                      <a:pt x="60" y="372"/>
                    </a:lnTo>
                    <a:lnTo>
                      <a:pt x="48" y="384"/>
                    </a:lnTo>
                    <a:lnTo>
                      <a:pt x="36" y="408"/>
                    </a:lnTo>
                    <a:lnTo>
                      <a:pt x="42" y="426"/>
                    </a:lnTo>
                    <a:lnTo>
                      <a:pt x="48" y="438"/>
                    </a:lnTo>
                    <a:lnTo>
                      <a:pt x="54" y="444"/>
                    </a:lnTo>
                    <a:lnTo>
                      <a:pt x="54" y="450"/>
                    </a:lnTo>
                    <a:lnTo>
                      <a:pt x="42" y="468"/>
                    </a:lnTo>
                    <a:lnTo>
                      <a:pt x="54" y="480"/>
                    </a:lnTo>
                    <a:lnTo>
                      <a:pt x="78" y="498"/>
                    </a:lnTo>
                    <a:lnTo>
                      <a:pt x="78" y="516"/>
                    </a:lnTo>
                    <a:lnTo>
                      <a:pt x="102" y="528"/>
                    </a:lnTo>
                    <a:lnTo>
                      <a:pt x="90" y="558"/>
                    </a:lnTo>
                    <a:lnTo>
                      <a:pt x="78" y="546"/>
                    </a:lnTo>
                    <a:lnTo>
                      <a:pt x="78" y="558"/>
                    </a:lnTo>
                    <a:lnTo>
                      <a:pt x="66" y="582"/>
                    </a:lnTo>
                    <a:lnTo>
                      <a:pt x="54" y="588"/>
                    </a:lnTo>
                    <a:lnTo>
                      <a:pt x="36" y="606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60" y="666"/>
                    </a:lnTo>
                    <a:lnTo>
                      <a:pt x="84" y="666"/>
                    </a:lnTo>
                    <a:lnTo>
                      <a:pt x="96" y="744"/>
                    </a:lnTo>
                    <a:lnTo>
                      <a:pt x="108" y="750"/>
                    </a:lnTo>
                    <a:lnTo>
                      <a:pt x="114" y="750"/>
                    </a:lnTo>
                    <a:lnTo>
                      <a:pt x="138" y="762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44" y="822"/>
                    </a:lnTo>
                    <a:lnTo>
                      <a:pt x="138" y="828"/>
                    </a:lnTo>
                    <a:lnTo>
                      <a:pt x="132" y="840"/>
                    </a:lnTo>
                    <a:lnTo>
                      <a:pt x="126" y="846"/>
                    </a:lnTo>
                    <a:lnTo>
                      <a:pt x="126" y="858"/>
                    </a:lnTo>
                    <a:lnTo>
                      <a:pt x="132" y="870"/>
                    </a:lnTo>
                    <a:lnTo>
                      <a:pt x="138" y="876"/>
                    </a:lnTo>
                    <a:lnTo>
                      <a:pt x="138" y="900"/>
                    </a:lnTo>
                    <a:lnTo>
                      <a:pt x="144" y="900"/>
                    </a:lnTo>
                    <a:lnTo>
                      <a:pt x="150" y="906"/>
                    </a:lnTo>
                    <a:lnTo>
                      <a:pt x="162" y="912"/>
                    </a:lnTo>
                    <a:lnTo>
                      <a:pt x="168" y="918"/>
                    </a:lnTo>
                    <a:lnTo>
                      <a:pt x="180" y="924"/>
                    </a:lnTo>
                    <a:lnTo>
                      <a:pt x="186" y="930"/>
                    </a:lnTo>
                    <a:lnTo>
                      <a:pt x="186" y="996"/>
                    </a:lnTo>
                    <a:lnTo>
                      <a:pt x="210" y="1020"/>
                    </a:lnTo>
                    <a:lnTo>
                      <a:pt x="210" y="1044"/>
                    </a:lnTo>
                    <a:lnTo>
                      <a:pt x="216" y="1056"/>
                    </a:lnTo>
                    <a:lnTo>
                      <a:pt x="270" y="1056"/>
                    </a:lnTo>
                    <a:lnTo>
                      <a:pt x="270" y="1026"/>
                    </a:lnTo>
                    <a:lnTo>
                      <a:pt x="282" y="1026"/>
                    </a:lnTo>
                    <a:lnTo>
                      <a:pt x="282" y="1008"/>
                    </a:lnTo>
                    <a:lnTo>
                      <a:pt x="306" y="1002"/>
                    </a:lnTo>
                    <a:lnTo>
                      <a:pt x="318" y="978"/>
                    </a:lnTo>
                    <a:lnTo>
                      <a:pt x="324" y="984"/>
                    </a:lnTo>
                    <a:lnTo>
                      <a:pt x="348" y="996"/>
                    </a:lnTo>
                    <a:lnTo>
                      <a:pt x="360" y="996"/>
                    </a:lnTo>
                    <a:lnTo>
                      <a:pt x="378" y="1002"/>
                    </a:lnTo>
                    <a:lnTo>
                      <a:pt x="432" y="1002"/>
                    </a:lnTo>
                    <a:lnTo>
                      <a:pt x="462" y="1050"/>
                    </a:lnTo>
                    <a:lnTo>
                      <a:pt x="474" y="996"/>
                    </a:lnTo>
                    <a:lnTo>
                      <a:pt x="546" y="990"/>
                    </a:lnTo>
                    <a:lnTo>
                      <a:pt x="582" y="1014"/>
                    </a:lnTo>
                    <a:lnTo>
                      <a:pt x="582" y="996"/>
                    </a:lnTo>
                    <a:lnTo>
                      <a:pt x="594" y="924"/>
                    </a:lnTo>
                    <a:lnTo>
                      <a:pt x="594" y="900"/>
                    </a:lnTo>
                    <a:lnTo>
                      <a:pt x="588" y="894"/>
                    </a:lnTo>
                    <a:lnTo>
                      <a:pt x="588" y="888"/>
                    </a:lnTo>
                    <a:lnTo>
                      <a:pt x="576" y="864"/>
                    </a:lnTo>
                    <a:lnTo>
                      <a:pt x="576" y="852"/>
                    </a:lnTo>
                    <a:lnTo>
                      <a:pt x="582" y="846"/>
                    </a:lnTo>
                    <a:lnTo>
                      <a:pt x="594" y="840"/>
                    </a:lnTo>
                    <a:lnTo>
                      <a:pt x="606" y="828"/>
                    </a:lnTo>
                    <a:lnTo>
                      <a:pt x="612" y="798"/>
                    </a:lnTo>
                    <a:lnTo>
                      <a:pt x="714" y="780"/>
                    </a:lnTo>
                    <a:lnTo>
                      <a:pt x="792" y="768"/>
                    </a:lnTo>
                    <a:lnTo>
                      <a:pt x="846" y="810"/>
                    </a:lnTo>
                    <a:lnTo>
                      <a:pt x="864" y="846"/>
                    </a:lnTo>
                    <a:lnTo>
                      <a:pt x="864" y="840"/>
                    </a:lnTo>
                    <a:lnTo>
                      <a:pt x="870" y="834"/>
                    </a:lnTo>
                    <a:lnTo>
                      <a:pt x="882" y="828"/>
                    </a:lnTo>
                    <a:lnTo>
                      <a:pt x="888" y="822"/>
                    </a:lnTo>
                    <a:lnTo>
                      <a:pt x="876" y="816"/>
                    </a:lnTo>
                    <a:lnTo>
                      <a:pt x="870" y="810"/>
                    </a:lnTo>
                    <a:lnTo>
                      <a:pt x="870" y="786"/>
                    </a:lnTo>
                    <a:lnTo>
                      <a:pt x="876" y="774"/>
                    </a:lnTo>
                    <a:lnTo>
                      <a:pt x="882" y="768"/>
                    </a:lnTo>
                    <a:lnTo>
                      <a:pt x="888" y="756"/>
                    </a:lnTo>
                    <a:lnTo>
                      <a:pt x="882" y="74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5" name="Bhu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223" y="1726"/>
                <a:ext cx="60" cy="34"/>
              </a:xfrm>
              <a:custGeom>
                <a:avLst/>
                <a:gdLst>
                  <a:gd name="T0" fmla="*/ 2147483647 w 234"/>
                  <a:gd name="T1" fmla="*/ 2147483647 h 132"/>
                  <a:gd name="T2" fmla="*/ 2147483647 w 234"/>
                  <a:gd name="T3" fmla="*/ 2147483647 h 132"/>
                  <a:gd name="T4" fmla="*/ 2147483647 w 234"/>
                  <a:gd name="T5" fmla="*/ 2147483647 h 132"/>
                  <a:gd name="T6" fmla="*/ 2147483647 w 234"/>
                  <a:gd name="T7" fmla="*/ 2147483647 h 132"/>
                  <a:gd name="T8" fmla="*/ 2147483647 w 234"/>
                  <a:gd name="T9" fmla="*/ 2147483647 h 132"/>
                  <a:gd name="T10" fmla="*/ 2147483647 w 234"/>
                  <a:gd name="T11" fmla="*/ 2147483647 h 132"/>
                  <a:gd name="T12" fmla="*/ 2147483647 w 234"/>
                  <a:gd name="T13" fmla="*/ 2147483647 h 132"/>
                  <a:gd name="T14" fmla="*/ 2147483647 w 234"/>
                  <a:gd name="T15" fmla="*/ 2147483647 h 132"/>
                  <a:gd name="T16" fmla="*/ 2147483647 w 234"/>
                  <a:gd name="T17" fmla="*/ 2147483647 h 132"/>
                  <a:gd name="T18" fmla="*/ 2147483647 w 234"/>
                  <a:gd name="T19" fmla="*/ 2147483647 h 132"/>
                  <a:gd name="T20" fmla="*/ 2147483647 w 234"/>
                  <a:gd name="T21" fmla="*/ 2147483647 h 132"/>
                  <a:gd name="T22" fmla="*/ 2147483647 w 234"/>
                  <a:gd name="T23" fmla="*/ 2147483647 h 132"/>
                  <a:gd name="T24" fmla="*/ 2147483647 w 234"/>
                  <a:gd name="T25" fmla="*/ 2147483647 h 132"/>
                  <a:gd name="T26" fmla="*/ 2147483647 w 234"/>
                  <a:gd name="T27" fmla="*/ 2147483647 h 132"/>
                  <a:gd name="T28" fmla="*/ 2147483647 w 234"/>
                  <a:gd name="T29" fmla="*/ 2147483647 h 132"/>
                  <a:gd name="T30" fmla="*/ 2147483647 w 234"/>
                  <a:gd name="T31" fmla="*/ 2147483647 h 132"/>
                  <a:gd name="T32" fmla="*/ 2147483647 w 234"/>
                  <a:gd name="T33" fmla="*/ 2147483647 h 132"/>
                  <a:gd name="T34" fmla="*/ 2147483647 w 234"/>
                  <a:gd name="T35" fmla="*/ 2147483647 h 132"/>
                  <a:gd name="T36" fmla="*/ 2147483647 w 234"/>
                  <a:gd name="T37" fmla="*/ 2147483647 h 132"/>
                  <a:gd name="T38" fmla="*/ 2147483647 w 234"/>
                  <a:gd name="T39" fmla="*/ 2147483647 h 132"/>
                  <a:gd name="T40" fmla="*/ 2147483647 w 234"/>
                  <a:gd name="T41" fmla="*/ 2147483647 h 132"/>
                  <a:gd name="T42" fmla="*/ 2147483647 w 234"/>
                  <a:gd name="T43" fmla="*/ 2147483647 h 132"/>
                  <a:gd name="T44" fmla="*/ 2147483647 w 234"/>
                  <a:gd name="T45" fmla="*/ 2147483647 h 132"/>
                  <a:gd name="T46" fmla="*/ 2147483647 w 234"/>
                  <a:gd name="T47" fmla="*/ 2147483647 h 132"/>
                  <a:gd name="T48" fmla="*/ 2147483647 w 234"/>
                  <a:gd name="T49" fmla="*/ 2147483647 h 132"/>
                  <a:gd name="T50" fmla="*/ 2147483647 w 234"/>
                  <a:gd name="T51" fmla="*/ 2147483647 h 132"/>
                  <a:gd name="T52" fmla="*/ 2147483647 w 234"/>
                  <a:gd name="T53" fmla="*/ 2147483647 h 132"/>
                  <a:gd name="T54" fmla="*/ 2147483647 w 234"/>
                  <a:gd name="T55" fmla="*/ 2147483647 h 132"/>
                  <a:gd name="T56" fmla="*/ 2147483647 w 234"/>
                  <a:gd name="T57" fmla="*/ 2147483647 h 132"/>
                  <a:gd name="T58" fmla="*/ 2147483647 w 234"/>
                  <a:gd name="T59" fmla="*/ 0 h 132"/>
                  <a:gd name="T60" fmla="*/ 2147483647 w 234"/>
                  <a:gd name="T61" fmla="*/ 0 h 132"/>
                  <a:gd name="T62" fmla="*/ 2147483647 w 234"/>
                  <a:gd name="T63" fmla="*/ 2147483647 h 132"/>
                  <a:gd name="T64" fmla="*/ 2147483647 w 234"/>
                  <a:gd name="T65" fmla="*/ 2147483647 h 132"/>
                  <a:gd name="T66" fmla="*/ 2147483647 w 234"/>
                  <a:gd name="T67" fmla="*/ 2147483647 h 132"/>
                  <a:gd name="T68" fmla="*/ 2147483647 w 234"/>
                  <a:gd name="T69" fmla="*/ 2147483647 h 132"/>
                  <a:gd name="T70" fmla="*/ 2147483647 w 234"/>
                  <a:gd name="T71" fmla="*/ 2147483647 h 132"/>
                  <a:gd name="T72" fmla="*/ 2147483647 w 234"/>
                  <a:gd name="T73" fmla="*/ 2147483647 h 132"/>
                  <a:gd name="T74" fmla="*/ 2147483647 w 234"/>
                  <a:gd name="T75" fmla="*/ 2147483647 h 132"/>
                  <a:gd name="T76" fmla="*/ 0 w 234"/>
                  <a:gd name="T77" fmla="*/ 2147483647 h 132"/>
                  <a:gd name="T78" fmla="*/ 0 w 234"/>
                  <a:gd name="T79" fmla="*/ 2147483647 h 132"/>
                  <a:gd name="T80" fmla="*/ 2147483647 w 234"/>
                  <a:gd name="T81" fmla="*/ 2147483647 h 132"/>
                  <a:gd name="T82" fmla="*/ 2147483647 w 234"/>
                  <a:gd name="T83" fmla="*/ 2147483647 h 132"/>
                  <a:gd name="T84" fmla="*/ 2147483647 w 234"/>
                  <a:gd name="T85" fmla="*/ 2147483647 h 132"/>
                  <a:gd name="T86" fmla="*/ 2147483647 w 234"/>
                  <a:gd name="T87" fmla="*/ 2147483647 h 132"/>
                  <a:gd name="T88" fmla="*/ 2147483647 w 234"/>
                  <a:gd name="T89" fmla="*/ 2147483647 h 132"/>
                  <a:gd name="T90" fmla="*/ 2147483647 w 234"/>
                  <a:gd name="T91" fmla="*/ 2147483647 h 132"/>
                  <a:gd name="T92" fmla="*/ 2147483647 w 234"/>
                  <a:gd name="T93" fmla="*/ 2147483647 h 1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4"/>
                  <a:gd name="T142" fmla="*/ 0 h 132"/>
                  <a:gd name="T143" fmla="*/ 234 w 234"/>
                  <a:gd name="T144" fmla="*/ 132 h 1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4" h="132">
                    <a:moveTo>
                      <a:pt x="78" y="132"/>
                    </a:moveTo>
                    <a:lnTo>
                      <a:pt x="90" y="132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26" y="120"/>
                    </a:lnTo>
                    <a:lnTo>
                      <a:pt x="138" y="126"/>
                    </a:lnTo>
                    <a:lnTo>
                      <a:pt x="168" y="126"/>
                    </a:lnTo>
                    <a:lnTo>
                      <a:pt x="180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10" y="126"/>
                    </a:lnTo>
                    <a:lnTo>
                      <a:pt x="234" y="114"/>
                    </a:lnTo>
                    <a:lnTo>
                      <a:pt x="234" y="108"/>
                    </a:lnTo>
                    <a:lnTo>
                      <a:pt x="222" y="96"/>
                    </a:lnTo>
                    <a:lnTo>
                      <a:pt x="222" y="72"/>
                    </a:lnTo>
                    <a:lnTo>
                      <a:pt x="198" y="72"/>
                    </a:lnTo>
                    <a:lnTo>
                      <a:pt x="192" y="66"/>
                    </a:lnTo>
                    <a:lnTo>
                      <a:pt x="192" y="42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62" y="12"/>
                    </a:lnTo>
                    <a:lnTo>
                      <a:pt x="150" y="12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30"/>
                    </a:lnTo>
                    <a:lnTo>
                      <a:pt x="102" y="6"/>
                    </a:lnTo>
                    <a:lnTo>
                      <a:pt x="78" y="6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48" y="12"/>
                    </a:lnTo>
                    <a:lnTo>
                      <a:pt x="36" y="24"/>
                    </a:lnTo>
                    <a:lnTo>
                      <a:pt x="30" y="36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8" y="108"/>
                    </a:lnTo>
                    <a:lnTo>
                      <a:pt x="42" y="120"/>
                    </a:lnTo>
                    <a:lnTo>
                      <a:pt x="54" y="120"/>
                    </a:lnTo>
                    <a:lnTo>
                      <a:pt x="54" y="114"/>
                    </a:lnTo>
                    <a:lnTo>
                      <a:pt x="54" y="120"/>
                    </a:lnTo>
                    <a:lnTo>
                      <a:pt x="66" y="132"/>
                    </a:lnTo>
                    <a:lnTo>
                      <a:pt x="78" y="13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6" name="Beni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667" y="2055"/>
                <a:ext cx="57" cy="127"/>
              </a:xfrm>
              <a:custGeom>
                <a:avLst/>
                <a:gdLst>
                  <a:gd name="T0" fmla="*/ 2147483647 w 222"/>
                  <a:gd name="T1" fmla="*/ 2147483647 h 498"/>
                  <a:gd name="T2" fmla="*/ 2147483647 w 222"/>
                  <a:gd name="T3" fmla="*/ 2147483647 h 498"/>
                  <a:gd name="T4" fmla="*/ 2147483647 w 222"/>
                  <a:gd name="T5" fmla="*/ 2147483647 h 498"/>
                  <a:gd name="T6" fmla="*/ 2147483647 w 222"/>
                  <a:gd name="T7" fmla="*/ 2147483647 h 498"/>
                  <a:gd name="T8" fmla="*/ 2147483647 w 222"/>
                  <a:gd name="T9" fmla="*/ 2147483647 h 498"/>
                  <a:gd name="T10" fmla="*/ 2147483647 w 222"/>
                  <a:gd name="T11" fmla="*/ 2147483647 h 498"/>
                  <a:gd name="T12" fmla="*/ 2147483647 w 222"/>
                  <a:gd name="T13" fmla="*/ 2147483647 h 498"/>
                  <a:gd name="T14" fmla="*/ 2147483647 w 222"/>
                  <a:gd name="T15" fmla="*/ 2147483647 h 498"/>
                  <a:gd name="T16" fmla="*/ 2147483647 w 222"/>
                  <a:gd name="T17" fmla="*/ 2147483647 h 498"/>
                  <a:gd name="T18" fmla="*/ 2147483647 w 222"/>
                  <a:gd name="T19" fmla="*/ 2147483647 h 498"/>
                  <a:gd name="T20" fmla="*/ 2147483647 w 222"/>
                  <a:gd name="T21" fmla="*/ 2147483647 h 498"/>
                  <a:gd name="T22" fmla="*/ 2147483647 w 222"/>
                  <a:gd name="T23" fmla="*/ 2147483647 h 498"/>
                  <a:gd name="T24" fmla="*/ 2147483647 w 222"/>
                  <a:gd name="T25" fmla="*/ 2147483647 h 498"/>
                  <a:gd name="T26" fmla="*/ 2147483647 w 222"/>
                  <a:gd name="T27" fmla="*/ 2147483647 h 498"/>
                  <a:gd name="T28" fmla="*/ 2147483647 w 222"/>
                  <a:gd name="T29" fmla="*/ 2147483647 h 498"/>
                  <a:gd name="T30" fmla="*/ 2147483647 w 222"/>
                  <a:gd name="T31" fmla="*/ 2147483647 h 498"/>
                  <a:gd name="T32" fmla="*/ 2147483647 w 222"/>
                  <a:gd name="T33" fmla="*/ 2147483647 h 498"/>
                  <a:gd name="T34" fmla="*/ 2147483647 w 222"/>
                  <a:gd name="T35" fmla="*/ 2147483647 h 498"/>
                  <a:gd name="T36" fmla="*/ 2147483647 w 222"/>
                  <a:gd name="T37" fmla="*/ 2147483647 h 498"/>
                  <a:gd name="T38" fmla="*/ 2147483647 w 222"/>
                  <a:gd name="T39" fmla="*/ 2147483647 h 498"/>
                  <a:gd name="T40" fmla="*/ 2147483647 w 222"/>
                  <a:gd name="T41" fmla="*/ 2147483647 h 498"/>
                  <a:gd name="T42" fmla="*/ 2147483647 w 222"/>
                  <a:gd name="T43" fmla="*/ 2147483647 h 498"/>
                  <a:gd name="T44" fmla="*/ 2147483647 w 222"/>
                  <a:gd name="T45" fmla="*/ 2147483647 h 498"/>
                  <a:gd name="T46" fmla="*/ 0 w 222"/>
                  <a:gd name="T47" fmla="*/ 2147483647 h 498"/>
                  <a:gd name="T48" fmla="*/ 2147483647 w 222"/>
                  <a:gd name="T49" fmla="*/ 2147483647 h 498"/>
                  <a:gd name="T50" fmla="*/ 2147483647 w 222"/>
                  <a:gd name="T51" fmla="*/ 2147483647 h 498"/>
                  <a:gd name="T52" fmla="*/ 2147483647 w 222"/>
                  <a:gd name="T53" fmla="*/ 2147483647 h 498"/>
                  <a:gd name="T54" fmla="*/ 2147483647 w 222"/>
                  <a:gd name="T55" fmla="*/ 2147483647 h 498"/>
                  <a:gd name="T56" fmla="*/ 2147483647 w 222"/>
                  <a:gd name="T57" fmla="*/ 2147483647 h 498"/>
                  <a:gd name="T58" fmla="*/ 2147483647 w 222"/>
                  <a:gd name="T59" fmla="*/ 2147483647 h 498"/>
                  <a:gd name="T60" fmla="*/ 2147483647 w 222"/>
                  <a:gd name="T61" fmla="*/ 2147483647 h 498"/>
                  <a:gd name="T62" fmla="*/ 2147483647 w 222"/>
                  <a:gd name="T63" fmla="*/ 2147483647 h 498"/>
                  <a:gd name="T64" fmla="*/ 2147483647 w 222"/>
                  <a:gd name="T65" fmla="*/ 2147483647 h 498"/>
                  <a:gd name="T66" fmla="*/ 2147483647 w 222"/>
                  <a:gd name="T67" fmla="*/ 2147483647 h 498"/>
                  <a:gd name="T68" fmla="*/ 2147483647 w 222"/>
                  <a:gd name="T69" fmla="*/ 2147483647 h 4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2"/>
                  <a:gd name="T106" fmla="*/ 0 h 498"/>
                  <a:gd name="T107" fmla="*/ 222 w 222"/>
                  <a:gd name="T108" fmla="*/ 498 h 4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2" h="498">
                    <a:moveTo>
                      <a:pt x="138" y="372"/>
                    </a:moveTo>
                    <a:lnTo>
                      <a:pt x="144" y="342"/>
                    </a:lnTo>
                    <a:lnTo>
                      <a:pt x="138" y="306"/>
                    </a:lnTo>
                    <a:lnTo>
                      <a:pt x="144" y="276"/>
                    </a:lnTo>
                    <a:lnTo>
                      <a:pt x="162" y="276"/>
                    </a:lnTo>
                    <a:lnTo>
                      <a:pt x="174" y="25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86" y="204"/>
                    </a:lnTo>
                    <a:lnTo>
                      <a:pt x="198" y="198"/>
                    </a:lnTo>
                    <a:lnTo>
                      <a:pt x="198" y="156"/>
                    </a:lnTo>
                    <a:lnTo>
                      <a:pt x="210" y="150"/>
                    </a:lnTo>
                    <a:lnTo>
                      <a:pt x="216" y="150"/>
                    </a:lnTo>
                    <a:lnTo>
                      <a:pt x="222" y="144"/>
                    </a:lnTo>
                    <a:lnTo>
                      <a:pt x="222" y="132"/>
                    </a:lnTo>
                    <a:lnTo>
                      <a:pt x="216" y="126"/>
                    </a:lnTo>
                    <a:lnTo>
                      <a:pt x="216" y="114"/>
                    </a:lnTo>
                    <a:lnTo>
                      <a:pt x="210" y="102"/>
                    </a:lnTo>
                    <a:lnTo>
                      <a:pt x="204" y="96"/>
                    </a:lnTo>
                    <a:lnTo>
                      <a:pt x="192" y="72"/>
                    </a:lnTo>
                    <a:lnTo>
                      <a:pt x="198" y="66"/>
                    </a:lnTo>
                    <a:lnTo>
                      <a:pt x="198" y="60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14" y="12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14" y="42"/>
                    </a:lnTo>
                    <a:lnTo>
                      <a:pt x="108" y="60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84" y="66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48" y="72"/>
                    </a:lnTo>
                    <a:lnTo>
                      <a:pt x="30" y="90"/>
                    </a:lnTo>
                    <a:lnTo>
                      <a:pt x="24" y="102"/>
                    </a:lnTo>
                    <a:lnTo>
                      <a:pt x="12" y="102"/>
                    </a:lnTo>
                    <a:lnTo>
                      <a:pt x="6" y="114"/>
                    </a:lnTo>
                    <a:lnTo>
                      <a:pt x="0" y="132"/>
                    </a:lnTo>
                    <a:lnTo>
                      <a:pt x="0" y="162"/>
                    </a:lnTo>
                    <a:lnTo>
                      <a:pt x="12" y="168"/>
                    </a:lnTo>
                    <a:lnTo>
                      <a:pt x="42" y="198"/>
                    </a:lnTo>
                    <a:lnTo>
                      <a:pt x="42" y="240"/>
                    </a:lnTo>
                    <a:lnTo>
                      <a:pt x="54" y="252"/>
                    </a:lnTo>
                    <a:lnTo>
                      <a:pt x="60" y="264"/>
                    </a:lnTo>
                    <a:lnTo>
                      <a:pt x="60" y="294"/>
                    </a:lnTo>
                    <a:lnTo>
                      <a:pt x="66" y="306"/>
                    </a:lnTo>
                    <a:lnTo>
                      <a:pt x="54" y="318"/>
                    </a:lnTo>
                    <a:lnTo>
                      <a:pt x="54" y="378"/>
                    </a:lnTo>
                    <a:lnTo>
                      <a:pt x="66" y="390"/>
                    </a:lnTo>
                    <a:lnTo>
                      <a:pt x="54" y="396"/>
                    </a:lnTo>
                    <a:lnTo>
                      <a:pt x="60" y="462"/>
                    </a:lnTo>
                    <a:lnTo>
                      <a:pt x="60" y="468"/>
                    </a:lnTo>
                    <a:lnTo>
                      <a:pt x="72" y="480"/>
                    </a:lnTo>
                    <a:lnTo>
                      <a:pt x="72" y="492"/>
                    </a:lnTo>
                    <a:lnTo>
                      <a:pt x="84" y="492"/>
                    </a:lnTo>
                    <a:lnTo>
                      <a:pt x="96" y="498"/>
                    </a:lnTo>
                    <a:lnTo>
                      <a:pt x="108" y="498"/>
                    </a:lnTo>
                    <a:lnTo>
                      <a:pt x="120" y="474"/>
                    </a:lnTo>
                    <a:lnTo>
                      <a:pt x="126" y="480"/>
                    </a:lnTo>
                    <a:lnTo>
                      <a:pt x="138" y="486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7" name="Beliz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047" y="1929"/>
                <a:ext cx="28" cy="54"/>
              </a:xfrm>
              <a:custGeom>
                <a:avLst/>
                <a:gdLst>
                  <a:gd name="T0" fmla="*/ 2147483647 w 108"/>
                  <a:gd name="T1" fmla="*/ 2147483647 h 210"/>
                  <a:gd name="T2" fmla="*/ 2147483647 w 108"/>
                  <a:gd name="T3" fmla="*/ 2147483647 h 210"/>
                  <a:gd name="T4" fmla="*/ 2147483647 w 108"/>
                  <a:gd name="T5" fmla="*/ 2147483647 h 210"/>
                  <a:gd name="T6" fmla="*/ 2147483647 w 108"/>
                  <a:gd name="T7" fmla="*/ 2147483647 h 210"/>
                  <a:gd name="T8" fmla="*/ 2147483647 w 108"/>
                  <a:gd name="T9" fmla="*/ 2147483647 h 210"/>
                  <a:gd name="T10" fmla="*/ 2147483647 w 108"/>
                  <a:gd name="T11" fmla="*/ 0 h 210"/>
                  <a:gd name="T12" fmla="*/ 2147483647 w 108"/>
                  <a:gd name="T13" fmla="*/ 2147483647 h 210"/>
                  <a:gd name="T14" fmla="*/ 2147483647 w 108"/>
                  <a:gd name="T15" fmla="*/ 2147483647 h 210"/>
                  <a:gd name="T16" fmla="*/ 2147483647 w 108"/>
                  <a:gd name="T17" fmla="*/ 2147483647 h 210"/>
                  <a:gd name="T18" fmla="*/ 2147483647 w 108"/>
                  <a:gd name="T19" fmla="*/ 2147483647 h 210"/>
                  <a:gd name="T20" fmla="*/ 2147483647 w 108"/>
                  <a:gd name="T21" fmla="*/ 2147483647 h 210"/>
                  <a:gd name="T22" fmla="*/ 2147483647 w 108"/>
                  <a:gd name="T23" fmla="*/ 2147483647 h 210"/>
                  <a:gd name="T24" fmla="*/ 2147483647 w 108"/>
                  <a:gd name="T25" fmla="*/ 2147483647 h 210"/>
                  <a:gd name="T26" fmla="*/ 2147483647 w 108"/>
                  <a:gd name="T27" fmla="*/ 2147483647 h 210"/>
                  <a:gd name="T28" fmla="*/ 2147483647 w 108"/>
                  <a:gd name="T29" fmla="*/ 2147483647 h 210"/>
                  <a:gd name="T30" fmla="*/ 2147483647 w 108"/>
                  <a:gd name="T31" fmla="*/ 2147483647 h 210"/>
                  <a:gd name="T32" fmla="*/ 2147483647 w 108"/>
                  <a:gd name="T33" fmla="*/ 2147483647 h 210"/>
                  <a:gd name="T34" fmla="*/ 2147483647 w 108"/>
                  <a:gd name="T35" fmla="*/ 2147483647 h 210"/>
                  <a:gd name="T36" fmla="*/ 0 w 108"/>
                  <a:gd name="T37" fmla="*/ 2147483647 h 210"/>
                  <a:gd name="T38" fmla="*/ 2147483647 w 108"/>
                  <a:gd name="T39" fmla="*/ 2147483647 h 210"/>
                  <a:gd name="T40" fmla="*/ 2147483647 w 108"/>
                  <a:gd name="T41" fmla="*/ 2147483647 h 210"/>
                  <a:gd name="T42" fmla="*/ 2147483647 w 108"/>
                  <a:gd name="T43" fmla="*/ 2147483647 h 210"/>
                  <a:gd name="T44" fmla="*/ 2147483647 w 108"/>
                  <a:gd name="T45" fmla="*/ 2147483647 h 210"/>
                  <a:gd name="T46" fmla="*/ 2147483647 w 108"/>
                  <a:gd name="T47" fmla="*/ 2147483647 h 210"/>
                  <a:gd name="T48" fmla="*/ 2147483647 w 108"/>
                  <a:gd name="T49" fmla="*/ 2147483647 h 210"/>
                  <a:gd name="T50" fmla="*/ 2147483647 w 108"/>
                  <a:gd name="T51" fmla="*/ 2147483647 h 210"/>
                  <a:gd name="T52" fmla="*/ 2147483647 w 108"/>
                  <a:gd name="T53" fmla="*/ 2147483647 h 210"/>
                  <a:gd name="T54" fmla="*/ 2147483647 w 108"/>
                  <a:gd name="T55" fmla="*/ 2147483647 h 2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8"/>
                  <a:gd name="T85" fmla="*/ 0 h 210"/>
                  <a:gd name="T86" fmla="*/ 108 w 108"/>
                  <a:gd name="T87" fmla="*/ 210 h 2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8" h="210">
                    <a:moveTo>
                      <a:pt x="108" y="30"/>
                    </a:moveTo>
                    <a:lnTo>
                      <a:pt x="108" y="24"/>
                    </a:lnTo>
                    <a:lnTo>
                      <a:pt x="102" y="24"/>
                    </a:lnTo>
                    <a:lnTo>
                      <a:pt x="90" y="18"/>
                    </a:lnTo>
                    <a:lnTo>
                      <a:pt x="84" y="12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2" y="12"/>
                    </a:lnTo>
                    <a:lnTo>
                      <a:pt x="72" y="24"/>
                    </a:lnTo>
                    <a:lnTo>
                      <a:pt x="66" y="36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0" y="210"/>
                    </a:lnTo>
                    <a:lnTo>
                      <a:pt x="30" y="210"/>
                    </a:lnTo>
                    <a:lnTo>
                      <a:pt x="42" y="168"/>
                    </a:lnTo>
                    <a:lnTo>
                      <a:pt x="60" y="174"/>
                    </a:lnTo>
                    <a:lnTo>
                      <a:pt x="84" y="150"/>
                    </a:lnTo>
                    <a:lnTo>
                      <a:pt x="84" y="90"/>
                    </a:lnTo>
                    <a:lnTo>
                      <a:pt x="90" y="78"/>
                    </a:lnTo>
                    <a:lnTo>
                      <a:pt x="96" y="60"/>
                    </a:lnTo>
                    <a:lnTo>
                      <a:pt x="108" y="36"/>
                    </a:lnTo>
                    <a:lnTo>
                      <a:pt x="108" y="3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8" name="Belgium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721" y="1255"/>
                <a:ext cx="57" cy="39"/>
              </a:xfrm>
              <a:custGeom>
                <a:avLst/>
                <a:gdLst>
                  <a:gd name="T0" fmla="*/ 0 w 222"/>
                  <a:gd name="T1" fmla="*/ 2147483647 h 150"/>
                  <a:gd name="T2" fmla="*/ 2147483647 w 222"/>
                  <a:gd name="T3" fmla="*/ 2147483647 h 150"/>
                  <a:gd name="T4" fmla="*/ 2147483647 w 222"/>
                  <a:gd name="T5" fmla="*/ 2147483647 h 150"/>
                  <a:gd name="T6" fmla="*/ 2147483647 w 222"/>
                  <a:gd name="T7" fmla="*/ 2147483647 h 150"/>
                  <a:gd name="T8" fmla="*/ 2147483647 w 222"/>
                  <a:gd name="T9" fmla="*/ 2147483647 h 150"/>
                  <a:gd name="T10" fmla="*/ 2147483647 w 222"/>
                  <a:gd name="T11" fmla="*/ 2147483647 h 150"/>
                  <a:gd name="T12" fmla="*/ 2147483647 w 222"/>
                  <a:gd name="T13" fmla="*/ 2147483647 h 150"/>
                  <a:gd name="T14" fmla="*/ 2147483647 w 222"/>
                  <a:gd name="T15" fmla="*/ 2147483647 h 150"/>
                  <a:gd name="T16" fmla="*/ 2147483647 w 222"/>
                  <a:gd name="T17" fmla="*/ 2147483647 h 150"/>
                  <a:gd name="T18" fmla="*/ 2147483647 w 222"/>
                  <a:gd name="T19" fmla="*/ 2147483647 h 150"/>
                  <a:gd name="T20" fmla="*/ 2147483647 w 222"/>
                  <a:gd name="T21" fmla="*/ 2147483647 h 150"/>
                  <a:gd name="T22" fmla="*/ 2147483647 w 222"/>
                  <a:gd name="T23" fmla="*/ 2147483647 h 150"/>
                  <a:gd name="T24" fmla="*/ 2147483647 w 222"/>
                  <a:gd name="T25" fmla="*/ 2147483647 h 150"/>
                  <a:gd name="T26" fmla="*/ 2147483647 w 222"/>
                  <a:gd name="T27" fmla="*/ 2147483647 h 150"/>
                  <a:gd name="T28" fmla="*/ 2147483647 w 222"/>
                  <a:gd name="T29" fmla="*/ 2147483647 h 150"/>
                  <a:gd name="T30" fmla="*/ 2147483647 w 222"/>
                  <a:gd name="T31" fmla="*/ 2147483647 h 150"/>
                  <a:gd name="T32" fmla="*/ 2147483647 w 222"/>
                  <a:gd name="T33" fmla="*/ 2147483647 h 150"/>
                  <a:gd name="T34" fmla="*/ 2147483647 w 222"/>
                  <a:gd name="T35" fmla="*/ 2147483647 h 150"/>
                  <a:gd name="T36" fmla="*/ 2147483647 w 222"/>
                  <a:gd name="T37" fmla="*/ 2147483647 h 150"/>
                  <a:gd name="T38" fmla="*/ 2147483647 w 222"/>
                  <a:gd name="T39" fmla="*/ 2147483647 h 150"/>
                  <a:gd name="T40" fmla="*/ 2147483647 w 222"/>
                  <a:gd name="T41" fmla="*/ 2147483647 h 150"/>
                  <a:gd name="T42" fmla="*/ 2147483647 w 222"/>
                  <a:gd name="T43" fmla="*/ 2147483647 h 150"/>
                  <a:gd name="T44" fmla="*/ 2147483647 w 222"/>
                  <a:gd name="T45" fmla="*/ 2147483647 h 150"/>
                  <a:gd name="T46" fmla="*/ 2147483647 w 222"/>
                  <a:gd name="T47" fmla="*/ 2147483647 h 150"/>
                  <a:gd name="T48" fmla="*/ 2147483647 w 222"/>
                  <a:gd name="T49" fmla="*/ 2147483647 h 150"/>
                  <a:gd name="T50" fmla="*/ 2147483647 w 222"/>
                  <a:gd name="T51" fmla="*/ 2147483647 h 150"/>
                  <a:gd name="T52" fmla="*/ 2147483647 w 222"/>
                  <a:gd name="T53" fmla="*/ 2147483647 h 150"/>
                  <a:gd name="T54" fmla="*/ 2147483647 w 222"/>
                  <a:gd name="T55" fmla="*/ 2147483647 h 150"/>
                  <a:gd name="T56" fmla="*/ 2147483647 w 222"/>
                  <a:gd name="T57" fmla="*/ 2147483647 h 150"/>
                  <a:gd name="T58" fmla="*/ 2147483647 w 222"/>
                  <a:gd name="T59" fmla="*/ 2147483647 h 150"/>
                  <a:gd name="T60" fmla="*/ 2147483647 w 222"/>
                  <a:gd name="T61" fmla="*/ 2147483647 h 150"/>
                  <a:gd name="T62" fmla="*/ 2147483647 w 222"/>
                  <a:gd name="T63" fmla="*/ 2147483647 h 150"/>
                  <a:gd name="T64" fmla="*/ 2147483647 w 222"/>
                  <a:gd name="T65" fmla="*/ 2147483647 h 150"/>
                  <a:gd name="T66" fmla="*/ 2147483647 w 222"/>
                  <a:gd name="T67" fmla="*/ 2147483647 h 150"/>
                  <a:gd name="T68" fmla="*/ 2147483647 w 222"/>
                  <a:gd name="T69" fmla="*/ 2147483647 h 150"/>
                  <a:gd name="T70" fmla="*/ 2147483647 w 222"/>
                  <a:gd name="T71" fmla="*/ 2147483647 h 150"/>
                  <a:gd name="T72" fmla="*/ 2147483647 w 222"/>
                  <a:gd name="T73" fmla="*/ 2147483647 h 150"/>
                  <a:gd name="T74" fmla="*/ 2147483647 w 222"/>
                  <a:gd name="T75" fmla="*/ 2147483647 h 150"/>
                  <a:gd name="T76" fmla="*/ 2147483647 w 222"/>
                  <a:gd name="T77" fmla="*/ 2147483647 h 150"/>
                  <a:gd name="T78" fmla="*/ 2147483647 w 222"/>
                  <a:gd name="T79" fmla="*/ 2147483647 h 150"/>
                  <a:gd name="T80" fmla="*/ 2147483647 w 222"/>
                  <a:gd name="T81" fmla="*/ 0 h 150"/>
                  <a:gd name="T82" fmla="*/ 2147483647 w 222"/>
                  <a:gd name="T83" fmla="*/ 0 h 150"/>
                  <a:gd name="T84" fmla="*/ 2147483647 w 222"/>
                  <a:gd name="T85" fmla="*/ 2147483647 h 150"/>
                  <a:gd name="T86" fmla="*/ 2147483647 w 222"/>
                  <a:gd name="T87" fmla="*/ 0 h 150"/>
                  <a:gd name="T88" fmla="*/ 2147483647 w 222"/>
                  <a:gd name="T89" fmla="*/ 2147483647 h 150"/>
                  <a:gd name="T90" fmla="*/ 2147483647 w 222"/>
                  <a:gd name="T91" fmla="*/ 2147483647 h 150"/>
                  <a:gd name="T92" fmla="*/ 2147483647 w 222"/>
                  <a:gd name="T93" fmla="*/ 2147483647 h 150"/>
                  <a:gd name="T94" fmla="*/ 2147483647 w 222"/>
                  <a:gd name="T95" fmla="*/ 2147483647 h 150"/>
                  <a:gd name="T96" fmla="*/ 2147483647 w 222"/>
                  <a:gd name="T97" fmla="*/ 2147483647 h 150"/>
                  <a:gd name="T98" fmla="*/ 2147483647 w 222"/>
                  <a:gd name="T99" fmla="*/ 2147483647 h 150"/>
                  <a:gd name="T100" fmla="*/ 2147483647 w 222"/>
                  <a:gd name="T101" fmla="*/ 2147483647 h 150"/>
                  <a:gd name="T102" fmla="*/ 0 w 222"/>
                  <a:gd name="T103" fmla="*/ 2147483647 h 150"/>
                  <a:gd name="T104" fmla="*/ 0 w 222"/>
                  <a:gd name="T105" fmla="*/ 2147483647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9" name="Bangladesh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215" y="1763"/>
                <a:ext cx="96" cy="109"/>
              </a:xfrm>
              <a:custGeom>
                <a:avLst/>
                <a:gdLst>
                  <a:gd name="T0" fmla="*/ 2147483647 w 372"/>
                  <a:gd name="T1" fmla="*/ 2147483647 h 426"/>
                  <a:gd name="T2" fmla="*/ 2147483647 w 372"/>
                  <a:gd name="T3" fmla="*/ 2147483647 h 426"/>
                  <a:gd name="T4" fmla="*/ 2147483647 w 372"/>
                  <a:gd name="T5" fmla="*/ 2147483647 h 426"/>
                  <a:gd name="T6" fmla="*/ 2147483647 w 372"/>
                  <a:gd name="T7" fmla="*/ 2147483647 h 426"/>
                  <a:gd name="T8" fmla="*/ 2147483647 w 372"/>
                  <a:gd name="T9" fmla="*/ 2147483647 h 426"/>
                  <a:gd name="T10" fmla="*/ 2147483647 w 372"/>
                  <a:gd name="T11" fmla="*/ 2147483647 h 426"/>
                  <a:gd name="T12" fmla="*/ 2147483647 w 372"/>
                  <a:gd name="T13" fmla="*/ 2147483647 h 426"/>
                  <a:gd name="T14" fmla="*/ 2147483647 w 372"/>
                  <a:gd name="T15" fmla="*/ 2147483647 h 426"/>
                  <a:gd name="T16" fmla="*/ 2147483647 w 372"/>
                  <a:gd name="T17" fmla="*/ 2147483647 h 426"/>
                  <a:gd name="T18" fmla="*/ 2147483647 w 372"/>
                  <a:gd name="T19" fmla="*/ 2147483647 h 426"/>
                  <a:gd name="T20" fmla="*/ 2147483647 w 372"/>
                  <a:gd name="T21" fmla="*/ 2147483647 h 426"/>
                  <a:gd name="T22" fmla="*/ 2147483647 w 372"/>
                  <a:gd name="T23" fmla="*/ 2147483647 h 426"/>
                  <a:gd name="T24" fmla="*/ 2147483647 w 372"/>
                  <a:gd name="T25" fmla="*/ 2147483647 h 426"/>
                  <a:gd name="T26" fmla="*/ 2147483647 w 372"/>
                  <a:gd name="T27" fmla="*/ 2147483647 h 426"/>
                  <a:gd name="T28" fmla="*/ 2147483647 w 372"/>
                  <a:gd name="T29" fmla="*/ 2147483647 h 426"/>
                  <a:gd name="T30" fmla="*/ 2147483647 w 372"/>
                  <a:gd name="T31" fmla="*/ 2147483647 h 426"/>
                  <a:gd name="T32" fmla="*/ 2147483647 w 372"/>
                  <a:gd name="T33" fmla="*/ 2147483647 h 426"/>
                  <a:gd name="T34" fmla="*/ 2147483647 w 372"/>
                  <a:gd name="T35" fmla="*/ 2147483647 h 426"/>
                  <a:gd name="T36" fmla="*/ 2147483647 w 372"/>
                  <a:gd name="T37" fmla="*/ 2147483647 h 426"/>
                  <a:gd name="T38" fmla="*/ 2147483647 w 372"/>
                  <a:gd name="T39" fmla="*/ 2147483647 h 426"/>
                  <a:gd name="T40" fmla="*/ 2147483647 w 372"/>
                  <a:gd name="T41" fmla="*/ 2147483647 h 426"/>
                  <a:gd name="T42" fmla="*/ 2147483647 w 372"/>
                  <a:gd name="T43" fmla="*/ 2147483647 h 426"/>
                  <a:gd name="T44" fmla="*/ 2147483647 w 372"/>
                  <a:gd name="T45" fmla="*/ 2147483647 h 426"/>
                  <a:gd name="T46" fmla="*/ 2147483647 w 372"/>
                  <a:gd name="T47" fmla="*/ 2147483647 h 426"/>
                  <a:gd name="T48" fmla="*/ 2147483647 w 372"/>
                  <a:gd name="T49" fmla="*/ 2147483647 h 426"/>
                  <a:gd name="T50" fmla="*/ 2147483647 w 372"/>
                  <a:gd name="T51" fmla="*/ 2147483647 h 426"/>
                  <a:gd name="T52" fmla="*/ 2147483647 w 372"/>
                  <a:gd name="T53" fmla="*/ 2147483647 h 426"/>
                  <a:gd name="T54" fmla="*/ 2147483647 w 372"/>
                  <a:gd name="T55" fmla="*/ 2147483647 h 426"/>
                  <a:gd name="T56" fmla="*/ 2147483647 w 372"/>
                  <a:gd name="T57" fmla="*/ 2147483647 h 426"/>
                  <a:gd name="T58" fmla="*/ 2147483647 w 372"/>
                  <a:gd name="T59" fmla="*/ 2147483647 h 426"/>
                  <a:gd name="T60" fmla="*/ 2147483647 w 372"/>
                  <a:gd name="T61" fmla="*/ 2147483647 h 426"/>
                  <a:gd name="T62" fmla="*/ 2147483647 w 372"/>
                  <a:gd name="T63" fmla="*/ 2147483647 h 426"/>
                  <a:gd name="T64" fmla="*/ 2147483647 w 372"/>
                  <a:gd name="T65" fmla="*/ 2147483647 h 426"/>
                  <a:gd name="T66" fmla="*/ 2147483647 w 372"/>
                  <a:gd name="T67" fmla="*/ 2147483647 h 426"/>
                  <a:gd name="T68" fmla="*/ 2147483647 w 372"/>
                  <a:gd name="T69" fmla="*/ 2147483647 h 426"/>
                  <a:gd name="T70" fmla="*/ 2147483647 w 372"/>
                  <a:gd name="T71" fmla="*/ 2147483647 h 426"/>
                  <a:gd name="T72" fmla="*/ 2147483647 w 372"/>
                  <a:gd name="T73" fmla="*/ 2147483647 h 426"/>
                  <a:gd name="T74" fmla="*/ 2147483647 w 372"/>
                  <a:gd name="T75" fmla="*/ 2147483647 h 426"/>
                  <a:gd name="T76" fmla="*/ 2147483647 w 372"/>
                  <a:gd name="T77" fmla="*/ 2147483647 h 426"/>
                  <a:gd name="T78" fmla="*/ 2147483647 w 372"/>
                  <a:gd name="T79" fmla="*/ 2147483647 h 426"/>
                  <a:gd name="T80" fmla="*/ 2147483647 w 372"/>
                  <a:gd name="T81" fmla="*/ 2147483647 h 426"/>
                  <a:gd name="T82" fmla="*/ 2147483647 w 372"/>
                  <a:gd name="T83" fmla="*/ 2147483647 h 426"/>
                  <a:gd name="T84" fmla="*/ 2147483647 w 372"/>
                  <a:gd name="T85" fmla="*/ 0 h 426"/>
                  <a:gd name="T86" fmla="*/ 2147483647 w 372"/>
                  <a:gd name="T87" fmla="*/ 2147483647 h 426"/>
                  <a:gd name="T88" fmla="*/ 0 w 372"/>
                  <a:gd name="T89" fmla="*/ 2147483647 h 426"/>
                  <a:gd name="T90" fmla="*/ 2147483647 w 372"/>
                  <a:gd name="T91" fmla="*/ 2147483647 h 426"/>
                  <a:gd name="T92" fmla="*/ 2147483647 w 372"/>
                  <a:gd name="T93" fmla="*/ 2147483647 h 426"/>
                  <a:gd name="T94" fmla="*/ 2147483647 w 372"/>
                  <a:gd name="T95" fmla="*/ 2147483647 h 426"/>
                  <a:gd name="T96" fmla="*/ 2147483647 w 372"/>
                  <a:gd name="T97" fmla="*/ 2147483647 h 426"/>
                  <a:gd name="T98" fmla="*/ 2147483647 w 372"/>
                  <a:gd name="T99" fmla="*/ 2147483647 h 426"/>
                  <a:gd name="T100" fmla="*/ 2147483647 w 372"/>
                  <a:gd name="T101" fmla="*/ 2147483647 h 426"/>
                  <a:gd name="T102" fmla="*/ 2147483647 w 372"/>
                  <a:gd name="T103" fmla="*/ 2147483647 h 426"/>
                  <a:gd name="T104" fmla="*/ 2147483647 w 372"/>
                  <a:gd name="T105" fmla="*/ 2147483647 h 426"/>
                  <a:gd name="T106" fmla="*/ 2147483647 w 372"/>
                  <a:gd name="T107" fmla="*/ 2147483647 h 426"/>
                  <a:gd name="T108" fmla="*/ 2147483647 w 372"/>
                  <a:gd name="T109" fmla="*/ 2147483647 h 426"/>
                  <a:gd name="T110" fmla="*/ 2147483647 w 372"/>
                  <a:gd name="T111" fmla="*/ 2147483647 h 426"/>
                  <a:gd name="T112" fmla="*/ 2147483647 w 372"/>
                  <a:gd name="T113" fmla="*/ 2147483647 h 426"/>
                  <a:gd name="T114" fmla="*/ 2147483647 w 372"/>
                  <a:gd name="T115" fmla="*/ 2147483647 h 4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2"/>
                  <a:gd name="T175" fmla="*/ 0 h 426"/>
                  <a:gd name="T176" fmla="*/ 372 w 372"/>
                  <a:gd name="T177" fmla="*/ 426 h 4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2" h="426">
                    <a:moveTo>
                      <a:pt x="132" y="414"/>
                    </a:moveTo>
                    <a:lnTo>
                      <a:pt x="138" y="354"/>
                    </a:lnTo>
                    <a:lnTo>
                      <a:pt x="144" y="354"/>
                    </a:lnTo>
                    <a:lnTo>
                      <a:pt x="150" y="360"/>
                    </a:lnTo>
                    <a:lnTo>
                      <a:pt x="162" y="360"/>
                    </a:lnTo>
                    <a:lnTo>
                      <a:pt x="174" y="366"/>
                    </a:lnTo>
                    <a:lnTo>
                      <a:pt x="192" y="372"/>
                    </a:lnTo>
                    <a:lnTo>
                      <a:pt x="216" y="372"/>
                    </a:lnTo>
                    <a:lnTo>
                      <a:pt x="210" y="366"/>
                    </a:lnTo>
                    <a:lnTo>
                      <a:pt x="210" y="348"/>
                    </a:lnTo>
                    <a:lnTo>
                      <a:pt x="204" y="342"/>
                    </a:lnTo>
                    <a:lnTo>
                      <a:pt x="222" y="342"/>
                    </a:lnTo>
                    <a:lnTo>
                      <a:pt x="258" y="360"/>
                    </a:lnTo>
                    <a:lnTo>
                      <a:pt x="270" y="360"/>
                    </a:lnTo>
                    <a:lnTo>
                      <a:pt x="282" y="348"/>
                    </a:lnTo>
                    <a:lnTo>
                      <a:pt x="282" y="336"/>
                    </a:lnTo>
                    <a:lnTo>
                      <a:pt x="270" y="300"/>
                    </a:lnTo>
                    <a:lnTo>
                      <a:pt x="318" y="354"/>
                    </a:lnTo>
                    <a:lnTo>
                      <a:pt x="318" y="360"/>
                    </a:lnTo>
                    <a:lnTo>
                      <a:pt x="312" y="366"/>
                    </a:lnTo>
                    <a:lnTo>
                      <a:pt x="312" y="390"/>
                    </a:lnTo>
                    <a:lnTo>
                      <a:pt x="306" y="402"/>
                    </a:lnTo>
                    <a:lnTo>
                      <a:pt x="306" y="414"/>
                    </a:lnTo>
                    <a:lnTo>
                      <a:pt x="312" y="420"/>
                    </a:lnTo>
                    <a:lnTo>
                      <a:pt x="324" y="420"/>
                    </a:lnTo>
                    <a:lnTo>
                      <a:pt x="330" y="426"/>
                    </a:lnTo>
                    <a:lnTo>
                      <a:pt x="336" y="414"/>
                    </a:lnTo>
                    <a:lnTo>
                      <a:pt x="336" y="408"/>
                    </a:lnTo>
                    <a:lnTo>
                      <a:pt x="372" y="414"/>
                    </a:lnTo>
                    <a:lnTo>
                      <a:pt x="360" y="354"/>
                    </a:lnTo>
                    <a:lnTo>
                      <a:pt x="360" y="348"/>
                    </a:lnTo>
                    <a:lnTo>
                      <a:pt x="354" y="342"/>
                    </a:lnTo>
                    <a:lnTo>
                      <a:pt x="348" y="330"/>
                    </a:lnTo>
                    <a:lnTo>
                      <a:pt x="342" y="312"/>
                    </a:lnTo>
                    <a:lnTo>
                      <a:pt x="336" y="300"/>
                    </a:lnTo>
                    <a:lnTo>
                      <a:pt x="336" y="288"/>
                    </a:lnTo>
                    <a:lnTo>
                      <a:pt x="330" y="276"/>
                    </a:lnTo>
                    <a:lnTo>
                      <a:pt x="330" y="270"/>
                    </a:lnTo>
                    <a:lnTo>
                      <a:pt x="324" y="258"/>
                    </a:lnTo>
                    <a:lnTo>
                      <a:pt x="324" y="240"/>
                    </a:lnTo>
                    <a:lnTo>
                      <a:pt x="318" y="234"/>
                    </a:lnTo>
                    <a:lnTo>
                      <a:pt x="306" y="228"/>
                    </a:lnTo>
                    <a:lnTo>
                      <a:pt x="288" y="228"/>
                    </a:lnTo>
                    <a:lnTo>
                      <a:pt x="288" y="252"/>
                    </a:lnTo>
                    <a:lnTo>
                      <a:pt x="282" y="288"/>
                    </a:lnTo>
                    <a:lnTo>
                      <a:pt x="264" y="264"/>
                    </a:lnTo>
                    <a:lnTo>
                      <a:pt x="258" y="264"/>
                    </a:lnTo>
                    <a:lnTo>
                      <a:pt x="240" y="246"/>
                    </a:lnTo>
                    <a:lnTo>
                      <a:pt x="234" y="234"/>
                    </a:lnTo>
                    <a:lnTo>
                      <a:pt x="234" y="216"/>
                    </a:lnTo>
                    <a:lnTo>
                      <a:pt x="240" y="204"/>
                    </a:lnTo>
                    <a:lnTo>
                      <a:pt x="252" y="192"/>
                    </a:lnTo>
                    <a:lnTo>
                      <a:pt x="258" y="192"/>
                    </a:lnTo>
                    <a:lnTo>
                      <a:pt x="270" y="186"/>
                    </a:lnTo>
                    <a:lnTo>
                      <a:pt x="276" y="186"/>
                    </a:lnTo>
                    <a:lnTo>
                      <a:pt x="282" y="180"/>
                    </a:lnTo>
                    <a:lnTo>
                      <a:pt x="288" y="168"/>
                    </a:lnTo>
                    <a:lnTo>
                      <a:pt x="294" y="150"/>
                    </a:lnTo>
                    <a:lnTo>
                      <a:pt x="294" y="138"/>
                    </a:lnTo>
                    <a:lnTo>
                      <a:pt x="300" y="138"/>
                    </a:lnTo>
                    <a:lnTo>
                      <a:pt x="306" y="132"/>
                    </a:lnTo>
                    <a:lnTo>
                      <a:pt x="306" y="126"/>
                    </a:lnTo>
                    <a:lnTo>
                      <a:pt x="282" y="102"/>
                    </a:lnTo>
                    <a:lnTo>
                      <a:pt x="276" y="102"/>
                    </a:lnTo>
                    <a:lnTo>
                      <a:pt x="228" y="114"/>
                    </a:lnTo>
                    <a:lnTo>
                      <a:pt x="210" y="114"/>
                    </a:lnTo>
                    <a:lnTo>
                      <a:pt x="198" y="108"/>
                    </a:lnTo>
                    <a:lnTo>
                      <a:pt x="138" y="108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6" y="66"/>
                    </a:lnTo>
                    <a:lnTo>
                      <a:pt x="120" y="66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8" y="30"/>
                    </a:lnTo>
                    <a:lnTo>
                      <a:pt x="102" y="24"/>
                    </a:lnTo>
                    <a:lnTo>
                      <a:pt x="96" y="42"/>
                    </a:lnTo>
                    <a:lnTo>
                      <a:pt x="90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lnTo>
                      <a:pt x="30" y="78"/>
                    </a:lnTo>
                    <a:lnTo>
                      <a:pt x="36" y="78"/>
                    </a:lnTo>
                    <a:lnTo>
                      <a:pt x="66" y="96"/>
                    </a:lnTo>
                    <a:lnTo>
                      <a:pt x="66" y="108"/>
                    </a:lnTo>
                    <a:lnTo>
                      <a:pt x="30" y="108"/>
                    </a:lnTo>
                    <a:lnTo>
                      <a:pt x="30" y="138"/>
                    </a:lnTo>
                    <a:lnTo>
                      <a:pt x="24" y="138"/>
                    </a:lnTo>
                    <a:lnTo>
                      <a:pt x="12" y="150"/>
                    </a:lnTo>
                    <a:lnTo>
                      <a:pt x="24" y="162"/>
                    </a:lnTo>
                    <a:lnTo>
                      <a:pt x="36" y="168"/>
                    </a:lnTo>
                    <a:lnTo>
                      <a:pt x="54" y="16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6"/>
                    </a:lnTo>
                    <a:lnTo>
                      <a:pt x="66" y="204"/>
                    </a:lnTo>
                    <a:lnTo>
                      <a:pt x="60" y="210"/>
                    </a:lnTo>
                    <a:lnTo>
                      <a:pt x="54" y="222"/>
                    </a:lnTo>
                    <a:lnTo>
                      <a:pt x="66" y="252"/>
                    </a:lnTo>
                    <a:lnTo>
                      <a:pt x="96" y="276"/>
                    </a:lnTo>
                    <a:lnTo>
                      <a:pt x="96" y="306"/>
                    </a:lnTo>
                    <a:lnTo>
                      <a:pt x="114" y="348"/>
                    </a:lnTo>
                    <a:lnTo>
                      <a:pt x="108" y="378"/>
                    </a:lnTo>
                    <a:lnTo>
                      <a:pt x="132" y="41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0" name="Bahrai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553" y="1767"/>
                <a:ext cx="7" cy="14"/>
              </a:xfrm>
              <a:custGeom>
                <a:avLst/>
                <a:gdLst>
                  <a:gd name="T0" fmla="*/ 2147483647 w 15"/>
                  <a:gd name="T1" fmla="*/ 0 h 28"/>
                  <a:gd name="T2" fmla="*/ 2147483647 w 15"/>
                  <a:gd name="T3" fmla="*/ 2147483647 h 28"/>
                  <a:gd name="T4" fmla="*/ 2147483647 w 15"/>
                  <a:gd name="T5" fmla="*/ 2147483647 h 28"/>
                  <a:gd name="T6" fmla="*/ 2032697641 w 15"/>
                  <a:gd name="T7" fmla="*/ 2147483647 h 28"/>
                  <a:gd name="T8" fmla="*/ 813299296 w 15"/>
                  <a:gd name="T9" fmla="*/ 2147483647 h 28"/>
                  <a:gd name="T10" fmla="*/ 2147483647 w 15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8"/>
                  <a:gd name="T20" fmla="*/ 15 w 15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8">
                    <a:moveTo>
                      <a:pt x="9" y="0"/>
                    </a:moveTo>
                    <a:cubicBezTo>
                      <a:pt x="14" y="0"/>
                      <a:pt x="15" y="10"/>
                      <a:pt x="14" y="14"/>
                    </a:cubicBezTo>
                    <a:cubicBezTo>
                      <a:pt x="13" y="18"/>
                      <a:pt x="15" y="28"/>
                      <a:pt x="9" y="28"/>
                    </a:cubicBezTo>
                    <a:cubicBezTo>
                      <a:pt x="4" y="27"/>
                      <a:pt x="5" y="21"/>
                      <a:pt x="5" y="18"/>
                    </a:cubicBezTo>
                    <a:cubicBezTo>
                      <a:pt x="5" y="14"/>
                      <a:pt x="0" y="14"/>
                      <a:pt x="2" y="8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1000" ker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Belaru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40" y="1162"/>
                <a:ext cx="146" cy="95"/>
              </a:xfrm>
              <a:custGeom>
                <a:avLst/>
                <a:gdLst>
                  <a:gd name="T0" fmla="*/ 2147483647 w 570"/>
                  <a:gd name="T1" fmla="*/ 2147483647 h 372"/>
                  <a:gd name="T2" fmla="*/ 2147483647 w 570"/>
                  <a:gd name="T3" fmla="*/ 2147483647 h 372"/>
                  <a:gd name="T4" fmla="*/ 2147483647 w 570"/>
                  <a:gd name="T5" fmla="*/ 2147483647 h 372"/>
                  <a:gd name="T6" fmla="*/ 2147483647 w 570"/>
                  <a:gd name="T7" fmla="*/ 2147483647 h 372"/>
                  <a:gd name="T8" fmla="*/ 2147483647 w 570"/>
                  <a:gd name="T9" fmla="*/ 2147483647 h 372"/>
                  <a:gd name="T10" fmla="*/ 2147483647 w 570"/>
                  <a:gd name="T11" fmla="*/ 2147483647 h 372"/>
                  <a:gd name="T12" fmla="*/ 2147483647 w 570"/>
                  <a:gd name="T13" fmla="*/ 2147483647 h 372"/>
                  <a:gd name="T14" fmla="*/ 2147483647 w 570"/>
                  <a:gd name="T15" fmla="*/ 2147483647 h 372"/>
                  <a:gd name="T16" fmla="*/ 2147483647 w 570"/>
                  <a:gd name="T17" fmla="*/ 2147483647 h 372"/>
                  <a:gd name="T18" fmla="*/ 2147483647 w 570"/>
                  <a:gd name="T19" fmla="*/ 2147483647 h 372"/>
                  <a:gd name="T20" fmla="*/ 2147483647 w 570"/>
                  <a:gd name="T21" fmla="*/ 2147483647 h 372"/>
                  <a:gd name="T22" fmla="*/ 2147483647 w 570"/>
                  <a:gd name="T23" fmla="*/ 2147483647 h 372"/>
                  <a:gd name="T24" fmla="*/ 2147483647 w 570"/>
                  <a:gd name="T25" fmla="*/ 2147483647 h 372"/>
                  <a:gd name="T26" fmla="*/ 2147483647 w 570"/>
                  <a:gd name="T27" fmla="*/ 2147483647 h 372"/>
                  <a:gd name="T28" fmla="*/ 2147483647 w 570"/>
                  <a:gd name="T29" fmla="*/ 2147483647 h 372"/>
                  <a:gd name="T30" fmla="*/ 2147483647 w 570"/>
                  <a:gd name="T31" fmla="*/ 2147483647 h 372"/>
                  <a:gd name="T32" fmla="*/ 2147483647 w 570"/>
                  <a:gd name="T33" fmla="*/ 2147483647 h 372"/>
                  <a:gd name="T34" fmla="*/ 2147483647 w 570"/>
                  <a:gd name="T35" fmla="*/ 2147483647 h 372"/>
                  <a:gd name="T36" fmla="*/ 2147483647 w 570"/>
                  <a:gd name="T37" fmla="*/ 2147483647 h 372"/>
                  <a:gd name="T38" fmla="*/ 2147483647 w 570"/>
                  <a:gd name="T39" fmla="*/ 2147483647 h 372"/>
                  <a:gd name="T40" fmla="*/ 2147483647 w 570"/>
                  <a:gd name="T41" fmla="*/ 2147483647 h 372"/>
                  <a:gd name="T42" fmla="*/ 2147483647 w 570"/>
                  <a:gd name="T43" fmla="*/ 2147483647 h 372"/>
                  <a:gd name="T44" fmla="*/ 2147483647 w 570"/>
                  <a:gd name="T45" fmla="*/ 2147483647 h 372"/>
                  <a:gd name="T46" fmla="*/ 2147483647 w 570"/>
                  <a:gd name="T47" fmla="*/ 2147483647 h 372"/>
                  <a:gd name="T48" fmla="*/ 2147483647 w 570"/>
                  <a:gd name="T49" fmla="*/ 2147483647 h 372"/>
                  <a:gd name="T50" fmla="*/ 2147483647 w 570"/>
                  <a:gd name="T51" fmla="*/ 2147483647 h 372"/>
                  <a:gd name="T52" fmla="*/ 2147483647 w 570"/>
                  <a:gd name="T53" fmla="*/ 2147483647 h 372"/>
                  <a:gd name="T54" fmla="*/ 2147483647 w 570"/>
                  <a:gd name="T55" fmla="*/ 2147483647 h 372"/>
                  <a:gd name="T56" fmla="*/ 2147483647 w 570"/>
                  <a:gd name="T57" fmla="*/ 0 h 372"/>
                  <a:gd name="T58" fmla="*/ 2147483647 w 570"/>
                  <a:gd name="T59" fmla="*/ 2147483647 h 372"/>
                  <a:gd name="T60" fmla="*/ 2147483647 w 570"/>
                  <a:gd name="T61" fmla="*/ 2147483647 h 372"/>
                  <a:gd name="T62" fmla="*/ 2147483647 w 570"/>
                  <a:gd name="T63" fmla="*/ 2147483647 h 372"/>
                  <a:gd name="T64" fmla="*/ 2147483647 w 570"/>
                  <a:gd name="T65" fmla="*/ 2147483647 h 372"/>
                  <a:gd name="T66" fmla="*/ 2147483647 w 570"/>
                  <a:gd name="T67" fmla="*/ 2147483647 h 372"/>
                  <a:gd name="T68" fmla="*/ 2147483647 w 570"/>
                  <a:gd name="T69" fmla="*/ 2147483647 h 372"/>
                  <a:gd name="T70" fmla="*/ 2147483647 w 570"/>
                  <a:gd name="T71" fmla="*/ 2147483647 h 372"/>
                  <a:gd name="T72" fmla="*/ 2147483647 w 570"/>
                  <a:gd name="T73" fmla="*/ 2147483647 h 372"/>
                  <a:gd name="T74" fmla="*/ 2147483647 w 570"/>
                  <a:gd name="T75" fmla="*/ 2147483647 h 372"/>
                  <a:gd name="T76" fmla="*/ 2147483647 w 570"/>
                  <a:gd name="T77" fmla="*/ 2147483647 h 372"/>
                  <a:gd name="T78" fmla="*/ 2147483647 w 570"/>
                  <a:gd name="T79" fmla="*/ 2147483647 h 372"/>
                  <a:gd name="T80" fmla="*/ 2147483647 w 570"/>
                  <a:gd name="T81" fmla="*/ 2147483647 h 372"/>
                  <a:gd name="T82" fmla="*/ 2147483647 w 570"/>
                  <a:gd name="T83" fmla="*/ 2147483647 h 372"/>
                  <a:gd name="T84" fmla="*/ 2147483647 w 570"/>
                  <a:gd name="T85" fmla="*/ 2147483647 h 372"/>
                  <a:gd name="T86" fmla="*/ 2147483647 w 570"/>
                  <a:gd name="T87" fmla="*/ 2147483647 h 372"/>
                  <a:gd name="T88" fmla="*/ 2147483647 w 570"/>
                  <a:gd name="T89" fmla="*/ 2147483647 h 372"/>
                  <a:gd name="T90" fmla="*/ 2147483647 w 570"/>
                  <a:gd name="T91" fmla="*/ 2147483647 h 372"/>
                  <a:gd name="T92" fmla="*/ 2147483647 w 570"/>
                  <a:gd name="T93" fmla="*/ 2147483647 h 372"/>
                  <a:gd name="T94" fmla="*/ 2147483647 w 570"/>
                  <a:gd name="T95" fmla="*/ 2147483647 h 372"/>
                  <a:gd name="T96" fmla="*/ 2147483647 w 570"/>
                  <a:gd name="T97" fmla="*/ 2147483647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" name="Azerbaija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419" y="1447"/>
                <a:ext cx="92" cy="74"/>
              </a:xfrm>
              <a:custGeom>
                <a:avLst/>
                <a:gdLst>
                  <a:gd name="T0" fmla="*/ 2147483647 w 360"/>
                  <a:gd name="T1" fmla="*/ 2147483647 h 288"/>
                  <a:gd name="T2" fmla="*/ 2147483647 w 360"/>
                  <a:gd name="T3" fmla="*/ 2147483647 h 288"/>
                  <a:gd name="T4" fmla="*/ 2147483647 w 360"/>
                  <a:gd name="T5" fmla="*/ 2147483647 h 288"/>
                  <a:gd name="T6" fmla="*/ 2147483647 w 360"/>
                  <a:gd name="T7" fmla="*/ 2147483647 h 288"/>
                  <a:gd name="T8" fmla="*/ 2147483647 w 360"/>
                  <a:gd name="T9" fmla="*/ 2147483647 h 288"/>
                  <a:gd name="T10" fmla="*/ 2147483647 w 360"/>
                  <a:gd name="T11" fmla="*/ 2147483647 h 288"/>
                  <a:gd name="T12" fmla="*/ 2147483647 w 360"/>
                  <a:gd name="T13" fmla="*/ 2147483647 h 288"/>
                  <a:gd name="T14" fmla="*/ 2147483647 w 360"/>
                  <a:gd name="T15" fmla="*/ 2147483647 h 288"/>
                  <a:gd name="T16" fmla="*/ 2147483647 w 360"/>
                  <a:gd name="T17" fmla="*/ 2147483647 h 288"/>
                  <a:gd name="T18" fmla="*/ 2147483647 w 360"/>
                  <a:gd name="T19" fmla="*/ 2147483647 h 288"/>
                  <a:gd name="T20" fmla="*/ 2147483647 w 360"/>
                  <a:gd name="T21" fmla="*/ 2147483647 h 288"/>
                  <a:gd name="T22" fmla="*/ 2147483647 w 360"/>
                  <a:gd name="T23" fmla="*/ 2147483647 h 288"/>
                  <a:gd name="T24" fmla="*/ 2147483647 w 360"/>
                  <a:gd name="T25" fmla="*/ 2147483647 h 288"/>
                  <a:gd name="T26" fmla="*/ 2147483647 w 360"/>
                  <a:gd name="T27" fmla="*/ 0 h 288"/>
                  <a:gd name="T28" fmla="*/ 2147483647 w 360"/>
                  <a:gd name="T29" fmla="*/ 2147483647 h 288"/>
                  <a:gd name="T30" fmla="*/ 2147483647 w 360"/>
                  <a:gd name="T31" fmla="*/ 2147483647 h 288"/>
                  <a:gd name="T32" fmla="*/ 2147483647 w 360"/>
                  <a:gd name="T33" fmla="*/ 2147483647 h 288"/>
                  <a:gd name="T34" fmla="*/ 2147483647 w 360"/>
                  <a:gd name="T35" fmla="*/ 2147483647 h 288"/>
                  <a:gd name="T36" fmla="*/ 2147483647 w 360"/>
                  <a:gd name="T37" fmla="*/ 2147483647 h 288"/>
                  <a:gd name="T38" fmla="*/ 2147483647 w 360"/>
                  <a:gd name="T39" fmla="*/ 0 h 288"/>
                  <a:gd name="T40" fmla="*/ 2147483647 w 360"/>
                  <a:gd name="T41" fmla="*/ 2147483647 h 288"/>
                  <a:gd name="T42" fmla="*/ 2147483647 w 360"/>
                  <a:gd name="T43" fmla="*/ 2147483647 h 288"/>
                  <a:gd name="T44" fmla="*/ 2147483647 w 360"/>
                  <a:gd name="T45" fmla="*/ 2147483647 h 288"/>
                  <a:gd name="T46" fmla="*/ 2147483647 w 360"/>
                  <a:gd name="T47" fmla="*/ 2147483647 h 288"/>
                  <a:gd name="T48" fmla="*/ 2147483647 w 360"/>
                  <a:gd name="T49" fmla="*/ 2147483647 h 288"/>
                  <a:gd name="T50" fmla="*/ 2147483647 w 360"/>
                  <a:gd name="T51" fmla="*/ 2147483647 h 288"/>
                  <a:gd name="T52" fmla="*/ 2147483647 w 360"/>
                  <a:gd name="T53" fmla="*/ 2147483647 h 288"/>
                  <a:gd name="T54" fmla="*/ 0 w 360"/>
                  <a:gd name="T55" fmla="*/ 2147483647 h 288"/>
                  <a:gd name="T56" fmla="*/ 2147483647 w 360"/>
                  <a:gd name="T57" fmla="*/ 2147483647 h 288"/>
                  <a:gd name="T58" fmla="*/ 2147483647 w 360"/>
                  <a:gd name="T59" fmla="*/ 2147483647 h 288"/>
                  <a:gd name="T60" fmla="*/ 2147483647 w 360"/>
                  <a:gd name="T61" fmla="*/ 2147483647 h 288"/>
                  <a:gd name="T62" fmla="*/ 2147483647 w 360"/>
                  <a:gd name="T63" fmla="*/ 2147483647 h 288"/>
                  <a:gd name="T64" fmla="*/ 2147483647 w 360"/>
                  <a:gd name="T65" fmla="*/ 2147483647 h 288"/>
                  <a:gd name="T66" fmla="*/ 2147483647 w 360"/>
                  <a:gd name="T67" fmla="*/ 2147483647 h 288"/>
                  <a:gd name="T68" fmla="*/ 2147483647 w 360"/>
                  <a:gd name="T69" fmla="*/ 2147483647 h 288"/>
                  <a:gd name="T70" fmla="*/ 2147483647 w 360"/>
                  <a:gd name="T71" fmla="*/ 2147483647 h 288"/>
                  <a:gd name="T72" fmla="*/ 2147483647 w 360"/>
                  <a:gd name="T73" fmla="*/ 2147483647 h 288"/>
                  <a:gd name="T74" fmla="*/ 2147483647 w 360"/>
                  <a:gd name="T75" fmla="*/ 2147483647 h 288"/>
                  <a:gd name="T76" fmla="*/ 2147483647 w 360"/>
                  <a:gd name="T77" fmla="*/ 2147483647 h 288"/>
                  <a:gd name="T78" fmla="*/ 2147483647 w 360"/>
                  <a:gd name="T79" fmla="*/ 2147483647 h 288"/>
                  <a:gd name="T80" fmla="*/ 2147483647 w 360"/>
                  <a:gd name="T81" fmla="*/ 2147483647 h 288"/>
                  <a:gd name="T82" fmla="*/ 2147483647 w 360"/>
                  <a:gd name="T83" fmla="*/ 2147483647 h 288"/>
                  <a:gd name="T84" fmla="*/ 2147483647 w 360"/>
                  <a:gd name="T85" fmla="*/ 2147483647 h 288"/>
                  <a:gd name="T86" fmla="*/ 2147483647 w 360"/>
                  <a:gd name="T87" fmla="*/ 2147483647 h 288"/>
                  <a:gd name="T88" fmla="*/ 2147483647 w 360"/>
                  <a:gd name="T89" fmla="*/ 2147483647 h 288"/>
                  <a:gd name="T90" fmla="*/ 2147483647 w 360"/>
                  <a:gd name="T91" fmla="*/ 2147483647 h 288"/>
                  <a:gd name="T92" fmla="*/ 2147483647 w 360"/>
                  <a:gd name="T93" fmla="*/ 2147483647 h 288"/>
                  <a:gd name="T94" fmla="*/ 2147483647 w 360"/>
                  <a:gd name="T95" fmla="*/ 2147483647 h 288"/>
                  <a:gd name="T96" fmla="*/ 2147483647 w 360"/>
                  <a:gd name="T97" fmla="*/ 2147483647 h 288"/>
                  <a:gd name="T98" fmla="*/ 2147483647 w 360"/>
                  <a:gd name="T99" fmla="*/ 2147483647 h 288"/>
                  <a:gd name="T100" fmla="*/ 2147483647 w 360"/>
                  <a:gd name="T101" fmla="*/ 2147483647 h 288"/>
                  <a:gd name="T102" fmla="*/ 2147483647 w 360"/>
                  <a:gd name="T103" fmla="*/ 2147483647 h 288"/>
                  <a:gd name="T104" fmla="*/ 2147483647 w 360"/>
                  <a:gd name="T105" fmla="*/ 2147483647 h 288"/>
                  <a:gd name="T106" fmla="*/ 2147483647 w 360"/>
                  <a:gd name="T107" fmla="*/ 2147483647 h 288"/>
                  <a:gd name="T108" fmla="*/ 2147483647 w 360"/>
                  <a:gd name="T109" fmla="*/ 2147483647 h 288"/>
                  <a:gd name="T110" fmla="*/ 2147483647 w 360"/>
                  <a:gd name="T111" fmla="*/ 2147483647 h 288"/>
                  <a:gd name="T112" fmla="*/ 2147483647 w 360"/>
                  <a:gd name="T113" fmla="*/ 2147483647 h 288"/>
                  <a:gd name="T114" fmla="*/ 2147483647 w 360"/>
                  <a:gd name="T115" fmla="*/ 2147483647 h 288"/>
                  <a:gd name="T116" fmla="*/ 2147483647 w 360"/>
                  <a:gd name="T117" fmla="*/ 2147483647 h 288"/>
                  <a:gd name="T118" fmla="*/ 2147483647 w 360"/>
                  <a:gd name="T119" fmla="*/ 2147483647 h 288"/>
                  <a:gd name="T120" fmla="*/ 2147483647 w 360"/>
                  <a:gd name="T121" fmla="*/ 2147483647 h 2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288"/>
                  <a:gd name="T185" fmla="*/ 360 w 360"/>
                  <a:gd name="T186" fmla="*/ 288 h 2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288">
                    <a:moveTo>
                      <a:pt x="66" y="186"/>
                    </a:moveTo>
                    <a:lnTo>
                      <a:pt x="36" y="186"/>
                    </a:lnTo>
                    <a:lnTo>
                      <a:pt x="24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2" y="192"/>
                    </a:lnTo>
                    <a:lnTo>
                      <a:pt x="18" y="204"/>
                    </a:lnTo>
                    <a:lnTo>
                      <a:pt x="36" y="222"/>
                    </a:lnTo>
                    <a:lnTo>
                      <a:pt x="48" y="228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78" y="216"/>
                    </a:lnTo>
                    <a:lnTo>
                      <a:pt x="78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66" y="186"/>
                    </a:lnTo>
                    <a:close/>
                    <a:moveTo>
                      <a:pt x="354" y="108"/>
                    </a:moveTo>
                    <a:lnTo>
                      <a:pt x="348" y="102"/>
                    </a:lnTo>
                    <a:lnTo>
                      <a:pt x="330" y="102"/>
                    </a:lnTo>
                    <a:lnTo>
                      <a:pt x="318" y="108"/>
                    </a:lnTo>
                    <a:lnTo>
                      <a:pt x="306" y="108"/>
                    </a:lnTo>
                    <a:lnTo>
                      <a:pt x="288" y="90"/>
                    </a:lnTo>
                    <a:lnTo>
                      <a:pt x="288" y="84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16" y="0"/>
                    </a:lnTo>
                    <a:lnTo>
                      <a:pt x="216" y="30"/>
                    </a:lnTo>
                    <a:lnTo>
                      <a:pt x="210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86" y="54"/>
                    </a:lnTo>
                    <a:lnTo>
                      <a:pt x="162" y="54"/>
                    </a:lnTo>
                    <a:lnTo>
                      <a:pt x="156" y="48"/>
                    </a:lnTo>
                    <a:lnTo>
                      <a:pt x="144" y="42"/>
                    </a:lnTo>
                    <a:lnTo>
                      <a:pt x="138" y="30"/>
                    </a:lnTo>
                    <a:lnTo>
                      <a:pt x="120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84" y="54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54" y="150"/>
                    </a:lnTo>
                    <a:lnTo>
                      <a:pt x="42" y="150"/>
                    </a:lnTo>
                    <a:lnTo>
                      <a:pt x="72" y="162"/>
                    </a:lnTo>
                    <a:lnTo>
                      <a:pt x="84" y="180"/>
                    </a:lnTo>
                    <a:lnTo>
                      <a:pt x="114" y="186"/>
                    </a:lnTo>
                    <a:lnTo>
                      <a:pt x="114" y="198"/>
                    </a:lnTo>
                    <a:lnTo>
                      <a:pt x="120" y="210"/>
                    </a:lnTo>
                    <a:lnTo>
                      <a:pt x="120" y="240"/>
                    </a:lnTo>
                    <a:lnTo>
                      <a:pt x="132" y="240"/>
                    </a:lnTo>
                    <a:lnTo>
                      <a:pt x="138" y="228"/>
                    </a:lnTo>
                    <a:lnTo>
                      <a:pt x="144" y="222"/>
                    </a:lnTo>
                    <a:lnTo>
                      <a:pt x="144" y="216"/>
                    </a:lnTo>
                    <a:lnTo>
                      <a:pt x="156" y="204"/>
                    </a:lnTo>
                    <a:lnTo>
                      <a:pt x="174" y="192"/>
                    </a:lnTo>
                    <a:lnTo>
                      <a:pt x="186" y="186"/>
                    </a:lnTo>
                    <a:lnTo>
                      <a:pt x="198" y="174"/>
                    </a:lnTo>
                    <a:lnTo>
                      <a:pt x="210" y="168"/>
                    </a:lnTo>
                    <a:lnTo>
                      <a:pt x="222" y="168"/>
                    </a:lnTo>
                    <a:lnTo>
                      <a:pt x="228" y="180"/>
                    </a:lnTo>
                    <a:lnTo>
                      <a:pt x="234" y="186"/>
                    </a:lnTo>
                    <a:lnTo>
                      <a:pt x="234" y="204"/>
                    </a:lnTo>
                    <a:lnTo>
                      <a:pt x="228" y="210"/>
                    </a:lnTo>
                    <a:lnTo>
                      <a:pt x="228" y="222"/>
                    </a:lnTo>
                    <a:lnTo>
                      <a:pt x="234" y="222"/>
                    </a:lnTo>
                    <a:lnTo>
                      <a:pt x="240" y="228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2" y="240"/>
                    </a:lnTo>
                    <a:lnTo>
                      <a:pt x="222" y="246"/>
                    </a:lnTo>
                    <a:lnTo>
                      <a:pt x="234" y="258"/>
                    </a:lnTo>
                    <a:lnTo>
                      <a:pt x="246" y="264"/>
                    </a:lnTo>
                    <a:lnTo>
                      <a:pt x="252" y="270"/>
                    </a:lnTo>
                    <a:lnTo>
                      <a:pt x="258" y="270"/>
                    </a:lnTo>
                    <a:lnTo>
                      <a:pt x="264" y="276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88"/>
                    </a:lnTo>
                    <a:lnTo>
                      <a:pt x="288" y="282"/>
                    </a:lnTo>
                    <a:lnTo>
                      <a:pt x="288" y="258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88" y="240"/>
                    </a:lnTo>
                    <a:lnTo>
                      <a:pt x="288" y="210"/>
                    </a:lnTo>
                    <a:lnTo>
                      <a:pt x="300" y="222"/>
                    </a:lnTo>
                    <a:lnTo>
                      <a:pt x="306" y="222"/>
                    </a:lnTo>
                    <a:lnTo>
                      <a:pt x="318" y="210"/>
                    </a:lnTo>
                    <a:lnTo>
                      <a:pt x="300" y="192"/>
                    </a:lnTo>
                    <a:lnTo>
                      <a:pt x="300" y="138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60" y="132"/>
                    </a:lnTo>
                    <a:lnTo>
                      <a:pt x="360" y="120"/>
                    </a:lnTo>
                    <a:lnTo>
                      <a:pt x="354" y="10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3" name="Aust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28" y="1303"/>
                <a:ext cx="117" cy="52"/>
              </a:xfrm>
              <a:custGeom>
                <a:avLst/>
                <a:gdLst>
                  <a:gd name="T0" fmla="*/ 2147483647 w 456"/>
                  <a:gd name="T1" fmla="*/ 2147483647 h 204"/>
                  <a:gd name="T2" fmla="*/ 2147483647 w 456"/>
                  <a:gd name="T3" fmla="*/ 2147483647 h 204"/>
                  <a:gd name="T4" fmla="*/ 2147483647 w 456"/>
                  <a:gd name="T5" fmla="*/ 2147483647 h 204"/>
                  <a:gd name="T6" fmla="*/ 2147483647 w 456"/>
                  <a:gd name="T7" fmla="*/ 2147483647 h 204"/>
                  <a:gd name="T8" fmla="*/ 2147483647 w 456"/>
                  <a:gd name="T9" fmla="*/ 2147483647 h 204"/>
                  <a:gd name="T10" fmla="*/ 2147483647 w 456"/>
                  <a:gd name="T11" fmla="*/ 2147483647 h 204"/>
                  <a:gd name="T12" fmla="*/ 2147483647 w 456"/>
                  <a:gd name="T13" fmla="*/ 2147483647 h 204"/>
                  <a:gd name="T14" fmla="*/ 2147483647 w 456"/>
                  <a:gd name="T15" fmla="*/ 0 h 204"/>
                  <a:gd name="T16" fmla="*/ 2147483647 w 456"/>
                  <a:gd name="T17" fmla="*/ 2147483647 h 204"/>
                  <a:gd name="T18" fmla="*/ 2147483647 w 456"/>
                  <a:gd name="T19" fmla="*/ 2147483647 h 204"/>
                  <a:gd name="T20" fmla="*/ 2147483647 w 456"/>
                  <a:gd name="T21" fmla="*/ 2147483647 h 204"/>
                  <a:gd name="T22" fmla="*/ 2147483647 w 456"/>
                  <a:gd name="T23" fmla="*/ 2147483647 h 204"/>
                  <a:gd name="T24" fmla="*/ 2147483647 w 456"/>
                  <a:gd name="T25" fmla="*/ 2147483647 h 204"/>
                  <a:gd name="T26" fmla="*/ 2147483647 w 456"/>
                  <a:gd name="T27" fmla="*/ 2147483647 h 204"/>
                  <a:gd name="T28" fmla="*/ 2147483647 w 456"/>
                  <a:gd name="T29" fmla="*/ 2147483647 h 204"/>
                  <a:gd name="T30" fmla="*/ 2147483647 w 456"/>
                  <a:gd name="T31" fmla="*/ 2147483647 h 204"/>
                  <a:gd name="T32" fmla="*/ 2147483647 w 456"/>
                  <a:gd name="T33" fmla="*/ 2147483647 h 204"/>
                  <a:gd name="T34" fmla="*/ 2147483647 w 456"/>
                  <a:gd name="T35" fmla="*/ 2147483647 h 204"/>
                  <a:gd name="T36" fmla="*/ 2147483647 w 456"/>
                  <a:gd name="T37" fmla="*/ 2147483647 h 204"/>
                  <a:gd name="T38" fmla="*/ 2147483647 w 456"/>
                  <a:gd name="T39" fmla="*/ 2147483647 h 204"/>
                  <a:gd name="T40" fmla="*/ 2147483647 w 456"/>
                  <a:gd name="T41" fmla="*/ 2147483647 h 204"/>
                  <a:gd name="T42" fmla="*/ 2147483647 w 456"/>
                  <a:gd name="T43" fmla="*/ 2147483647 h 204"/>
                  <a:gd name="T44" fmla="*/ 2147483647 w 456"/>
                  <a:gd name="T45" fmla="*/ 2147483647 h 204"/>
                  <a:gd name="T46" fmla="*/ 2147483647 w 456"/>
                  <a:gd name="T47" fmla="*/ 2147483647 h 204"/>
                  <a:gd name="T48" fmla="*/ 2147483647 w 456"/>
                  <a:gd name="T49" fmla="*/ 2147483647 h 204"/>
                  <a:gd name="T50" fmla="*/ 2147483647 w 456"/>
                  <a:gd name="T51" fmla="*/ 2147483647 h 204"/>
                  <a:gd name="T52" fmla="*/ 2147483647 w 456"/>
                  <a:gd name="T53" fmla="*/ 2147483647 h 204"/>
                  <a:gd name="T54" fmla="*/ 0 w 456"/>
                  <a:gd name="T55" fmla="*/ 2147483647 h 204"/>
                  <a:gd name="T56" fmla="*/ 2147483647 w 456"/>
                  <a:gd name="T57" fmla="*/ 2147483647 h 204"/>
                  <a:gd name="T58" fmla="*/ 2147483647 w 456"/>
                  <a:gd name="T59" fmla="*/ 2147483647 h 204"/>
                  <a:gd name="T60" fmla="*/ 2147483647 w 456"/>
                  <a:gd name="T61" fmla="*/ 2147483647 h 204"/>
                  <a:gd name="T62" fmla="*/ 2147483647 w 456"/>
                  <a:gd name="T63" fmla="*/ 2147483647 h 204"/>
                  <a:gd name="T64" fmla="*/ 2147483647 w 456"/>
                  <a:gd name="T65" fmla="*/ 2147483647 h 204"/>
                  <a:gd name="T66" fmla="*/ 2147483647 w 456"/>
                  <a:gd name="T67" fmla="*/ 2147483647 h 204"/>
                  <a:gd name="T68" fmla="*/ 2147483647 w 456"/>
                  <a:gd name="T69" fmla="*/ 2147483647 h 204"/>
                  <a:gd name="T70" fmla="*/ 2147483647 w 456"/>
                  <a:gd name="T71" fmla="*/ 2147483647 h 204"/>
                  <a:gd name="T72" fmla="*/ 2147483647 w 456"/>
                  <a:gd name="T73" fmla="*/ 2147483647 h 204"/>
                  <a:gd name="T74" fmla="*/ 2147483647 w 456"/>
                  <a:gd name="T75" fmla="*/ 2147483647 h 204"/>
                  <a:gd name="T76" fmla="*/ 2147483647 w 456"/>
                  <a:gd name="T77" fmla="*/ 2147483647 h 204"/>
                  <a:gd name="T78" fmla="*/ 2147483647 w 456"/>
                  <a:gd name="T79" fmla="*/ 2147483647 h 204"/>
                  <a:gd name="T80" fmla="*/ 2147483647 w 456"/>
                  <a:gd name="T81" fmla="*/ 2147483647 h 204"/>
                  <a:gd name="T82" fmla="*/ 2147483647 w 456"/>
                  <a:gd name="T83" fmla="*/ 2147483647 h 204"/>
                  <a:gd name="T84" fmla="*/ 2147483647 w 456"/>
                  <a:gd name="T85" fmla="*/ 2147483647 h 204"/>
                  <a:gd name="T86" fmla="*/ 2147483647 w 456"/>
                  <a:gd name="T87" fmla="*/ 2147483647 h 204"/>
                  <a:gd name="T88" fmla="*/ 2147483647 w 456"/>
                  <a:gd name="T89" fmla="*/ 2147483647 h 204"/>
                  <a:gd name="T90" fmla="*/ 2147483647 w 456"/>
                  <a:gd name="T91" fmla="*/ 214748364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4" name="Austral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633" y="2529"/>
                <a:ext cx="726" cy="681"/>
              </a:xfrm>
              <a:custGeom>
                <a:avLst/>
                <a:gdLst>
                  <a:gd name="T0" fmla="*/ 2147483647 w 2838"/>
                  <a:gd name="T1" fmla="*/ 2147483647 h 2664"/>
                  <a:gd name="T2" fmla="*/ 2147483647 w 2838"/>
                  <a:gd name="T3" fmla="*/ 2147483647 h 2664"/>
                  <a:gd name="T4" fmla="*/ 2147483647 w 2838"/>
                  <a:gd name="T5" fmla="*/ 2147483647 h 2664"/>
                  <a:gd name="T6" fmla="*/ 2147483647 w 2838"/>
                  <a:gd name="T7" fmla="*/ 2147483647 h 2664"/>
                  <a:gd name="T8" fmla="*/ 2147483647 w 2838"/>
                  <a:gd name="T9" fmla="*/ 2147483647 h 2664"/>
                  <a:gd name="T10" fmla="*/ 2147483647 w 2838"/>
                  <a:gd name="T11" fmla="*/ 2147483647 h 2664"/>
                  <a:gd name="T12" fmla="*/ 2147483647 w 2838"/>
                  <a:gd name="T13" fmla="*/ 2147483647 h 2664"/>
                  <a:gd name="T14" fmla="*/ 2147483647 w 2838"/>
                  <a:gd name="T15" fmla="*/ 2147483647 h 2664"/>
                  <a:gd name="T16" fmla="*/ 2147483647 w 2838"/>
                  <a:gd name="T17" fmla="*/ 2147483647 h 2664"/>
                  <a:gd name="T18" fmla="*/ 2147483647 w 2838"/>
                  <a:gd name="T19" fmla="*/ 2147483647 h 2664"/>
                  <a:gd name="T20" fmla="*/ 2147483647 w 2838"/>
                  <a:gd name="T21" fmla="*/ 2147483647 h 2664"/>
                  <a:gd name="T22" fmla="*/ 2147483647 w 2838"/>
                  <a:gd name="T23" fmla="*/ 2147483647 h 2664"/>
                  <a:gd name="T24" fmla="*/ 2147483647 w 2838"/>
                  <a:gd name="T25" fmla="*/ 2147483647 h 2664"/>
                  <a:gd name="T26" fmla="*/ 2147483647 w 2838"/>
                  <a:gd name="T27" fmla="*/ 2147483647 h 2664"/>
                  <a:gd name="T28" fmla="*/ 2147483647 w 2838"/>
                  <a:gd name="T29" fmla="*/ 2147483647 h 2664"/>
                  <a:gd name="T30" fmla="*/ 2147483647 w 2838"/>
                  <a:gd name="T31" fmla="*/ 2147483647 h 2664"/>
                  <a:gd name="T32" fmla="*/ 2147483647 w 2838"/>
                  <a:gd name="T33" fmla="*/ 2147483647 h 2664"/>
                  <a:gd name="T34" fmla="*/ 2147483647 w 2838"/>
                  <a:gd name="T35" fmla="*/ 2147483647 h 2664"/>
                  <a:gd name="T36" fmla="*/ 2147483647 w 2838"/>
                  <a:gd name="T37" fmla="*/ 2147483647 h 2664"/>
                  <a:gd name="T38" fmla="*/ 2147483647 w 2838"/>
                  <a:gd name="T39" fmla="*/ 2147483647 h 2664"/>
                  <a:gd name="T40" fmla="*/ 2147483647 w 2838"/>
                  <a:gd name="T41" fmla="*/ 2147483647 h 2664"/>
                  <a:gd name="T42" fmla="*/ 2147483647 w 2838"/>
                  <a:gd name="T43" fmla="*/ 2147483647 h 2664"/>
                  <a:gd name="T44" fmla="*/ 2147483647 w 2838"/>
                  <a:gd name="T45" fmla="*/ 2147483647 h 2664"/>
                  <a:gd name="T46" fmla="*/ 2147483647 w 2838"/>
                  <a:gd name="T47" fmla="*/ 2147483647 h 2664"/>
                  <a:gd name="T48" fmla="*/ 2147483647 w 2838"/>
                  <a:gd name="T49" fmla="*/ 2147483647 h 2664"/>
                  <a:gd name="T50" fmla="*/ 2147483647 w 2838"/>
                  <a:gd name="T51" fmla="*/ 2147483647 h 2664"/>
                  <a:gd name="T52" fmla="*/ 2147483647 w 2838"/>
                  <a:gd name="T53" fmla="*/ 2147483647 h 2664"/>
                  <a:gd name="T54" fmla="*/ 2147483647 w 2838"/>
                  <a:gd name="T55" fmla="*/ 2147483647 h 2664"/>
                  <a:gd name="T56" fmla="*/ 2147483647 w 2838"/>
                  <a:gd name="T57" fmla="*/ 2147483647 h 2664"/>
                  <a:gd name="T58" fmla="*/ 2147483647 w 2838"/>
                  <a:gd name="T59" fmla="*/ 2147483647 h 2664"/>
                  <a:gd name="T60" fmla="*/ 2147483647 w 2838"/>
                  <a:gd name="T61" fmla="*/ 2147483647 h 2664"/>
                  <a:gd name="T62" fmla="*/ 2147483647 w 2838"/>
                  <a:gd name="T63" fmla="*/ 2147483647 h 2664"/>
                  <a:gd name="T64" fmla="*/ 2147483647 w 2838"/>
                  <a:gd name="T65" fmla="*/ 2147483647 h 2664"/>
                  <a:gd name="T66" fmla="*/ 2147483647 w 2838"/>
                  <a:gd name="T67" fmla="*/ 2147483647 h 2664"/>
                  <a:gd name="T68" fmla="*/ 2147483647 w 2838"/>
                  <a:gd name="T69" fmla="*/ 2147483647 h 2664"/>
                  <a:gd name="T70" fmla="*/ 2147483647 w 2838"/>
                  <a:gd name="T71" fmla="*/ 2147483647 h 2664"/>
                  <a:gd name="T72" fmla="*/ 2147483647 w 2838"/>
                  <a:gd name="T73" fmla="*/ 2147483647 h 2664"/>
                  <a:gd name="T74" fmla="*/ 2147483647 w 2838"/>
                  <a:gd name="T75" fmla="*/ 2147483647 h 2664"/>
                  <a:gd name="T76" fmla="*/ 2147483647 w 2838"/>
                  <a:gd name="T77" fmla="*/ 2147483647 h 2664"/>
                  <a:gd name="T78" fmla="*/ 2147483647 w 2838"/>
                  <a:gd name="T79" fmla="*/ 2147483647 h 2664"/>
                  <a:gd name="T80" fmla="*/ 2147483647 w 2838"/>
                  <a:gd name="T81" fmla="*/ 2147483647 h 2664"/>
                  <a:gd name="T82" fmla="*/ 2147483647 w 2838"/>
                  <a:gd name="T83" fmla="*/ 2147483647 h 2664"/>
                  <a:gd name="T84" fmla="*/ 2147483647 w 2838"/>
                  <a:gd name="T85" fmla="*/ 2147483647 h 2664"/>
                  <a:gd name="T86" fmla="*/ 2147483647 w 2838"/>
                  <a:gd name="T87" fmla="*/ 2147483647 h 2664"/>
                  <a:gd name="T88" fmla="*/ 2147483647 w 2838"/>
                  <a:gd name="T89" fmla="*/ 2147483647 h 2664"/>
                  <a:gd name="T90" fmla="*/ 2147483647 w 2838"/>
                  <a:gd name="T91" fmla="*/ 2147483647 h 2664"/>
                  <a:gd name="T92" fmla="*/ 2147483647 w 2838"/>
                  <a:gd name="T93" fmla="*/ 2147483647 h 2664"/>
                  <a:gd name="T94" fmla="*/ 2147483647 w 2838"/>
                  <a:gd name="T95" fmla="*/ 2147483647 h 2664"/>
                  <a:gd name="T96" fmla="*/ 2147483647 w 2838"/>
                  <a:gd name="T97" fmla="*/ 2147483647 h 2664"/>
                  <a:gd name="T98" fmla="*/ 2147483647 w 2838"/>
                  <a:gd name="T99" fmla="*/ 2147483647 h 2664"/>
                  <a:gd name="T100" fmla="*/ 2147483647 w 2838"/>
                  <a:gd name="T101" fmla="*/ 2147483647 h 2664"/>
                  <a:gd name="T102" fmla="*/ 2147483647 w 2838"/>
                  <a:gd name="T103" fmla="*/ 2147483647 h 2664"/>
                  <a:gd name="T104" fmla="*/ 2147483647 w 2838"/>
                  <a:gd name="T105" fmla="*/ 2147483647 h 2664"/>
                  <a:gd name="T106" fmla="*/ 2147483647 w 2838"/>
                  <a:gd name="T107" fmla="*/ 2147483647 h 2664"/>
                  <a:gd name="T108" fmla="*/ 2147483647 w 2838"/>
                  <a:gd name="T109" fmla="*/ 2147483647 h 2664"/>
                  <a:gd name="T110" fmla="*/ 2147483647 w 2838"/>
                  <a:gd name="T111" fmla="*/ 2147483647 h 2664"/>
                  <a:gd name="T112" fmla="*/ 2147483647 w 2838"/>
                  <a:gd name="T113" fmla="*/ 2147483647 h 2664"/>
                  <a:gd name="T114" fmla="*/ 2147483647 w 2838"/>
                  <a:gd name="T115" fmla="*/ 2147483647 h 2664"/>
                  <a:gd name="T116" fmla="*/ 2147483647 w 2838"/>
                  <a:gd name="T117" fmla="*/ 2147483647 h 26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38"/>
                  <a:gd name="T178" fmla="*/ 0 h 2664"/>
                  <a:gd name="T179" fmla="*/ 2838 w 2838"/>
                  <a:gd name="T180" fmla="*/ 2664 h 26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38" h="2664">
                    <a:moveTo>
                      <a:pt x="1530" y="66"/>
                    </a:moveTo>
                    <a:lnTo>
                      <a:pt x="1524" y="60"/>
                    </a:lnTo>
                    <a:lnTo>
                      <a:pt x="1518" y="60"/>
                    </a:lnTo>
                    <a:lnTo>
                      <a:pt x="1506" y="66"/>
                    </a:lnTo>
                    <a:lnTo>
                      <a:pt x="1500" y="72"/>
                    </a:lnTo>
                    <a:lnTo>
                      <a:pt x="1494" y="84"/>
                    </a:lnTo>
                    <a:lnTo>
                      <a:pt x="1494" y="102"/>
                    </a:lnTo>
                    <a:lnTo>
                      <a:pt x="1506" y="102"/>
                    </a:lnTo>
                    <a:lnTo>
                      <a:pt x="1512" y="90"/>
                    </a:lnTo>
                    <a:lnTo>
                      <a:pt x="1524" y="78"/>
                    </a:lnTo>
                    <a:lnTo>
                      <a:pt x="1530" y="66"/>
                    </a:lnTo>
                    <a:close/>
                    <a:moveTo>
                      <a:pt x="1476" y="2016"/>
                    </a:moveTo>
                    <a:lnTo>
                      <a:pt x="1464" y="2016"/>
                    </a:lnTo>
                    <a:lnTo>
                      <a:pt x="1440" y="2028"/>
                    </a:lnTo>
                    <a:lnTo>
                      <a:pt x="1440" y="2034"/>
                    </a:lnTo>
                    <a:lnTo>
                      <a:pt x="1452" y="2046"/>
                    </a:lnTo>
                    <a:lnTo>
                      <a:pt x="1452" y="2052"/>
                    </a:lnTo>
                    <a:lnTo>
                      <a:pt x="1470" y="2052"/>
                    </a:lnTo>
                    <a:lnTo>
                      <a:pt x="1482" y="2046"/>
                    </a:lnTo>
                    <a:lnTo>
                      <a:pt x="1488" y="2040"/>
                    </a:lnTo>
                    <a:lnTo>
                      <a:pt x="1506" y="2040"/>
                    </a:lnTo>
                    <a:lnTo>
                      <a:pt x="1512" y="2034"/>
                    </a:lnTo>
                    <a:lnTo>
                      <a:pt x="1530" y="2034"/>
                    </a:lnTo>
                    <a:lnTo>
                      <a:pt x="1536" y="2028"/>
                    </a:lnTo>
                    <a:lnTo>
                      <a:pt x="1512" y="2028"/>
                    </a:lnTo>
                    <a:lnTo>
                      <a:pt x="1500" y="2016"/>
                    </a:lnTo>
                    <a:lnTo>
                      <a:pt x="1476" y="2016"/>
                    </a:lnTo>
                    <a:close/>
                    <a:moveTo>
                      <a:pt x="2802" y="1164"/>
                    </a:moveTo>
                    <a:lnTo>
                      <a:pt x="2802" y="1134"/>
                    </a:lnTo>
                    <a:lnTo>
                      <a:pt x="2796" y="1116"/>
                    </a:lnTo>
                    <a:lnTo>
                      <a:pt x="2796" y="1092"/>
                    </a:lnTo>
                    <a:lnTo>
                      <a:pt x="2790" y="1086"/>
                    </a:lnTo>
                    <a:lnTo>
                      <a:pt x="2778" y="1086"/>
                    </a:lnTo>
                    <a:lnTo>
                      <a:pt x="2772" y="1080"/>
                    </a:lnTo>
                    <a:lnTo>
                      <a:pt x="2760" y="1080"/>
                    </a:lnTo>
                    <a:lnTo>
                      <a:pt x="2760" y="1062"/>
                    </a:lnTo>
                    <a:lnTo>
                      <a:pt x="2742" y="1050"/>
                    </a:lnTo>
                    <a:lnTo>
                      <a:pt x="2742" y="1014"/>
                    </a:lnTo>
                    <a:lnTo>
                      <a:pt x="2736" y="1008"/>
                    </a:lnTo>
                    <a:lnTo>
                      <a:pt x="2724" y="1002"/>
                    </a:lnTo>
                    <a:lnTo>
                      <a:pt x="2718" y="996"/>
                    </a:lnTo>
                    <a:lnTo>
                      <a:pt x="2706" y="996"/>
                    </a:lnTo>
                    <a:lnTo>
                      <a:pt x="2712" y="996"/>
                    </a:lnTo>
                    <a:lnTo>
                      <a:pt x="2718" y="990"/>
                    </a:lnTo>
                    <a:lnTo>
                      <a:pt x="2730" y="990"/>
                    </a:lnTo>
                    <a:lnTo>
                      <a:pt x="2742" y="984"/>
                    </a:lnTo>
                    <a:lnTo>
                      <a:pt x="2760" y="966"/>
                    </a:lnTo>
                    <a:lnTo>
                      <a:pt x="2754" y="954"/>
                    </a:lnTo>
                    <a:lnTo>
                      <a:pt x="2736" y="936"/>
                    </a:lnTo>
                    <a:lnTo>
                      <a:pt x="2730" y="936"/>
                    </a:lnTo>
                    <a:lnTo>
                      <a:pt x="2730" y="930"/>
                    </a:lnTo>
                    <a:lnTo>
                      <a:pt x="2712" y="912"/>
                    </a:lnTo>
                    <a:lnTo>
                      <a:pt x="2700" y="906"/>
                    </a:lnTo>
                    <a:lnTo>
                      <a:pt x="2694" y="912"/>
                    </a:lnTo>
                    <a:lnTo>
                      <a:pt x="2694" y="936"/>
                    </a:lnTo>
                    <a:lnTo>
                      <a:pt x="2670" y="930"/>
                    </a:lnTo>
                    <a:lnTo>
                      <a:pt x="2670" y="924"/>
                    </a:lnTo>
                    <a:lnTo>
                      <a:pt x="2676" y="918"/>
                    </a:lnTo>
                    <a:lnTo>
                      <a:pt x="2676" y="906"/>
                    </a:lnTo>
                    <a:lnTo>
                      <a:pt x="2682" y="894"/>
                    </a:lnTo>
                    <a:lnTo>
                      <a:pt x="2688" y="876"/>
                    </a:lnTo>
                    <a:lnTo>
                      <a:pt x="2688" y="858"/>
                    </a:lnTo>
                    <a:lnTo>
                      <a:pt x="2682" y="852"/>
                    </a:lnTo>
                    <a:lnTo>
                      <a:pt x="2676" y="840"/>
                    </a:lnTo>
                    <a:lnTo>
                      <a:pt x="2670" y="840"/>
                    </a:lnTo>
                    <a:lnTo>
                      <a:pt x="2652" y="822"/>
                    </a:lnTo>
                    <a:lnTo>
                      <a:pt x="2652" y="816"/>
                    </a:lnTo>
                    <a:lnTo>
                      <a:pt x="2658" y="804"/>
                    </a:lnTo>
                    <a:lnTo>
                      <a:pt x="2658" y="792"/>
                    </a:lnTo>
                    <a:lnTo>
                      <a:pt x="2664" y="774"/>
                    </a:lnTo>
                    <a:lnTo>
                      <a:pt x="2664" y="762"/>
                    </a:lnTo>
                    <a:lnTo>
                      <a:pt x="2652" y="750"/>
                    </a:lnTo>
                    <a:lnTo>
                      <a:pt x="2628" y="732"/>
                    </a:lnTo>
                    <a:lnTo>
                      <a:pt x="2598" y="720"/>
                    </a:lnTo>
                    <a:lnTo>
                      <a:pt x="2580" y="708"/>
                    </a:lnTo>
                    <a:lnTo>
                      <a:pt x="2568" y="702"/>
                    </a:lnTo>
                    <a:lnTo>
                      <a:pt x="2556" y="708"/>
                    </a:lnTo>
                    <a:lnTo>
                      <a:pt x="2550" y="696"/>
                    </a:lnTo>
                    <a:lnTo>
                      <a:pt x="2538" y="684"/>
                    </a:lnTo>
                    <a:lnTo>
                      <a:pt x="2532" y="672"/>
                    </a:lnTo>
                    <a:lnTo>
                      <a:pt x="2520" y="660"/>
                    </a:lnTo>
                    <a:lnTo>
                      <a:pt x="2514" y="642"/>
                    </a:lnTo>
                    <a:lnTo>
                      <a:pt x="2514" y="594"/>
                    </a:lnTo>
                    <a:lnTo>
                      <a:pt x="2520" y="576"/>
                    </a:lnTo>
                    <a:lnTo>
                      <a:pt x="2526" y="564"/>
                    </a:lnTo>
                    <a:lnTo>
                      <a:pt x="2526" y="546"/>
                    </a:lnTo>
                    <a:lnTo>
                      <a:pt x="2520" y="504"/>
                    </a:lnTo>
                    <a:lnTo>
                      <a:pt x="2502" y="462"/>
                    </a:lnTo>
                    <a:lnTo>
                      <a:pt x="2490" y="426"/>
                    </a:lnTo>
                    <a:lnTo>
                      <a:pt x="2490" y="402"/>
                    </a:lnTo>
                    <a:lnTo>
                      <a:pt x="2496" y="390"/>
                    </a:lnTo>
                    <a:lnTo>
                      <a:pt x="2502" y="384"/>
                    </a:lnTo>
                    <a:lnTo>
                      <a:pt x="2502" y="324"/>
                    </a:lnTo>
                    <a:lnTo>
                      <a:pt x="2496" y="312"/>
                    </a:lnTo>
                    <a:lnTo>
                      <a:pt x="2496" y="300"/>
                    </a:lnTo>
                    <a:lnTo>
                      <a:pt x="2472" y="294"/>
                    </a:lnTo>
                    <a:lnTo>
                      <a:pt x="2460" y="288"/>
                    </a:lnTo>
                    <a:lnTo>
                      <a:pt x="2454" y="276"/>
                    </a:lnTo>
                    <a:lnTo>
                      <a:pt x="2442" y="270"/>
                    </a:lnTo>
                    <a:lnTo>
                      <a:pt x="2424" y="270"/>
                    </a:lnTo>
                    <a:lnTo>
                      <a:pt x="2418" y="282"/>
                    </a:lnTo>
                    <a:lnTo>
                      <a:pt x="2412" y="288"/>
                    </a:lnTo>
                    <a:lnTo>
                      <a:pt x="2412" y="282"/>
                    </a:lnTo>
                    <a:lnTo>
                      <a:pt x="2406" y="276"/>
                    </a:lnTo>
                    <a:lnTo>
                      <a:pt x="2400" y="264"/>
                    </a:lnTo>
                    <a:lnTo>
                      <a:pt x="2400" y="228"/>
                    </a:lnTo>
                    <a:lnTo>
                      <a:pt x="2406" y="216"/>
                    </a:lnTo>
                    <a:lnTo>
                      <a:pt x="2406" y="204"/>
                    </a:lnTo>
                    <a:lnTo>
                      <a:pt x="2388" y="180"/>
                    </a:lnTo>
                    <a:lnTo>
                      <a:pt x="2394" y="96"/>
                    </a:lnTo>
                    <a:lnTo>
                      <a:pt x="2382" y="90"/>
                    </a:lnTo>
                    <a:lnTo>
                      <a:pt x="2364" y="72"/>
                    </a:lnTo>
                    <a:lnTo>
                      <a:pt x="2364" y="66"/>
                    </a:lnTo>
                    <a:lnTo>
                      <a:pt x="2370" y="48"/>
                    </a:lnTo>
                    <a:lnTo>
                      <a:pt x="2370" y="24"/>
                    </a:lnTo>
                    <a:lnTo>
                      <a:pt x="2364" y="18"/>
                    </a:lnTo>
                    <a:lnTo>
                      <a:pt x="2346" y="18"/>
                    </a:lnTo>
                    <a:lnTo>
                      <a:pt x="2346" y="0"/>
                    </a:lnTo>
                    <a:lnTo>
                      <a:pt x="2316" y="12"/>
                    </a:lnTo>
                    <a:lnTo>
                      <a:pt x="2310" y="30"/>
                    </a:lnTo>
                    <a:lnTo>
                      <a:pt x="2298" y="36"/>
                    </a:lnTo>
                    <a:lnTo>
                      <a:pt x="2292" y="42"/>
                    </a:lnTo>
                    <a:lnTo>
                      <a:pt x="2280" y="48"/>
                    </a:lnTo>
                    <a:lnTo>
                      <a:pt x="2280" y="66"/>
                    </a:lnTo>
                    <a:lnTo>
                      <a:pt x="2286" y="78"/>
                    </a:lnTo>
                    <a:lnTo>
                      <a:pt x="2286" y="90"/>
                    </a:lnTo>
                    <a:lnTo>
                      <a:pt x="2292" y="102"/>
                    </a:lnTo>
                    <a:lnTo>
                      <a:pt x="2292" y="114"/>
                    </a:lnTo>
                    <a:lnTo>
                      <a:pt x="2286" y="126"/>
                    </a:lnTo>
                    <a:lnTo>
                      <a:pt x="2274" y="138"/>
                    </a:lnTo>
                    <a:lnTo>
                      <a:pt x="2268" y="150"/>
                    </a:lnTo>
                    <a:lnTo>
                      <a:pt x="2238" y="180"/>
                    </a:lnTo>
                    <a:lnTo>
                      <a:pt x="2256" y="192"/>
                    </a:lnTo>
                    <a:lnTo>
                      <a:pt x="2256" y="198"/>
                    </a:lnTo>
                    <a:lnTo>
                      <a:pt x="2250" y="204"/>
                    </a:lnTo>
                    <a:lnTo>
                      <a:pt x="2238" y="228"/>
                    </a:lnTo>
                    <a:lnTo>
                      <a:pt x="2232" y="234"/>
                    </a:lnTo>
                    <a:lnTo>
                      <a:pt x="2232" y="264"/>
                    </a:lnTo>
                    <a:lnTo>
                      <a:pt x="2238" y="276"/>
                    </a:lnTo>
                    <a:lnTo>
                      <a:pt x="2238" y="288"/>
                    </a:lnTo>
                    <a:lnTo>
                      <a:pt x="2232" y="300"/>
                    </a:lnTo>
                    <a:lnTo>
                      <a:pt x="2214" y="408"/>
                    </a:lnTo>
                    <a:lnTo>
                      <a:pt x="2208" y="432"/>
                    </a:lnTo>
                    <a:lnTo>
                      <a:pt x="2202" y="438"/>
                    </a:lnTo>
                    <a:lnTo>
                      <a:pt x="2190" y="462"/>
                    </a:lnTo>
                    <a:lnTo>
                      <a:pt x="2178" y="474"/>
                    </a:lnTo>
                    <a:lnTo>
                      <a:pt x="2172" y="486"/>
                    </a:lnTo>
                    <a:lnTo>
                      <a:pt x="2166" y="492"/>
                    </a:lnTo>
                    <a:lnTo>
                      <a:pt x="2166" y="516"/>
                    </a:lnTo>
                    <a:lnTo>
                      <a:pt x="2160" y="534"/>
                    </a:lnTo>
                    <a:lnTo>
                      <a:pt x="2154" y="546"/>
                    </a:lnTo>
                    <a:lnTo>
                      <a:pt x="2142" y="552"/>
                    </a:lnTo>
                    <a:lnTo>
                      <a:pt x="2088" y="570"/>
                    </a:lnTo>
                    <a:lnTo>
                      <a:pt x="2076" y="570"/>
                    </a:lnTo>
                    <a:lnTo>
                      <a:pt x="2064" y="576"/>
                    </a:lnTo>
                    <a:lnTo>
                      <a:pt x="2058" y="576"/>
                    </a:lnTo>
                    <a:lnTo>
                      <a:pt x="2058" y="570"/>
                    </a:lnTo>
                    <a:lnTo>
                      <a:pt x="2052" y="564"/>
                    </a:lnTo>
                    <a:lnTo>
                      <a:pt x="2028" y="516"/>
                    </a:lnTo>
                    <a:lnTo>
                      <a:pt x="2022" y="510"/>
                    </a:lnTo>
                    <a:lnTo>
                      <a:pt x="1998" y="492"/>
                    </a:lnTo>
                    <a:lnTo>
                      <a:pt x="1956" y="474"/>
                    </a:lnTo>
                    <a:lnTo>
                      <a:pt x="1920" y="462"/>
                    </a:lnTo>
                    <a:lnTo>
                      <a:pt x="1908" y="456"/>
                    </a:lnTo>
                    <a:lnTo>
                      <a:pt x="1896" y="438"/>
                    </a:lnTo>
                    <a:lnTo>
                      <a:pt x="1884" y="426"/>
                    </a:lnTo>
                    <a:lnTo>
                      <a:pt x="1872" y="402"/>
                    </a:lnTo>
                    <a:lnTo>
                      <a:pt x="1866" y="396"/>
                    </a:lnTo>
                    <a:lnTo>
                      <a:pt x="1830" y="396"/>
                    </a:lnTo>
                    <a:lnTo>
                      <a:pt x="1806" y="348"/>
                    </a:lnTo>
                    <a:lnTo>
                      <a:pt x="1824" y="330"/>
                    </a:lnTo>
                    <a:lnTo>
                      <a:pt x="1824" y="306"/>
                    </a:lnTo>
                    <a:lnTo>
                      <a:pt x="1830" y="294"/>
                    </a:lnTo>
                    <a:lnTo>
                      <a:pt x="1836" y="288"/>
                    </a:lnTo>
                    <a:lnTo>
                      <a:pt x="1848" y="282"/>
                    </a:lnTo>
                    <a:lnTo>
                      <a:pt x="1854" y="276"/>
                    </a:lnTo>
                    <a:lnTo>
                      <a:pt x="1848" y="228"/>
                    </a:lnTo>
                    <a:lnTo>
                      <a:pt x="1866" y="210"/>
                    </a:lnTo>
                    <a:lnTo>
                      <a:pt x="1872" y="216"/>
                    </a:lnTo>
                    <a:lnTo>
                      <a:pt x="1884" y="216"/>
                    </a:lnTo>
                    <a:lnTo>
                      <a:pt x="1890" y="222"/>
                    </a:lnTo>
                    <a:lnTo>
                      <a:pt x="1896" y="222"/>
                    </a:lnTo>
                    <a:lnTo>
                      <a:pt x="1902" y="216"/>
                    </a:lnTo>
                    <a:lnTo>
                      <a:pt x="1908" y="204"/>
                    </a:lnTo>
                    <a:lnTo>
                      <a:pt x="1908" y="180"/>
                    </a:lnTo>
                    <a:lnTo>
                      <a:pt x="1944" y="144"/>
                    </a:lnTo>
                    <a:lnTo>
                      <a:pt x="1938" y="132"/>
                    </a:lnTo>
                    <a:lnTo>
                      <a:pt x="1914" y="108"/>
                    </a:lnTo>
                    <a:lnTo>
                      <a:pt x="1890" y="108"/>
                    </a:lnTo>
                    <a:lnTo>
                      <a:pt x="1872" y="114"/>
                    </a:lnTo>
                    <a:lnTo>
                      <a:pt x="1848" y="126"/>
                    </a:lnTo>
                    <a:lnTo>
                      <a:pt x="1842" y="138"/>
                    </a:lnTo>
                    <a:lnTo>
                      <a:pt x="1842" y="120"/>
                    </a:lnTo>
                    <a:lnTo>
                      <a:pt x="1812" y="126"/>
                    </a:lnTo>
                    <a:lnTo>
                      <a:pt x="1794" y="138"/>
                    </a:lnTo>
                    <a:lnTo>
                      <a:pt x="1788" y="120"/>
                    </a:lnTo>
                    <a:lnTo>
                      <a:pt x="1752" y="114"/>
                    </a:lnTo>
                    <a:lnTo>
                      <a:pt x="1746" y="108"/>
                    </a:lnTo>
                    <a:lnTo>
                      <a:pt x="1734" y="102"/>
                    </a:lnTo>
                    <a:lnTo>
                      <a:pt x="1728" y="96"/>
                    </a:lnTo>
                    <a:lnTo>
                      <a:pt x="1716" y="90"/>
                    </a:lnTo>
                    <a:lnTo>
                      <a:pt x="1674" y="90"/>
                    </a:lnTo>
                    <a:lnTo>
                      <a:pt x="1662" y="84"/>
                    </a:lnTo>
                    <a:lnTo>
                      <a:pt x="1650" y="84"/>
                    </a:lnTo>
                    <a:lnTo>
                      <a:pt x="1650" y="78"/>
                    </a:lnTo>
                    <a:lnTo>
                      <a:pt x="1644" y="72"/>
                    </a:lnTo>
                    <a:lnTo>
                      <a:pt x="1632" y="48"/>
                    </a:lnTo>
                    <a:lnTo>
                      <a:pt x="1626" y="42"/>
                    </a:lnTo>
                    <a:lnTo>
                      <a:pt x="1620" y="42"/>
                    </a:lnTo>
                    <a:lnTo>
                      <a:pt x="1620" y="54"/>
                    </a:lnTo>
                    <a:lnTo>
                      <a:pt x="1614" y="60"/>
                    </a:lnTo>
                    <a:lnTo>
                      <a:pt x="1602" y="54"/>
                    </a:lnTo>
                    <a:lnTo>
                      <a:pt x="1596" y="54"/>
                    </a:lnTo>
                    <a:lnTo>
                      <a:pt x="1584" y="48"/>
                    </a:lnTo>
                    <a:lnTo>
                      <a:pt x="1566" y="48"/>
                    </a:lnTo>
                    <a:lnTo>
                      <a:pt x="1566" y="60"/>
                    </a:lnTo>
                    <a:lnTo>
                      <a:pt x="1572" y="66"/>
                    </a:lnTo>
                    <a:lnTo>
                      <a:pt x="1554" y="66"/>
                    </a:lnTo>
                    <a:lnTo>
                      <a:pt x="1548" y="72"/>
                    </a:lnTo>
                    <a:lnTo>
                      <a:pt x="1548" y="78"/>
                    </a:lnTo>
                    <a:lnTo>
                      <a:pt x="1554" y="84"/>
                    </a:lnTo>
                    <a:lnTo>
                      <a:pt x="1566" y="84"/>
                    </a:lnTo>
                    <a:lnTo>
                      <a:pt x="1590" y="96"/>
                    </a:lnTo>
                    <a:lnTo>
                      <a:pt x="1596" y="96"/>
                    </a:lnTo>
                    <a:lnTo>
                      <a:pt x="1608" y="90"/>
                    </a:lnTo>
                    <a:lnTo>
                      <a:pt x="1614" y="84"/>
                    </a:lnTo>
                    <a:lnTo>
                      <a:pt x="1644" y="102"/>
                    </a:lnTo>
                    <a:lnTo>
                      <a:pt x="1638" y="102"/>
                    </a:lnTo>
                    <a:lnTo>
                      <a:pt x="1632" y="108"/>
                    </a:lnTo>
                    <a:lnTo>
                      <a:pt x="1596" y="126"/>
                    </a:lnTo>
                    <a:lnTo>
                      <a:pt x="1572" y="126"/>
                    </a:lnTo>
                    <a:lnTo>
                      <a:pt x="1554" y="132"/>
                    </a:lnTo>
                    <a:lnTo>
                      <a:pt x="1512" y="132"/>
                    </a:lnTo>
                    <a:lnTo>
                      <a:pt x="1500" y="138"/>
                    </a:lnTo>
                    <a:lnTo>
                      <a:pt x="1482" y="144"/>
                    </a:lnTo>
                    <a:lnTo>
                      <a:pt x="1470" y="156"/>
                    </a:lnTo>
                    <a:lnTo>
                      <a:pt x="1452" y="162"/>
                    </a:lnTo>
                    <a:lnTo>
                      <a:pt x="1440" y="168"/>
                    </a:lnTo>
                    <a:lnTo>
                      <a:pt x="1434" y="174"/>
                    </a:lnTo>
                    <a:lnTo>
                      <a:pt x="1428" y="174"/>
                    </a:lnTo>
                    <a:lnTo>
                      <a:pt x="1428" y="186"/>
                    </a:lnTo>
                    <a:lnTo>
                      <a:pt x="1422" y="204"/>
                    </a:lnTo>
                    <a:lnTo>
                      <a:pt x="1422" y="228"/>
                    </a:lnTo>
                    <a:lnTo>
                      <a:pt x="1428" y="234"/>
                    </a:lnTo>
                    <a:lnTo>
                      <a:pt x="1440" y="240"/>
                    </a:lnTo>
                    <a:lnTo>
                      <a:pt x="1446" y="246"/>
                    </a:lnTo>
                    <a:lnTo>
                      <a:pt x="1452" y="246"/>
                    </a:lnTo>
                    <a:lnTo>
                      <a:pt x="1398" y="246"/>
                    </a:lnTo>
                    <a:lnTo>
                      <a:pt x="1368" y="282"/>
                    </a:lnTo>
                    <a:lnTo>
                      <a:pt x="1368" y="312"/>
                    </a:lnTo>
                    <a:lnTo>
                      <a:pt x="1362" y="324"/>
                    </a:lnTo>
                    <a:lnTo>
                      <a:pt x="1362" y="330"/>
                    </a:lnTo>
                    <a:lnTo>
                      <a:pt x="1368" y="336"/>
                    </a:lnTo>
                    <a:lnTo>
                      <a:pt x="1380" y="336"/>
                    </a:lnTo>
                    <a:lnTo>
                      <a:pt x="1404" y="348"/>
                    </a:lnTo>
                    <a:lnTo>
                      <a:pt x="1410" y="354"/>
                    </a:lnTo>
                    <a:lnTo>
                      <a:pt x="1410" y="390"/>
                    </a:lnTo>
                    <a:lnTo>
                      <a:pt x="1386" y="366"/>
                    </a:lnTo>
                    <a:lnTo>
                      <a:pt x="1356" y="366"/>
                    </a:lnTo>
                    <a:lnTo>
                      <a:pt x="1344" y="390"/>
                    </a:lnTo>
                    <a:lnTo>
                      <a:pt x="1308" y="354"/>
                    </a:lnTo>
                    <a:lnTo>
                      <a:pt x="1302" y="384"/>
                    </a:lnTo>
                    <a:lnTo>
                      <a:pt x="1278" y="396"/>
                    </a:lnTo>
                    <a:lnTo>
                      <a:pt x="1284" y="420"/>
                    </a:lnTo>
                    <a:lnTo>
                      <a:pt x="1254" y="414"/>
                    </a:lnTo>
                    <a:lnTo>
                      <a:pt x="1284" y="354"/>
                    </a:lnTo>
                    <a:lnTo>
                      <a:pt x="1278" y="348"/>
                    </a:lnTo>
                    <a:lnTo>
                      <a:pt x="1272" y="336"/>
                    </a:lnTo>
                    <a:lnTo>
                      <a:pt x="1272" y="324"/>
                    </a:lnTo>
                    <a:lnTo>
                      <a:pt x="1266" y="318"/>
                    </a:lnTo>
                    <a:lnTo>
                      <a:pt x="1254" y="312"/>
                    </a:lnTo>
                    <a:lnTo>
                      <a:pt x="1236" y="312"/>
                    </a:lnTo>
                    <a:lnTo>
                      <a:pt x="1224" y="282"/>
                    </a:lnTo>
                    <a:lnTo>
                      <a:pt x="1224" y="276"/>
                    </a:lnTo>
                    <a:lnTo>
                      <a:pt x="1230" y="270"/>
                    </a:lnTo>
                    <a:lnTo>
                      <a:pt x="1230" y="258"/>
                    </a:lnTo>
                    <a:lnTo>
                      <a:pt x="1224" y="246"/>
                    </a:lnTo>
                    <a:lnTo>
                      <a:pt x="1218" y="240"/>
                    </a:lnTo>
                    <a:lnTo>
                      <a:pt x="1206" y="234"/>
                    </a:lnTo>
                    <a:lnTo>
                      <a:pt x="1194" y="240"/>
                    </a:lnTo>
                    <a:lnTo>
                      <a:pt x="1188" y="246"/>
                    </a:lnTo>
                    <a:lnTo>
                      <a:pt x="1176" y="252"/>
                    </a:lnTo>
                    <a:lnTo>
                      <a:pt x="1176" y="264"/>
                    </a:lnTo>
                    <a:lnTo>
                      <a:pt x="1182" y="270"/>
                    </a:lnTo>
                    <a:lnTo>
                      <a:pt x="1182" y="282"/>
                    </a:lnTo>
                    <a:lnTo>
                      <a:pt x="1146" y="276"/>
                    </a:lnTo>
                    <a:lnTo>
                      <a:pt x="1152" y="306"/>
                    </a:lnTo>
                    <a:lnTo>
                      <a:pt x="1134" y="300"/>
                    </a:lnTo>
                    <a:lnTo>
                      <a:pt x="1116" y="306"/>
                    </a:lnTo>
                    <a:lnTo>
                      <a:pt x="1122" y="312"/>
                    </a:lnTo>
                    <a:lnTo>
                      <a:pt x="1122" y="330"/>
                    </a:lnTo>
                    <a:lnTo>
                      <a:pt x="1116" y="342"/>
                    </a:lnTo>
                    <a:lnTo>
                      <a:pt x="1110" y="348"/>
                    </a:lnTo>
                    <a:lnTo>
                      <a:pt x="1098" y="354"/>
                    </a:lnTo>
                    <a:lnTo>
                      <a:pt x="1092" y="360"/>
                    </a:lnTo>
                    <a:lnTo>
                      <a:pt x="1104" y="324"/>
                    </a:lnTo>
                    <a:lnTo>
                      <a:pt x="1080" y="348"/>
                    </a:lnTo>
                    <a:lnTo>
                      <a:pt x="1062" y="348"/>
                    </a:lnTo>
                    <a:lnTo>
                      <a:pt x="1056" y="360"/>
                    </a:lnTo>
                    <a:lnTo>
                      <a:pt x="1050" y="366"/>
                    </a:lnTo>
                    <a:lnTo>
                      <a:pt x="1050" y="378"/>
                    </a:lnTo>
                    <a:lnTo>
                      <a:pt x="1056" y="390"/>
                    </a:lnTo>
                    <a:lnTo>
                      <a:pt x="1056" y="396"/>
                    </a:lnTo>
                    <a:lnTo>
                      <a:pt x="1062" y="408"/>
                    </a:lnTo>
                    <a:lnTo>
                      <a:pt x="1014" y="384"/>
                    </a:lnTo>
                    <a:lnTo>
                      <a:pt x="1008" y="420"/>
                    </a:lnTo>
                    <a:lnTo>
                      <a:pt x="996" y="426"/>
                    </a:lnTo>
                    <a:lnTo>
                      <a:pt x="1008" y="450"/>
                    </a:lnTo>
                    <a:lnTo>
                      <a:pt x="1032" y="450"/>
                    </a:lnTo>
                    <a:lnTo>
                      <a:pt x="1026" y="468"/>
                    </a:lnTo>
                    <a:lnTo>
                      <a:pt x="954" y="474"/>
                    </a:lnTo>
                    <a:lnTo>
                      <a:pt x="948" y="468"/>
                    </a:lnTo>
                    <a:lnTo>
                      <a:pt x="936" y="462"/>
                    </a:lnTo>
                    <a:lnTo>
                      <a:pt x="930" y="462"/>
                    </a:lnTo>
                    <a:lnTo>
                      <a:pt x="918" y="468"/>
                    </a:lnTo>
                    <a:lnTo>
                      <a:pt x="912" y="474"/>
                    </a:lnTo>
                    <a:lnTo>
                      <a:pt x="918" y="486"/>
                    </a:lnTo>
                    <a:lnTo>
                      <a:pt x="918" y="492"/>
                    </a:lnTo>
                    <a:lnTo>
                      <a:pt x="924" y="504"/>
                    </a:lnTo>
                    <a:lnTo>
                      <a:pt x="930" y="510"/>
                    </a:lnTo>
                    <a:lnTo>
                      <a:pt x="930" y="540"/>
                    </a:lnTo>
                    <a:lnTo>
                      <a:pt x="924" y="564"/>
                    </a:lnTo>
                    <a:lnTo>
                      <a:pt x="930" y="600"/>
                    </a:lnTo>
                    <a:lnTo>
                      <a:pt x="912" y="600"/>
                    </a:lnTo>
                    <a:lnTo>
                      <a:pt x="906" y="522"/>
                    </a:lnTo>
                    <a:lnTo>
                      <a:pt x="888" y="510"/>
                    </a:lnTo>
                    <a:lnTo>
                      <a:pt x="888" y="480"/>
                    </a:lnTo>
                    <a:lnTo>
                      <a:pt x="870" y="480"/>
                    </a:lnTo>
                    <a:lnTo>
                      <a:pt x="852" y="504"/>
                    </a:lnTo>
                    <a:lnTo>
                      <a:pt x="822" y="534"/>
                    </a:lnTo>
                    <a:lnTo>
                      <a:pt x="804" y="546"/>
                    </a:lnTo>
                    <a:lnTo>
                      <a:pt x="792" y="558"/>
                    </a:lnTo>
                    <a:lnTo>
                      <a:pt x="786" y="570"/>
                    </a:lnTo>
                    <a:lnTo>
                      <a:pt x="786" y="600"/>
                    </a:lnTo>
                    <a:lnTo>
                      <a:pt x="792" y="606"/>
                    </a:lnTo>
                    <a:lnTo>
                      <a:pt x="792" y="618"/>
                    </a:lnTo>
                    <a:lnTo>
                      <a:pt x="798" y="618"/>
                    </a:lnTo>
                    <a:lnTo>
                      <a:pt x="816" y="636"/>
                    </a:lnTo>
                    <a:lnTo>
                      <a:pt x="810" y="648"/>
                    </a:lnTo>
                    <a:lnTo>
                      <a:pt x="792" y="654"/>
                    </a:lnTo>
                    <a:lnTo>
                      <a:pt x="774" y="666"/>
                    </a:lnTo>
                    <a:lnTo>
                      <a:pt x="750" y="678"/>
                    </a:lnTo>
                    <a:lnTo>
                      <a:pt x="750" y="696"/>
                    </a:lnTo>
                    <a:lnTo>
                      <a:pt x="720" y="726"/>
                    </a:lnTo>
                    <a:lnTo>
                      <a:pt x="702" y="732"/>
                    </a:lnTo>
                    <a:lnTo>
                      <a:pt x="690" y="744"/>
                    </a:lnTo>
                    <a:lnTo>
                      <a:pt x="666" y="756"/>
                    </a:lnTo>
                    <a:lnTo>
                      <a:pt x="630" y="762"/>
                    </a:lnTo>
                    <a:lnTo>
                      <a:pt x="600" y="768"/>
                    </a:lnTo>
                    <a:lnTo>
                      <a:pt x="588" y="768"/>
                    </a:lnTo>
                    <a:lnTo>
                      <a:pt x="534" y="762"/>
                    </a:lnTo>
                    <a:lnTo>
                      <a:pt x="492" y="780"/>
                    </a:lnTo>
                    <a:lnTo>
                      <a:pt x="438" y="786"/>
                    </a:lnTo>
                    <a:lnTo>
                      <a:pt x="432" y="798"/>
                    </a:lnTo>
                    <a:lnTo>
                      <a:pt x="414" y="798"/>
                    </a:lnTo>
                    <a:lnTo>
                      <a:pt x="402" y="804"/>
                    </a:lnTo>
                    <a:lnTo>
                      <a:pt x="396" y="810"/>
                    </a:lnTo>
                    <a:lnTo>
                      <a:pt x="384" y="816"/>
                    </a:lnTo>
                    <a:lnTo>
                      <a:pt x="372" y="828"/>
                    </a:lnTo>
                    <a:lnTo>
                      <a:pt x="342" y="828"/>
                    </a:lnTo>
                    <a:lnTo>
                      <a:pt x="324" y="834"/>
                    </a:lnTo>
                    <a:lnTo>
                      <a:pt x="312" y="840"/>
                    </a:lnTo>
                    <a:lnTo>
                      <a:pt x="306" y="852"/>
                    </a:lnTo>
                    <a:lnTo>
                      <a:pt x="294" y="858"/>
                    </a:lnTo>
                    <a:lnTo>
                      <a:pt x="288" y="870"/>
                    </a:lnTo>
                    <a:lnTo>
                      <a:pt x="282" y="876"/>
                    </a:lnTo>
                    <a:lnTo>
                      <a:pt x="282" y="882"/>
                    </a:lnTo>
                    <a:lnTo>
                      <a:pt x="276" y="882"/>
                    </a:lnTo>
                    <a:lnTo>
                      <a:pt x="270" y="888"/>
                    </a:lnTo>
                    <a:lnTo>
                      <a:pt x="252" y="888"/>
                    </a:lnTo>
                    <a:lnTo>
                      <a:pt x="240" y="894"/>
                    </a:lnTo>
                    <a:lnTo>
                      <a:pt x="228" y="894"/>
                    </a:lnTo>
                    <a:lnTo>
                      <a:pt x="216" y="900"/>
                    </a:lnTo>
                    <a:lnTo>
                      <a:pt x="210" y="906"/>
                    </a:lnTo>
                    <a:lnTo>
                      <a:pt x="198" y="912"/>
                    </a:lnTo>
                    <a:lnTo>
                      <a:pt x="192" y="930"/>
                    </a:lnTo>
                    <a:lnTo>
                      <a:pt x="150" y="972"/>
                    </a:lnTo>
                    <a:lnTo>
                      <a:pt x="150" y="978"/>
                    </a:lnTo>
                    <a:lnTo>
                      <a:pt x="162" y="912"/>
                    </a:lnTo>
                    <a:lnTo>
                      <a:pt x="144" y="918"/>
                    </a:lnTo>
                    <a:lnTo>
                      <a:pt x="120" y="978"/>
                    </a:lnTo>
                    <a:lnTo>
                      <a:pt x="90" y="1038"/>
                    </a:lnTo>
                    <a:lnTo>
                      <a:pt x="90" y="1056"/>
                    </a:lnTo>
                    <a:lnTo>
                      <a:pt x="96" y="1062"/>
                    </a:lnTo>
                    <a:lnTo>
                      <a:pt x="108" y="1068"/>
                    </a:lnTo>
                    <a:lnTo>
                      <a:pt x="114" y="1068"/>
                    </a:lnTo>
                    <a:lnTo>
                      <a:pt x="108" y="1080"/>
                    </a:lnTo>
                    <a:lnTo>
                      <a:pt x="96" y="1086"/>
                    </a:lnTo>
                    <a:lnTo>
                      <a:pt x="90" y="1098"/>
                    </a:lnTo>
                    <a:lnTo>
                      <a:pt x="66" y="1122"/>
                    </a:lnTo>
                    <a:lnTo>
                      <a:pt x="66" y="1134"/>
                    </a:lnTo>
                    <a:lnTo>
                      <a:pt x="72" y="1152"/>
                    </a:lnTo>
                    <a:lnTo>
                      <a:pt x="72" y="1164"/>
                    </a:lnTo>
                    <a:lnTo>
                      <a:pt x="84" y="1188"/>
                    </a:lnTo>
                    <a:lnTo>
                      <a:pt x="84" y="1200"/>
                    </a:lnTo>
                    <a:lnTo>
                      <a:pt x="102" y="1236"/>
                    </a:lnTo>
                    <a:lnTo>
                      <a:pt x="108" y="1254"/>
                    </a:lnTo>
                    <a:lnTo>
                      <a:pt x="114" y="1266"/>
                    </a:lnTo>
                    <a:lnTo>
                      <a:pt x="114" y="1278"/>
                    </a:lnTo>
                    <a:lnTo>
                      <a:pt x="108" y="1278"/>
                    </a:lnTo>
                    <a:lnTo>
                      <a:pt x="96" y="1266"/>
                    </a:lnTo>
                    <a:lnTo>
                      <a:pt x="90" y="1254"/>
                    </a:lnTo>
                    <a:lnTo>
                      <a:pt x="72" y="1236"/>
                    </a:lnTo>
                    <a:lnTo>
                      <a:pt x="66" y="1224"/>
                    </a:lnTo>
                    <a:lnTo>
                      <a:pt x="48" y="1218"/>
                    </a:lnTo>
                    <a:lnTo>
                      <a:pt x="66" y="1266"/>
                    </a:lnTo>
                    <a:lnTo>
                      <a:pt x="30" y="1236"/>
                    </a:lnTo>
                    <a:lnTo>
                      <a:pt x="30" y="1290"/>
                    </a:lnTo>
                    <a:lnTo>
                      <a:pt x="60" y="1350"/>
                    </a:lnTo>
                    <a:lnTo>
                      <a:pt x="66" y="1356"/>
                    </a:lnTo>
                    <a:lnTo>
                      <a:pt x="66" y="1368"/>
                    </a:lnTo>
                    <a:lnTo>
                      <a:pt x="60" y="1374"/>
                    </a:lnTo>
                    <a:lnTo>
                      <a:pt x="54" y="1386"/>
                    </a:lnTo>
                    <a:lnTo>
                      <a:pt x="54" y="1398"/>
                    </a:lnTo>
                    <a:lnTo>
                      <a:pt x="48" y="1410"/>
                    </a:lnTo>
                    <a:lnTo>
                      <a:pt x="54" y="1416"/>
                    </a:lnTo>
                    <a:lnTo>
                      <a:pt x="60" y="1428"/>
                    </a:lnTo>
                    <a:lnTo>
                      <a:pt x="78" y="1446"/>
                    </a:lnTo>
                    <a:lnTo>
                      <a:pt x="84" y="1458"/>
                    </a:lnTo>
                    <a:lnTo>
                      <a:pt x="90" y="1464"/>
                    </a:lnTo>
                    <a:lnTo>
                      <a:pt x="96" y="1476"/>
                    </a:lnTo>
                    <a:lnTo>
                      <a:pt x="96" y="1506"/>
                    </a:lnTo>
                    <a:lnTo>
                      <a:pt x="90" y="1518"/>
                    </a:lnTo>
                    <a:lnTo>
                      <a:pt x="84" y="1524"/>
                    </a:lnTo>
                    <a:lnTo>
                      <a:pt x="90" y="1542"/>
                    </a:lnTo>
                    <a:lnTo>
                      <a:pt x="90" y="1554"/>
                    </a:lnTo>
                    <a:lnTo>
                      <a:pt x="96" y="1572"/>
                    </a:lnTo>
                    <a:lnTo>
                      <a:pt x="96" y="1590"/>
                    </a:lnTo>
                    <a:lnTo>
                      <a:pt x="102" y="1596"/>
                    </a:lnTo>
                    <a:lnTo>
                      <a:pt x="102" y="1602"/>
                    </a:lnTo>
                    <a:lnTo>
                      <a:pt x="96" y="1602"/>
                    </a:lnTo>
                    <a:lnTo>
                      <a:pt x="78" y="1620"/>
                    </a:lnTo>
                    <a:lnTo>
                      <a:pt x="84" y="1626"/>
                    </a:lnTo>
                    <a:lnTo>
                      <a:pt x="84" y="1638"/>
                    </a:lnTo>
                    <a:lnTo>
                      <a:pt x="90" y="1650"/>
                    </a:lnTo>
                    <a:lnTo>
                      <a:pt x="90" y="1662"/>
                    </a:lnTo>
                    <a:lnTo>
                      <a:pt x="96" y="1668"/>
                    </a:lnTo>
                    <a:lnTo>
                      <a:pt x="96" y="1674"/>
                    </a:lnTo>
                    <a:lnTo>
                      <a:pt x="102" y="1674"/>
                    </a:lnTo>
                    <a:lnTo>
                      <a:pt x="108" y="1680"/>
                    </a:lnTo>
                    <a:lnTo>
                      <a:pt x="126" y="1716"/>
                    </a:lnTo>
                    <a:lnTo>
                      <a:pt x="126" y="1728"/>
                    </a:lnTo>
                    <a:lnTo>
                      <a:pt x="108" y="1764"/>
                    </a:lnTo>
                    <a:lnTo>
                      <a:pt x="90" y="1782"/>
                    </a:lnTo>
                    <a:lnTo>
                      <a:pt x="90" y="1824"/>
                    </a:lnTo>
                    <a:lnTo>
                      <a:pt x="84" y="1842"/>
                    </a:lnTo>
                    <a:lnTo>
                      <a:pt x="60" y="1866"/>
                    </a:lnTo>
                    <a:lnTo>
                      <a:pt x="42" y="1866"/>
                    </a:lnTo>
                    <a:lnTo>
                      <a:pt x="30" y="1872"/>
                    </a:lnTo>
                    <a:lnTo>
                      <a:pt x="18" y="1866"/>
                    </a:lnTo>
                    <a:lnTo>
                      <a:pt x="6" y="1866"/>
                    </a:lnTo>
                    <a:lnTo>
                      <a:pt x="0" y="1920"/>
                    </a:lnTo>
                    <a:lnTo>
                      <a:pt x="12" y="1920"/>
                    </a:lnTo>
                    <a:lnTo>
                      <a:pt x="24" y="1926"/>
                    </a:lnTo>
                    <a:lnTo>
                      <a:pt x="42" y="1926"/>
                    </a:lnTo>
                    <a:lnTo>
                      <a:pt x="54" y="1932"/>
                    </a:lnTo>
                    <a:lnTo>
                      <a:pt x="72" y="1950"/>
                    </a:lnTo>
                    <a:lnTo>
                      <a:pt x="78" y="1962"/>
                    </a:lnTo>
                    <a:lnTo>
                      <a:pt x="108" y="1956"/>
                    </a:lnTo>
                    <a:lnTo>
                      <a:pt x="114" y="1968"/>
                    </a:lnTo>
                    <a:lnTo>
                      <a:pt x="138" y="1980"/>
                    </a:lnTo>
                    <a:lnTo>
                      <a:pt x="174" y="1980"/>
                    </a:lnTo>
                    <a:lnTo>
                      <a:pt x="210" y="1968"/>
                    </a:lnTo>
                    <a:lnTo>
                      <a:pt x="234" y="1968"/>
                    </a:lnTo>
                    <a:lnTo>
                      <a:pt x="234" y="1950"/>
                    </a:lnTo>
                    <a:lnTo>
                      <a:pt x="228" y="1944"/>
                    </a:lnTo>
                    <a:lnTo>
                      <a:pt x="264" y="1950"/>
                    </a:lnTo>
                    <a:lnTo>
                      <a:pt x="276" y="1932"/>
                    </a:lnTo>
                    <a:lnTo>
                      <a:pt x="318" y="1926"/>
                    </a:lnTo>
                    <a:lnTo>
                      <a:pt x="354" y="1890"/>
                    </a:lnTo>
                    <a:lnTo>
                      <a:pt x="366" y="1884"/>
                    </a:lnTo>
                    <a:lnTo>
                      <a:pt x="372" y="1884"/>
                    </a:lnTo>
                    <a:lnTo>
                      <a:pt x="420" y="1908"/>
                    </a:lnTo>
                    <a:lnTo>
                      <a:pt x="426" y="1902"/>
                    </a:lnTo>
                    <a:lnTo>
                      <a:pt x="474" y="1878"/>
                    </a:lnTo>
                    <a:lnTo>
                      <a:pt x="480" y="1872"/>
                    </a:lnTo>
                    <a:lnTo>
                      <a:pt x="486" y="1872"/>
                    </a:lnTo>
                    <a:lnTo>
                      <a:pt x="498" y="1878"/>
                    </a:lnTo>
                    <a:lnTo>
                      <a:pt x="504" y="1884"/>
                    </a:lnTo>
                    <a:lnTo>
                      <a:pt x="516" y="1884"/>
                    </a:lnTo>
                    <a:lnTo>
                      <a:pt x="528" y="1890"/>
                    </a:lnTo>
                    <a:lnTo>
                      <a:pt x="534" y="1890"/>
                    </a:lnTo>
                    <a:lnTo>
                      <a:pt x="552" y="1884"/>
                    </a:lnTo>
                    <a:lnTo>
                      <a:pt x="576" y="1872"/>
                    </a:lnTo>
                    <a:lnTo>
                      <a:pt x="582" y="187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24" y="1884"/>
                    </a:lnTo>
                    <a:lnTo>
                      <a:pt x="636" y="1884"/>
                    </a:lnTo>
                    <a:lnTo>
                      <a:pt x="648" y="1878"/>
                    </a:lnTo>
                    <a:lnTo>
                      <a:pt x="654" y="1872"/>
                    </a:lnTo>
                    <a:lnTo>
                      <a:pt x="654" y="1848"/>
                    </a:lnTo>
                    <a:lnTo>
                      <a:pt x="666" y="1848"/>
                    </a:lnTo>
                    <a:lnTo>
                      <a:pt x="672" y="1842"/>
                    </a:lnTo>
                    <a:lnTo>
                      <a:pt x="678" y="1842"/>
                    </a:lnTo>
                    <a:lnTo>
                      <a:pt x="684" y="1836"/>
                    </a:lnTo>
                    <a:lnTo>
                      <a:pt x="690" y="1824"/>
                    </a:lnTo>
                    <a:lnTo>
                      <a:pt x="702" y="1788"/>
                    </a:lnTo>
                    <a:lnTo>
                      <a:pt x="714" y="1776"/>
                    </a:lnTo>
                    <a:lnTo>
                      <a:pt x="726" y="1770"/>
                    </a:lnTo>
                    <a:lnTo>
                      <a:pt x="744" y="1764"/>
                    </a:lnTo>
                    <a:lnTo>
                      <a:pt x="756" y="1764"/>
                    </a:lnTo>
                    <a:lnTo>
                      <a:pt x="774" y="1770"/>
                    </a:lnTo>
                    <a:lnTo>
                      <a:pt x="798" y="1770"/>
                    </a:lnTo>
                    <a:lnTo>
                      <a:pt x="822" y="1758"/>
                    </a:lnTo>
                    <a:lnTo>
                      <a:pt x="840" y="1752"/>
                    </a:lnTo>
                    <a:lnTo>
                      <a:pt x="858" y="1740"/>
                    </a:lnTo>
                    <a:lnTo>
                      <a:pt x="876" y="1734"/>
                    </a:lnTo>
                    <a:lnTo>
                      <a:pt x="912" y="1734"/>
                    </a:lnTo>
                    <a:lnTo>
                      <a:pt x="918" y="1740"/>
                    </a:lnTo>
                    <a:lnTo>
                      <a:pt x="930" y="1740"/>
                    </a:lnTo>
                    <a:lnTo>
                      <a:pt x="942" y="1746"/>
                    </a:lnTo>
                    <a:lnTo>
                      <a:pt x="972" y="1740"/>
                    </a:lnTo>
                    <a:lnTo>
                      <a:pt x="1044" y="1704"/>
                    </a:lnTo>
                    <a:lnTo>
                      <a:pt x="1074" y="1692"/>
                    </a:lnTo>
                    <a:lnTo>
                      <a:pt x="1098" y="1686"/>
                    </a:lnTo>
                    <a:lnTo>
                      <a:pt x="1140" y="1680"/>
                    </a:lnTo>
                    <a:lnTo>
                      <a:pt x="1176" y="1674"/>
                    </a:lnTo>
                    <a:lnTo>
                      <a:pt x="1224" y="1674"/>
                    </a:lnTo>
                    <a:lnTo>
                      <a:pt x="1236" y="1662"/>
                    </a:lnTo>
                    <a:lnTo>
                      <a:pt x="1254" y="1680"/>
                    </a:lnTo>
                    <a:lnTo>
                      <a:pt x="1266" y="1686"/>
                    </a:lnTo>
                    <a:lnTo>
                      <a:pt x="1278" y="1698"/>
                    </a:lnTo>
                    <a:lnTo>
                      <a:pt x="1302" y="1710"/>
                    </a:lnTo>
                    <a:lnTo>
                      <a:pt x="1320" y="1716"/>
                    </a:lnTo>
                    <a:lnTo>
                      <a:pt x="1332" y="1716"/>
                    </a:lnTo>
                    <a:lnTo>
                      <a:pt x="1338" y="1710"/>
                    </a:lnTo>
                    <a:lnTo>
                      <a:pt x="1338" y="1716"/>
                    </a:lnTo>
                    <a:lnTo>
                      <a:pt x="1344" y="1722"/>
                    </a:lnTo>
                    <a:lnTo>
                      <a:pt x="1350" y="1734"/>
                    </a:lnTo>
                    <a:lnTo>
                      <a:pt x="1356" y="1740"/>
                    </a:lnTo>
                    <a:lnTo>
                      <a:pt x="1374" y="1740"/>
                    </a:lnTo>
                    <a:lnTo>
                      <a:pt x="1380" y="1734"/>
                    </a:lnTo>
                    <a:lnTo>
                      <a:pt x="1380" y="1752"/>
                    </a:lnTo>
                    <a:lnTo>
                      <a:pt x="1392" y="1752"/>
                    </a:lnTo>
                    <a:lnTo>
                      <a:pt x="1398" y="1758"/>
                    </a:lnTo>
                    <a:lnTo>
                      <a:pt x="1398" y="1770"/>
                    </a:lnTo>
                    <a:lnTo>
                      <a:pt x="1386" y="1794"/>
                    </a:lnTo>
                    <a:lnTo>
                      <a:pt x="1380" y="1800"/>
                    </a:lnTo>
                    <a:lnTo>
                      <a:pt x="1374" y="1812"/>
                    </a:lnTo>
                    <a:lnTo>
                      <a:pt x="1392" y="1842"/>
                    </a:lnTo>
                    <a:lnTo>
                      <a:pt x="1410" y="1830"/>
                    </a:lnTo>
                    <a:lnTo>
                      <a:pt x="1428" y="1866"/>
                    </a:lnTo>
                    <a:lnTo>
                      <a:pt x="1428" y="1872"/>
                    </a:lnTo>
                    <a:lnTo>
                      <a:pt x="1434" y="1878"/>
                    </a:lnTo>
                    <a:lnTo>
                      <a:pt x="1434" y="1902"/>
                    </a:lnTo>
                    <a:lnTo>
                      <a:pt x="1440" y="1914"/>
                    </a:lnTo>
                    <a:lnTo>
                      <a:pt x="1440" y="1926"/>
                    </a:lnTo>
                    <a:lnTo>
                      <a:pt x="1422" y="1926"/>
                    </a:lnTo>
                    <a:lnTo>
                      <a:pt x="1410" y="1920"/>
                    </a:lnTo>
                    <a:lnTo>
                      <a:pt x="1404" y="1920"/>
                    </a:lnTo>
                    <a:lnTo>
                      <a:pt x="1410" y="1956"/>
                    </a:lnTo>
                    <a:lnTo>
                      <a:pt x="1446" y="1956"/>
                    </a:lnTo>
                    <a:lnTo>
                      <a:pt x="1452" y="1962"/>
                    </a:lnTo>
                    <a:lnTo>
                      <a:pt x="1452" y="1968"/>
                    </a:lnTo>
                    <a:lnTo>
                      <a:pt x="1470" y="1968"/>
                    </a:lnTo>
                    <a:lnTo>
                      <a:pt x="1470" y="1956"/>
                    </a:lnTo>
                    <a:lnTo>
                      <a:pt x="1464" y="1938"/>
                    </a:lnTo>
                    <a:lnTo>
                      <a:pt x="1464" y="1926"/>
                    </a:lnTo>
                    <a:lnTo>
                      <a:pt x="1470" y="1914"/>
                    </a:lnTo>
                    <a:lnTo>
                      <a:pt x="1476" y="1908"/>
                    </a:lnTo>
                    <a:lnTo>
                      <a:pt x="1500" y="1896"/>
                    </a:lnTo>
                    <a:lnTo>
                      <a:pt x="1512" y="1896"/>
                    </a:lnTo>
                    <a:lnTo>
                      <a:pt x="1518" y="1890"/>
                    </a:lnTo>
                    <a:lnTo>
                      <a:pt x="1530" y="1884"/>
                    </a:lnTo>
                    <a:lnTo>
                      <a:pt x="1542" y="1872"/>
                    </a:lnTo>
                    <a:lnTo>
                      <a:pt x="1548" y="1860"/>
                    </a:lnTo>
                    <a:lnTo>
                      <a:pt x="1566" y="1842"/>
                    </a:lnTo>
                    <a:lnTo>
                      <a:pt x="1566" y="1836"/>
                    </a:lnTo>
                    <a:lnTo>
                      <a:pt x="1590" y="1842"/>
                    </a:lnTo>
                    <a:lnTo>
                      <a:pt x="1608" y="1788"/>
                    </a:lnTo>
                    <a:lnTo>
                      <a:pt x="1638" y="1788"/>
                    </a:lnTo>
                    <a:lnTo>
                      <a:pt x="1650" y="1782"/>
                    </a:lnTo>
                    <a:lnTo>
                      <a:pt x="1662" y="1770"/>
                    </a:lnTo>
                    <a:lnTo>
                      <a:pt x="1668" y="1752"/>
                    </a:lnTo>
                    <a:lnTo>
                      <a:pt x="1668" y="1740"/>
                    </a:lnTo>
                    <a:lnTo>
                      <a:pt x="1668" y="1746"/>
                    </a:lnTo>
                    <a:lnTo>
                      <a:pt x="1674" y="1752"/>
                    </a:lnTo>
                    <a:lnTo>
                      <a:pt x="1674" y="1764"/>
                    </a:lnTo>
                    <a:lnTo>
                      <a:pt x="1680" y="1776"/>
                    </a:lnTo>
                    <a:lnTo>
                      <a:pt x="1680" y="1782"/>
                    </a:lnTo>
                    <a:lnTo>
                      <a:pt x="1668" y="1794"/>
                    </a:lnTo>
                    <a:lnTo>
                      <a:pt x="1662" y="1806"/>
                    </a:lnTo>
                    <a:lnTo>
                      <a:pt x="1650" y="1812"/>
                    </a:lnTo>
                    <a:lnTo>
                      <a:pt x="1644" y="1818"/>
                    </a:lnTo>
                    <a:lnTo>
                      <a:pt x="1620" y="1818"/>
                    </a:lnTo>
                    <a:lnTo>
                      <a:pt x="1614" y="1830"/>
                    </a:lnTo>
                    <a:lnTo>
                      <a:pt x="1632" y="1866"/>
                    </a:lnTo>
                    <a:lnTo>
                      <a:pt x="1620" y="1866"/>
                    </a:lnTo>
                    <a:lnTo>
                      <a:pt x="1614" y="1872"/>
                    </a:lnTo>
                    <a:lnTo>
                      <a:pt x="1602" y="1878"/>
                    </a:lnTo>
                    <a:lnTo>
                      <a:pt x="1566" y="1914"/>
                    </a:lnTo>
                    <a:lnTo>
                      <a:pt x="1566" y="1926"/>
                    </a:lnTo>
                    <a:lnTo>
                      <a:pt x="1560" y="1932"/>
                    </a:lnTo>
                    <a:lnTo>
                      <a:pt x="1554" y="1944"/>
                    </a:lnTo>
                    <a:lnTo>
                      <a:pt x="1542" y="1956"/>
                    </a:lnTo>
                    <a:lnTo>
                      <a:pt x="1518" y="1968"/>
                    </a:lnTo>
                    <a:lnTo>
                      <a:pt x="1512" y="1974"/>
                    </a:lnTo>
                    <a:lnTo>
                      <a:pt x="1512" y="1980"/>
                    </a:lnTo>
                    <a:lnTo>
                      <a:pt x="1518" y="1986"/>
                    </a:lnTo>
                    <a:lnTo>
                      <a:pt x="1548" y="1986"/>
                    </a:lnTo>
                    <a:lnTo>
                      <a:pt x="1560" y="1980"/>
                    </a:lnTo>
                    <a:lnTo>
                      <a:pt x="1572" y="1980"/>
                    </a:lnTo>
                    <a:lnTo>
                      <a:pt x="1584" y="1968"/>
                    </a:lnTo>
                    <a:lnTo>
                      <a:pt x="1602" y="1932"/>
                    </a:lnTo>
                    <a:lnTo>
                      <a:pt x="1608" y="1926"/>
                    </a:lnTo>
                    <a:lnTo>
                      <a:pt x="1614" y="1914"/>
                    </a:lnTo>
                    <a:lnTo>
                      <a:pt x="1626" y="1908"/>
                    </a:lnTo>
                    <a:lnTo>
                      <a:pt x="1632" y="1902"/>
                    </a:lnTo>
                    <a:lnTo>
                      <a:pt x="1632" y="1920"/>
                    </a:lnTo>
                    <a:lnTo>
                      <a:pt x="1638" y="1932"/>
                    </a:lnTo>
                    <a:lnTo>
                      <a:pt x="1638" y="1956"/>
                    </a:lnTo>
                    <a:lnTo>
                      <a:pt x="1626" y="1968"/>
                    </a:lnTo>
                    <a:lnTo>
                      <a:pt x="1614" y="1974"/>
                    </a:lnTo>
                    <a:lnTo>
                      <a:pt x="1602" y="1986"/>
                    </a:lnTo>
                    <a:lnTo>
                      <a:pt x="1602" y="2004"/>
                    </a:lnTo>
                    <a:lnTo>
                      <a:pt x="1608" y="2010"/>
                    </a:lnTo>
                    <a:lnTo>
                      <a:pt x="1614" y="2010"/>
                    </a:lnTo>
                    <a:lnTo>
                      <a:pt x="1632" y="2016"/>
                    </a:lnTo>
                    <a:lnTo>
                      <a:pt x="1662" y="2016"/>
                    </a:lnTo>
                    <a:lnTo>
                      <a:pt x="1668" y="2028"/>
                    </a:lnTo>
                    <a:lnTo>
                      <a:pt x="1644" y="2052"/>
                    </a:lnTo>
                    <a:lnTo>
                      <a:pt x="1644" y="2058"/>
                    </a:lnTo>
                    <a:lnTo>
                      <a:pt x="1650" y="2064"/>
                    </a:lnTo>
                    <a:lnTo>
                      <a:pt x="1668" y="2100"/>
                    </a:lnTo>
                    <a:lnTo>
                      <a:pt x="1674" y="2106"/>
                    </a:lnTo>
                    <a:lnTo>
                      <a:pt x="1674" y="2118"/>
                    </a:lnTo>
                    <a:lnTo>
                      <a:pt x="1626" y="2166"/>
                    </a:lnTo>
                    <a:lnTo>
                      <a:pt x="1626" y="2178"/>
                    </a:lnTo>
                    <a:lnTo>
                      <a:pt x="1638" y="2190"/>
                    </a:lnTo>
                    <a:lnTo>
                      <a:pt x="1644" y="2202"/>
                    </a:lnTo>
                    <a:lnTo>
                      <a:pt x="1668" y="2214"/>
                    </a:lnTo>
                    <a:lnTo>
                      <a:pt x="1680" y="2226"/>
                    </a:lnTo>
                    <a:lnTo>
                      <a:pt x="1692" y="2232"/>
                    </a:lnTo>
                    <a:lnTo>
                      <a:pt x="1716" y="2256"/>
                    </a:lnTo>
                    <a:lnTo>
                      <a:pt x="1728" y="2262"/>
                    </a:lnTo>
                    <a:lnTo>
                      <a:pt x="1800" y="2262"/>
                    </a:lnTo>
                    <a:lnTo>
                      <a:pt x="1824" y="2286"/>
                    </a:lnTo>
                    <a:lnTo>
                      <a:pt x="1842" y="2292"/>
                    </a:lnTo>
                    <a:lnTo>
                      <a:pt x="1872" y="2286"/>
                    </a:lnTo>
                    <a:lnTo>
                      <a:pt x="1902" y="2274"/>
                    </a:lnTo>
                    <a:lnTo>
                      <a:pt x="1932" y="2256"/>
                    </a:lnTo>
                    <a:lnTo>
                      <a:pt x="1944" y="2250"/>
                    </a:lnTo>
                    <a:lnTo>
                      <a:pt x="1944" y="2226"/>
                    </a:lnTo>
                    <a:lnTo>
                      <a:pt x="1956" y="2214"/>
                    </a:lnTo>
                    <a:lnTo>
                      <a:pt x="1962" y="2214"/>
                    </a:lnTo>
                    <a:lnTo>
                      <a:pt x="1974" y="2226"/>
                    </a:lnTo>
                    <a:lnTo>
                      <a:pt x="1974" y="2256"/>
                    </a:lnTo>
                    <a:lnTo>
                      <a:pt x="1992" y="2256"/>
                    </a:lnTo>
                    <a:lnTo>
                      <a:pt x="1980" y="2280"/>
                    </a:lnTo>
                    <a:lnTo>
                      <a:pt x="1998" y="2280"/>
                    </a:lnTo>
                    <a:lnTo>
                      <a:pt x="1998" y="2292"/>
                    </a:lnTo>
                    <a:lnTo>
                      <a:pt x="2004" y="2298"/>
                    </a:lnTo>
                    <a:lnTo>
                      <a:pt x="2010" y="2310"/>
                    </a:lnTo>
                    <a:lnTo>
                      <a:pt x="2016" y="2316"/>
                    </a:lnTo>
                    <a:lnTo>
                      <a:pt x="2028" y="2316"/>
                    </a:lnTo>
                    <a:lnTo>
                      <a:pt x="2040" y="2304"/>
                    </a:lnTo>
                    <a:lnTo>
                      <a:pt x="2046" y="2304"/>
                    </a:lnTo>
                    <a:lnTo>
                      <a:pt x="2052" y="2298"/>
                    </a:lnTo>
                    <a:lnTo>
                      <a:pt x="2070" y="2292"/>
                    </a:lnTo>
                    <a:lnTo>
                      <a:pt x="2082" y="2286"/>
                    </a:lnTo>
                    <a:lnTo>
                      <a:pt x="2088" y="2280"/>
                    </a:lnTo>
                    <a:lnTo>
                      <a:pt x="2100" y="2274"/>
                    </a:lnTo>
                    <a:lnTo>
                      <a:pt x="2124" y="2250"/>
                    </a:lnTo>
                    <a:lnTo>
                      <a:pt x="2136" y="2244"/>
                    </a:lnTo>
                    <a:lnTo>
                      <a:pt x="2148" y="2232"/>
                    </a:lnTo>
                    <a:lnTo>
                      <a:pt x="2160" y="2226"/>
                    </a:lnTo>
                    <a:lnTo>
                      <a:pt x="2154" y="2214"/>
                    </a:lnTo>
                    <a:lnTo>
                      <a:pt x="2190" y="2202"/>
                    </a:lnTo>
                    <a:lnTo>
                      <a:pt x="2202" y="2214"/>
                    </a:lnTo>
                    <a:lnTo>
                      <a:pt x="2220" y="2214"/>
                    </a:lnTo>
                    <a:lnTo>
                      <a:pt x="2256" y="2208"/>
                    </a:lnTo>
                    <a:lnTo>
                      <a:pt x="2298" y="2196"/>
                    </a:lnTo>
                    <a:lnTo>
                      <a:pt x="2316" y="2178"/>
                    </a:lnTo>
                    <a:lnTo>
                      <a:pt x="2328" y="2148"/>
                    </a:lnTo>
                    <a:lnTo>
                      <a:pt x="2334" y="2118"/>
                    </a:lnTo>
                    <a:lnTo>
                      <a:pt x="2340" y="2100"/>
                    </a:lnTo>
                    <a:lnTo>
                      <a:pt x="2346" y="2088"/>
                    </a:lnTo>
                    <a:lnTo>
                      <a:pt x="2376" y="2058"/>
                    </a:lnTo>
                    <a:lnTo>
                      <a:pt x="2382" y="2058"/>
                    </a:lnTo>
                    <a:lnTo>
                      <a:pt x="2382" y="2034"/>
                    </a:lnTo>
                    <a:lnTo>
                      <a:pt x="2388" y="2034"/>
                    </a:lnTo>
                    <a:lnTo>
                      <a:pt x="2394" y="2028"/>
                    </a:lnTo>
                    <a:lnTo>
                      <a:pt x="2406" y="2022"/>
                    </a:lnTo>
                    <a:lnTo>
                      <a:pt x="2418" y="2010"/>
                    </a:lnTo>
                    <a:lnTo>
                      <a:pt x="2424" y="1998"/>
                    </a:lnTo>
                    <a:lnTo>
                      <a:pt x="2442" y="1980"/>
                    </a:lnTo>
                    <a:lnTo>
                      <a:pt x="2442" y="1956"/>
                    </a:lnTo>
                    <a:lnTo>
                      <a:pt x="2448" y="1944"/>
                    </a:lnTo>
                    <a:lnTo>
                      <a:pt x="2454" y="1926"/>
                    </a:lnTo>
                    <a:lnTo>
                      <a:pt x="2460" y="1914"/>
                    </a:lnTo>
                    <a:lnTo>
                      <a:pt x="2490" y="1884"/>
                    </a:lnTo>
                    <a:lnTo>
                      <a:pt x="2502" y="1866"/>
                    </a:lnTo>
                    <a:lnTo>
                      <a:pt x="2526" y="1842"/>
                    </a:lnTo>
                    <a:lnTo>
                      <a:pt x="2538" y="1836"/>
                    </a:lnTo>
                    <a:lnTo>
                      <a:pt x="2550" y="1824"/>
                    </a:lnTo>
                    <a:lnTo>
                      <a:pt x="2556" y="1812"/>
                    </a:lnTo>
                    <a:lnTo>
                      <a:pt x="2556" y="1800"/>
                    </a:lnTo>
                    <a:lnTo>
                      <a:pt x="2562" y="1788"/>
                    </a:lnTo>
                    <a:lnTo>
                      <a:pt x="2562" y="1782"/>
                    </a:lnTo>
                    <a:lnTo>
                      <a:pt x="2586" y="1782"/>
                    </a:lnTo>
                    <a:lnTo>
                      <a:pt x="2610" y="1770"/>
                    </a:lnTo>
                    <a:lnTo>
                      <a:pt x="2622" y="1752"/>
                    </a:lnTo>
                    <a:lnTo>
                      <a:pt x="2646" y="1728"/>
                    </a:lnTo>
                    <a:lnTo>
                      <a:pt x="2670" y="1698"/>
                    </a:lnTo>
                    <a:lnTo>
                      <a:pt x="2688" y="1674"/>
                    </a:lnTo>
                    <a:lnTo>
                      <a:pt x="2700" y="1662"/>
                    </a:lnTo>
                    <a:lnTo>
                      <a:pt x="2700" y="1656"/>
                    </a:lnTo>
                    <a:lnTo>
                      <a:pt x="2706" y="1638"/>
                    </a:lnTo>
                    <a:lnTo>
                      <a:pt x="2706" y="1614"/>
                    </a:lnTo>
                    <a:lnTo>
                      <a:pt x="2712" y="1596"/>
                    </a:lnTo>
                    <a:lnTo>
                      <a:pt x="2718" y="1590"/>
                    </a:lnTo>
                    <a:lnTo>
                      <a:pt x="2730" y="1572"/>
                    </a:lnTo>
                    <a:lnTo>
                      <a:pt x="2754" y="1542"/>
                    </a:lnTo>
                    <a:lnTo>
                      <a:pt x="2772" y="1494"/>
                    </a:lnTo>
                    <a:lnTo>
                      <a:pt x="2796" y="1458"/>
                    </a:lnTo>
                    <a:lnTo>
                      <a:pt x="2808" y="1428"/>
                    </a:lnTo>
                    <a:lnTo>
                      <a:pt x="2814" y="1416"/>
                    </a:lnTo>
                    <a:lnTo>
                      <a:pt x="2814" y="1386"/>
                    </a:lnTo>
                    <a:lnTo>
                      <a:pt x="2802" y="1362"/>
                    </a:lnTo>
                    <a:lnTo>
                      <a:pt x="2820" y="1308"/>
                    </a:lnTo>
                    <a:lnTo>
                      <a:pt x="2832" y="1290"/>
                    </a:lnTo>
                    <a:lnTo>
                      <a:pt x="2838" y="1266"/>
                    </a:lnTo>
                    <a:lnTo>
                      <a:pt x="2838" y="1224"/>
                    </a:lnTo>
                    <a:lnTo>
                      <a:pt x="2832" y="1194"/>
                    </a:lnTo>
                    <a:lnTo>
                      <a:pt x="2832" y="1176"/>
                    </a:lnTo>
                    <a:lnTo>
                      <a:pt x="2802" y="1164"/>
                    </a:lnTo>
                    <a:close/>
                    <a:moveTo>
                      <a:pt x="2016" y="2436"/>
                    </a:moveTo>
                    <a:lnTo>
                      <a:pt x="2022" y="2442"/>
                    </a:lnTo>
                    <a:lnTo>
                      <a:pt x="2028" y="2442"/>
                    </a:lnTo>
                    <a:lnTo>
                      <a:pt x="2040" y="2436"/>
                    </a:lnTo>
                    <a:lnTo>
                      <a:pt x="2046" y="2430"/>
                    </a:lnTo>
                    <a:lnTo>
                      <a:pt x="2034" y="2418"/>
                    </a:lnTo>
                    <a:lnTo>
                      <a:pt x="2016" y="2436"/>
                    </a:lnTo>
                    <a:close/>
                    <a:moveTo>
                      <a:pt x="1992" y="2454"/>
                    </a:moveTo>
                    <a:lnTo>
                      <a:pt x="1974" y="2454"/>
                    </a:lnTo>
                    <a:lnTo>
                      <a:pt x="1962" y="2466"/>
                    </a:lnTo>
                    <a:lnTo>
                      <a:pt x="1962" y="2472"/>
                    </a:lnTo>
                    <a:lnTo>
                      <a:pt x="1962" y="2460"/>
                    </a:lnTo>
                    <a:lnTo>
                      <a:pt x="1938" y="2460"/>
                    </a:lnTo>
                    <a:lnTo>
                      <a:pt x="1926" y="2466"/>
                    </a:lnTo>
                    <a:lnTo>
                      <a:pt x="1914" y="2466"/>
                    </a:lnTo>
                    <a:lnTo>
                      <a:pt x="1908" y="2478"/>
                    </a:lnTo>
                    <a:lnTo>
                      <a:pt x="1890" y="2460"/>
                    </a:lnTo>
                    <a:lnTo>
                      <a:pt x="1854" y="2460"/>
                    </a:lnTo>
                    <a:lnTo>
                      <a:pt x="1830" y="2430"/>
                    </a:lnTo>
                    <a:lnTo>
                      <a:pt x="1824" y="2436"/>
                    </a:lnTo>
                    <a:lnTo>
                      <a:pt x="1818" y="2436"/>
                    </a:lnTo>
                    <a:lnTo>
                      <a:pt x="1812" y="2442"/>
                    </a:lnTo>
                    <a:lnTo>
                      <a:pt x="1806" y="2442"/>
                    </a:lnTo>
                    <a:lnTo>
                      <a:pt x="1776" y="2412"/>
                    </a:lnTo>
                    <a:lnTo>
                      <a:pt x="1776" y="2424"/>
                    </a:lnTo>
                    <a:lnTo>
                      <a:pt x="1782" y="2448"/>
                    </a:lnTo>
                    <a:lnTo>
                      <a:pt x="1782" y="2472"/>
                    </a:lnTo>
                    <a:lnTo>
                      <a:pt x="1776" y="2478"/>
                    </a:lnTo>
                    <a:lnTo>
                      <a:pt x="1776" y="2484"/>
                    </a:lnTo>
                    <a:lnTo>
                      <a:pt x="1770" y="2490"/>
                    </a:lnTo>
                    <a:lnTo>
                      <a:pt x="1770" y="2502"/>
                    </a:lnTo>
                    <a:lnTo>
                      <a:pt x="1776" y="2514"/>
                    </a:lnTo>
                    <a:lnTo>
                      <a:pt x="1776" y="2532"/>
                    </a:lnTo>
                    <a:lnTo>
                      <a:pt x="1764" y="2538"/>
                    </a:lnTo>
                    <a:lnTo>
                      <a:pt x="1758" y="2544"/>
                    </a:lnTo>
                    <a:lnTo>
                      <a:pt x="1752" y="2544"/>
                    </a:lnTo>
                    <a:lnTo>
                      <a:pt x="1740" y="2532"/>
                    </a:lnTo>
                    <a:lnTo>
                      <a:pt x="1740" y="2538"/>
                    </a:lnTo>
                    <a:lnTo>
                      <a:pt x="1734" y="2544"/>
                    </a:lnTo>
                    <a:lnTo>
                      <a:pt x="1734" y="2556"/>
                    </a:lnTo>
                    <a:lnTo>
                      <a:pt x="1728" y="2574"/>
                    </a:lnTo>
                    <a:lnTo>
                      <a:pt x="1728" y="2586"/>
                    </a:lnTo>
                    <a:lnTo>
                      <a:pt x="1740" y="2610"/>
                    </a:lnTo>
                    <a:lnTo>
                      <a:pt x="1740" y="2616"/>
                    </a:lnTo>
                    <a:lnTo>
                      <a:pt x="1746" y="2628"/>
                    </a:lnTo>
                    <a:lnTo>
                      <a:pt x="1770" y="2628"/>
                    </a:lnTo>
                    <a:lnTo>
                      <a:pt x="1752" y="2640"/>
                    </a:lnTo>
                    <a:lnTo>
                      <a:pt x="1758" y="2664"/>
                    </a:lnTo>
                    <a:lnTo>
                      <a:pt x="1770" y="2658"/>
                    </a:lnTo>
                    <a:lnTo>
                      <a:pt x="1776" y="2658"/>
                    </a:lnTo>
                    <a:lnTo>
                      <a:pt x="1782" y="2652"/>
                    </a:lnTo>
                    <a:lnTo>
                      <a:pt x="1794" y="2652"/>
                    </a:lnTo>
                    <a:lnTo>
                      <a:pt x="1800" y="2658"/>
                    </a:lnTo>
                    <a:lnTo>
                      <a:pt x="1818" y="2658"/>
                    </a:lnTo>
                    <a:lnTo>
                      <a:pt x="1830" y="2652"/>
                    </a:lnTo>
                    <a:lnTo>
                      <a:pt x="1836" y="2646"/>
                    </a:lnTo>
                    <a:lnTo>
                      <a:pt x="1842" y="2634"/>
                    </a:lnTo>
                    <a:lnTo>
                      <a:pt x="1854" y="2634"/>
                    </a:lnTo>
                    <a:lnTo>
                      <a:pt x="1860" y="2640"/>
                    </a:lnTo>
                    <a:lnTo>
                      <a:pt x="1860" y="2646"/>
                    </a:lnTo>
                    <a:lnTo>
                      <a:pt x="1848" y="2658"/>
                    </a:lnTo>
                    <a:lnTo>
                      <a:pt x="1866" y="2664"/>
                    </a:lnTo>
                    <a:lnTo>
                      <a:pt x="1884" y="2646"/>
                    </a:lnTo>
                    <a:lnTo>
                      <a:pt x="1890" y="2634"/>
                    </a:lnTo>
                    <a:lnTo>
                      <a:pt x="1902" y="2628"/>
                    </a:lnTo>
                    <a:lnTo>
                      <a:pt x="1908" y="2616"/>
                    </a:lnTo>
                    <a:lnTo>
                      <a:pt x="1920" y="2604"/>
                    </a:lnTo>
                    <a:lnTo>
                      <a:pt x="1914" y="2604"/>
                    </a:lnTo>
                    <a:lnTo>
                      <a:pt x="1902" y="2592"/>
                    </a:lnTo>
                    <a:lnTo>
                      <a:pt x="1920" y="2562"/>
                    </a:lnTo>
                    <a:lnTo>
                      <a:pt x="1950" y="2562"/>
                    </a:lnTo>
                    <a:lnTo>
                      <a:pt x="1962" y="2538"/>
                    </a:lnTo>
                    <a:lnTo>
                      <a:pt x="1962" y="2514"/>
                    </a:lnTo>
                    <a:lnTo>
                      <a:pt x="1968" y="2502"/>
                    </a:lnTo>
                    <a:lnTo>
                      <a:pt x="1980" y="2496"/>
                    </a:lnTo>
                    <a:lnTo>
                      <a:pt x="1986" y="2484"/>
                    </a:lnTo>
                    <a:lnTo>
                      <a:pt x="1992" y="2478"/>
                    </a:lnTo>
                    <a:lnTo>
                      <a:pt x="1998" y="2466"/>
                    </a:lnTo>
                    <a:lnTo>
                      <a:pt x="1998" y="2460"/>
                    </a:lnTo>
                    <a:lnTo>
                      <a:pt x="1992" y="2454"/>
                    </a:lnTo>
                    <a:close/>
                    <a:moveTo>
                      <a:pt x="1902" y="246"/>
                    </a:moveTo>
                    <a:lnTo>
                      <a:pt x="1890" y="258"/>
                    </a:lnTo>
                    <a:lnTo>
                      <a:pt x="1890" y="270"/>
                    </a:lnTo>
                    <a:lnTo>
                      <a:pt x="1884" y="282"/>
                    </a:lnTo>
                    <a:lnTo>
                      <a:pt x="1884" y="294"/>
                    </a:lnTo>
                    <a:lnTo>
                      <a:pt x="1896" y="300"/>
                    </a:lnTo>
                    <a:lnTo>
                      <a:pt x="1920" y="300"/>
                    </a:lnTo>
                    <a:lnTo>
                      <a:pt x="1926" y="294"/>
                    </a:lnTo>
                    <a:lnTo>
                      <a:pt x="1932" y="294"/>
                    </a:lnTo>
                    <a:lnTo>
                      <a:pt x="1926" y="282"/>
                    </a:lnTo>
                    <a:lnTo>
                      <a:pt x="1932" y="252"/>
                    </a:lnTo>
                    <a:lnTo>
                      <a:pt x="1920" y="252"/>
                    </a:lnTo>
                    <a:lnTo>
                      <a:pt x="1908" y="246"/>
                    </a:lnTo>
                    <a:lnTo>
                      <a:pt x="1902" y="246"/>
                    </a:lnTo>
                    <a:close/>
                    <a:moveTo>
                      <a:pt x="1770" y="2334"/>
                    </a:moveTo>
                    <a:lnTo>
                      <a:pt x="1758" y="2376"/>
                    </a:lnTo>
                    <a:lnTo>
                      <a:pt x="1812" y="2328"/>
                    </a:lnTo>
                    <a:lnTo>
                      <a:pt x="1770" y="2334"/>
                    </a:lnTo>
                    <a:close/>
                    <a:moveTo>
                      <a:pt x="2034" y="2400"/>
                    </a:moveTo>
                    <a:lnTo>
                      <a:pt x="2016" y="2358"/>
                    </a:lnTo>
                    <a:lnTo>
                      <a:pt x="1998" y="2376"/>
                    </a:lnTo>
                    <a:lnTo>
                      <a:pt x="1998" y="2394"/>
                    </a:lnTo>
                    <a:lnTo>
                      <a:pt x="2010" y="2406"/>
                    </a:lnTo>
                    <a:lnTo>
                      <a:pt x="2028" y="2406"/>
                    </a:lnTo>
                    <a:lnTo>
                      <a:pt x="2034" y="240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5" name="Arme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393" y="1458"/>
                <a:ext cx="57" cy="54"/>
              </a:xfrm>
              <a:custGeom>
                <a:avLst/>
                <a:gdLst>
                  <a:gd name="T0" fmla="*/ 2147483647 w 222"/>
                  <a:gd name="T1" fmla="*/ 2147483647 h 210"/>
                  <a:gd name="T2" fmla="*/ 2147483647 w 222"/>
                  <a:gd name="T3" fmla="*/ 2147483647 h 210"/>
                  <a:gd name="T4" fmla="*/ 2147483647 w 222"/>
                  <a:gd name="T5" fmla="*/ 2147483647 h 210"/>
                  <a:gd name="T6" fmla="*/ 2147483647 w 222"/>
                  <a:gd name="T7" fmla="*/ 2147483647 h 210"/>
                  <a:gd name="T8" fmla="*/ 2147483647 w 222"/>
                  <a:gd name="T9" fmla="*/ 2147483647 h 210"/>
                  <a:gd name="T10" fmla="*/ 2147483647 w 222"/>
                  <a:gd name="T11" fmla="*/ 2147483647 h 210"/>
                  <a:gd name="T12" fmla="*/ 2147483647 w 222"/>
                  <a:gd name="T13" fmla="*/ 2147483647 h 210"/>
                  <a:gd name="T14" fmla="*/ 2147483647 w 222"/>
                  <a:gd name="T15" fmla="*/ 2147483647 h 210"/>
                  <a:gd name="T16" fmla="*/ 2147483647 w 222"/>
                  <a:gd name="T17" fmla="*/ 2147483647 h 210"/>
                  <a:gd name="T18" fmla="*/ 2147483647 w 222"/>
                  <a:gd name="T19" fmla="*/ 2147483647 h 210"/>
                  <a:gd name="T20" fmla="*/ 2147483647 w 222"/>
                  <a:gd name="T21" fmla="*/ 2147483647 h 210"/>
                  <a:gd name="T22" fmla="*/ 2147483647 w 222"/>
                  <a:gd name="T23" fmla="*/ 2147483647 h 210"/>
                  <a:gd name="T24" fmla="*/ 2147483647 w 222"/>
                  <a:gd name="T25" fmla="*/ 2147483647 h 210"/>
                  <a:gd name="T26" fmla="*/ 2147483647 w 222"/>
                  <a:gd name="T27" fmla="*/ 2147483647 h 210"/>
                  <a:gd name="T28" fmla="*/ 2147483647 w 222"/>
                  <a:gd name="T29" fmla="*/ 2147483647 h 210"/>
                  <a:gd name="T30" fmla="*/ 2147483647 w 222"/>
                  <a:gd name="T31" fmla="*/ 2147483647 h 210"/>
                  <a:gd name="T32" fmla="*/ 2147483647 w 222"/>
                  <a:gd name="T33" fmla="*/ 2147483647 h 210"/>
                  <a:gd name="T34" fmla="*/ 2147483647 w 222"/>
                  <a:gd name="T35" fmla="*/ 2147483647 h 210"/>
                  <a:gd name="T36" fmla="*/ 2147483647 w 222"/>
                  <a:gd name="T37" fmla="*/ 2147483647 h 210"/>
                  <a:gd name="T38" fmla="*/ 2147483647 w 222"/>
                  <a:gd name="T39" fmla="*/ 0 h 210"/>
                  <a:gd name="T40" fmla="*/ 2147483647 w 222"/>
                  <a:gd name="T41" fmla="*/ 0 h 210"/>
                  <a:gd name="T42" fmla="*/ 2147483647 w 222"/>
                  <a:gd name="T43" fmla="*/ 2147483647 h 210"/>
                  <a:gd name="T44" fmla="*/ 2147483647 w 222"/>
                  <a:gd name="T45" fmla="*/ 2147483647 h 210"/>
                  <a:gd name="T46" fmla="*/ 2147483647 w 222"/>
                  <a:gd name="T47" fmla="*/ 2147483647 h 210"/>
                  <a:gd name="T48" fmla="*/ 0 w 222"/>
                  <a:gd name="T49" fmla="*/ 2147483647 h 210"/>
                  <a:gd name="T50" fmla="*/ 2147483647 w 222"/>
                  <a:gd name="T51" fmla="*/ 2147483647 h 210"/>
                  <a:gd name="T52" fmla="*/ 2147483647 w 222"/>
                  <a:gd name="T53" fmla="*/ 2147483647 h 210"/>
                  <a:gd name="T54" fmla="*/ 2147483647 w 222"/>
                  <a:gd name="T55" fmla="*/ 2147483647 h 210"/>
                  <a:gd name="T56" fmla="*/ 2147483647 w 222"/>
                  <a:gd name="T57" fmla="*/ 2147483647 h 210"/>
                  <a:gd name="T58" fmla="*/ 2147483647 w 222"/>
                  <a:gd name="T59" fmla="*/ 2147483647 h 210"/>
                  <a:gd name="T60" fmla="*/ 2147483647 w 222"/>
                  <a:gd name="T61" fmla="*/ 2147483647 h 210"/>
                  <a:gd name="T62" fmla="*/ 2147483647 w 222"/>
                  <a:gd name="T63" fmla="*/ 2147483647 h 210"/>
                  <a:gd name="T64" fmla="*/ 2147483647 w 222"/>
                  <a:gd name="T65" fmla="*/ 2147483647 h 210"/>
                  <a:gd name="T66" fmla="*/ 2147483647 w 222"/>
                  <a:gd name="T67" fmla="*/ 2147483647 h 210"/>
                  <a:gd name="T68" fmla="*/ 2147483647 w 222"/>
                  <a:gd name="T69" fmla="*/ 2147483647 h 210"/>
                  <a:gd name="T70" fmla="*/ 2147483647 w 222"/>
                  <a:gd name="T71" fmla="*/ 2147483647 h 210"/>
                  <a:gd name="T72" fmla="*/ 2147483647 w 222"/>
                  <a:gd name="T73" fmla="*/ 2147483647 h 210"/>
                  <a:gd name="T74" fmla="*/ 2147483647 w 222"/>
                  <a:gd name="T75" fmla="*/ 2147483647 h 210"/>
                  <a:gd name="T76" fmla="*/ 2147483647 w 222"/>
                  <a:gd name="T77" fmla="*/ 2147483647 h 210"/>
                  <a:gd name="T78" fmla="*/ 2147483647 w 222"/>
                  <a:gd name="T79" fmla="*/ 2147483647 h 210"/>
                  <a:gd name="T80" fmla="*/ 2147483647 w 222"/>
                  <a:gd name="T81" fmla="*/ 2147483647 h 210"/>
                  <a:gd name="T82" fmla="*/ 2147483647 w 222"/>
                  <a:gd name="T83" fmla="*/ 2147483647 h 210"/>
                  <a:gd name="T84" fmla="*/ 2147483647 w 222"/>
                  <a:gd name="T85" fmla="*/ 2147483647 h 210"/>
                  <a:gd name="T86" fmla="*/ 2147483647 w 222"/>
                  <a:gd name="T87" fmla="*/ 2147483647 h 210"/>
                  <a:gd name="T88" fmla="*/ 2147483647 w 222"/>
                  <a:gd name="T89" fmla="*/ 2147483647 h 210"/>
                  <a:gd name="T90" fmla="*/ 2147483647 w 222"/>
                  <a:gd name="T91" fmla="*/ 2147483647 h 210"/>
                  <a:gd name="T92" fmla="*/ 2147483647 w 222"/>
                  <a:gd name="T93" fmla="*/ 2147483647 h 210"/>
                  <a:gd name="T94" fmla="*/ 2147483647 w 222"/>
                  <a:gd name="T95" fmla="*/ 2147483647 h 210"/>
                  <a:gd name="T96" fmla="*/ 2147483647 w 222"/>
                  <a:gd name="T97" fmla="*/ 2147483647 h 210"/>
                  <a:gd name="T98" fmla="*/ 2147483647 w 222"/>
                  <a:gd name="T99" fmla="*/ 2147483647 h 210"/>
                  <a:gd name="T100" fmla="*/ 2147483647 w 222"/>
                  <a:gd name="T101" fmla="*/ 2147483647 h 210"/>
                  <a:gd name="T102" fmla="*/ 2147483647 w 222"/>
                  <a:gd name="T103" fmla="*/ 2147483647 h 210"/>
                  <a:gd name="T104" fmla="*/ 2147483647 w 222"/>
                  <a:gd name="T105" fmla="*/ 2147483647 h 210"/>
                  <a:gd name="T106" fmla="*/ 2147483647 w 222"/>
                  <a:gd name="T107" fmla="*/ 2147483647 h 2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10"/>
                  <a:gd name="T164" fmla="*/ 222 w 222"/>
                  <a:gd name="T165" fmla="*/ 210 h 2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10">
                    <a:moveTo>
                      <a:pt x="222" y="168"/>
                    </a:moveTo>
                    <a:lnTo>
                      <a:pt x="216" y="156"/>
                    </a:lnTo>
                    <a:lnTo>
                      <a:pt x="216" y="144"/>
                    </a:lnTo>
                    <a:lnTo>
                      <a:pt x="186" y="138"/>
                    </a:lnTo>
                    <a:lnTo>
                      <a:pt x="174" y="120"/>
                    </a:lnTo>
                    <a:lnTo>
                      <a:pt x="144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68" y="78"/>
                    </a:lnTo>
                    <a:lnTo>
                      <a:pt x="144" y="66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38" y="54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24" y="102"/>
                    </a:lnTo>
                    <a:lnTo>
                      <a:pt x="30" y="108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84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32"/>
                    </a:lnTo>
                    <a:lnTo>
                      <a:pt x="126" y="132"/>
                    </a:lnTo>
                    <a:lnTo>
                      <a:pt x="138" y="144"/>
                    </a:lnTo>
                    <a:lnTo>
                      <a:pt x="174" y="144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80" y="174"/>
                    </a:lnTo>
                    <a:lnTo>
                      <a:pt x="186" y="186"/>
                    </a:lnTo>
                    <a:lnTo>
                      <a:pt x="186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222" y="210"/>
                    </a:lnTo>
                    <a:lnTo>
                      <a:pt x="222" y="16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6" name="Argentin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431" y="2761"/>
                <a:ext cx="279" cy="624"/>
              </a:xfrm>
              <a:custGeom>
                <a:avLst/>
                <a:gdLst>
                  <a:gd name="T0" fmla="*/ 2147483647 w 1092"/>
                  <a:gd name="T1" fmla="*/ 2147483647 h 2442"/>
                  <a:gd name="T2" fmla="*/ 2147483647 w 1092"/>
                  <a:gd name="T3" fmla="*/ 2147483647 h 2442"/>
                  <a:gd name="T4" fmla="*/ 2147483647 w 1092"/>
                  <a:gd name="T5" fmla="*/ 2147483647 h 2442"/>
                  <a:gd name="T6" fmla="*/ 2147483647 w 1092"/>
                  <a:gd name="T7" fmla="*/ 2147483647 h 2442"/>
                  <a:gd name="T8" fmla="*/ 2147483647 w 1092"/>
                  <a:gd name="T9" fmla="*/ 2147483647 h 2442"/>
                  <a:gd name="T10" fmla="*/ 2147483647 w 1092"/>
                  <a:gd name="T11" fmla="*/ 2147483647 h 2442"/>
                  <a:gd name="T12" fmla="*/ 2147483647 w 1092"/>
                  <a:gd name="T13" fmla="*/ 2147483647 h 2442"/>
                  <a:gd name="T14" fmla="*/ 2147483647 w 1092"/>
                  <a:gd name="T15" fmla="*/ 2147483647 h 2442"/>
                  <a:gd name="T16" fmla="*/ 2147483647 w 1092"/>
                  <a:gd name="T17" fmla="*/ 2147483647 h 2442"/>
                  <a:gd name="T18" fmla="*/ 2147483647 w 1092"/>
                  <a:gd name="T19" fmla="*/ 2147483647 h 2442"/>
                  <a:gd name="T20" fmla="*/ 2147483647 w 1092"/>
                  <a:gd name="T21" fmla="*/ 0 h 2442"/>
                  <a:gd name="T22" fmla="*/ 2147483647 w 1092"/>
                  <a:gd name="T23" fmla="*/ 2147483647 h 2442"/>
                  <a:gd name="T24" fmla="*/ 2147483647 w 1092"/>
                  <a:gd name="T25" fmla="*/ 2147483647 h 2442"/>
                  <a:gd name="T26" fmla="*/ 2147483647 w 1092"/>
                  <a:gd name="T27" fmla="*/ 2147483647 h 2442"/>
                  <a:gd name="T28" fmla="*/ 2147483647 w 1092"/>
                  <a:gd name="T29" fmla="*/ 2147483647 h 2442"/>
                  <a:gd name="T30" fmla="*/ 2147483647 w 1092"/>
                  <a:gd name="T31" fmla="*/ 2147483647 h 2442"/>
                  <a:gd name="T32" fmla="*/ 2147483647 w 1092"/>
                  <a:gd name="T33" fmla="*/ 2147483647 h 2442"/>
                  <a:gd name="T34" fmla="*/ 2147483647 w 1092"/>
                  <a:gd name="T35" fmla="*/ 2147483647 h 2442"/>
                  <a:gd name="T36" fmla="*/ 2147483647 w 1092"/>
                  <a:gd name="T37" fmla="*/ 2147483647 h 2442"/>
                  <a:gd name="T38" fmla="*/ 2147483647 w 1092"/>
                  <a:gd name="T39" fmla="*/ 2147483647 h 2442"/>
                  <a:gd name="T40" fmla="*/ 2147483647 w 1092"/>
                  <a:gd name="T41" fmla="*/ 2147483647 h 2442"/>
                  <a:gd name="T42" fmla="*/ 2147483647 w 1092"/>
                  <a:gd name="T43" fmla="*/ 2147483647 h 2442"/>
                  <a:gd name="T44" fmla="*/ 2147483647 w 1092"/>
                  <a:gd name="T45" fmla="*/ 2147483647 h 2442"/>
                  <a:gd name="T46" fmla="*/ 2147483647 w 1092"/>
                  <a:gd name="T47" fmla="*/ 2147483647 h 2442"/>
                  <a:gd name="T48" fmla="*/ 2147483647 w 1092"/>
                  <a:gd name="T49" fmla="*/ 2147483647 h 2442"/>
                  <a:gd name="T50" fmla="*/ 2147483647 w 1092"/>
                  <a:gd name="T51" fmla="*/ 2147483647 h 2442"/>
                  <a:gd name="T52" fmla="*/ 2147483647 w 1092"/>
                  <a:gd name="T53" fmla="*/ 2147483647 h 2442"/>
                  <a:gd name="T54" fmla="*/ 2147483647 w 1092"/>
                  <a:gd name="T55" fmla="*/ 2147483647 h 2442"/>
                  <a:gd name="T56" fmla="*/ 2147483647 w 1092"/>
                  <a:gd name="T57" fmla="*/ 2147483647 h 2442"/>
                  <a:gd name="T58" fmla="*/ 2147483647 w 1092"/>
                  <a:gd name="T59" fmla="*/ 2147483647 h 2442"/>
                  <a:gd name="T60" fmla="*/ 2147483647 w 1092"/>
                  <a:gd name="T61" fmla="*/ 2147483647 h 2442"/>
                  <a:gd name="T62" fmla="*/ 2147483647 w 1092"/>
                  <a:gd name="T63" fmla="*/ 2147483647 h 2442"/>
                  <a:gd name="T64" fmla="*/ 2147483647 w 1092"/>
                  <a:gd name="T65" fmla="*/ 2147483647 h 2442"/>
                  <a:gd name="T66" fmla="*/ 2147483647 w 1092"/>
                  <a:gd name="T67" fmla="*/ 2147483647 h 2442"/>
                  <a:gd name="T68" fmla="*/ 2147483647 w 1092"/>
                  <a:gd name="T69" fmla="*/ 2147483647 h 2442"/>
                  <a:gd name="T70" fmla="*/ 2147483647 w 1092"/>
                  <a:gd name="T71" fmla="*/ 2147483647 h 2442"/>
                  <a:gd name="T72" fmla="*/ 2147483647 w 1092"/>
                  <a:gd name="T73" fmla="*/ 2147483647 h 2442"/>
                  <a:gd name="T74" fmla="*/ 2147483647 w 1092"/>
                  <a:gd name="T75" fmla="*/ 2147483647 h 2442"/>
                  <a:gd name="T76" fmla="*/ 2147483647 w 1092"/>
                  <a:gd name="T77" fmla="*/ 2147483647 h 2442"/>
                  <a:gd name="T78" fmla="*/ 2147483647 w 1092"/>
                  <a:gd name="T79" fmla="*/ 2147483647 h 2442"/>
                  <a:gd name="T80" fmla="*/ 2147483647 w 1092"/>
                  <a:gd name="T81" fmla="*/ 2147483647 h 2442"/>
                  <a:gd name="T82" fmla="*/ 2147483647 w 1092"/>
                  <a:gd name="T83" fmla="*/ 2147483647 h 2442"/>
                  <a:gd name="T84" fmla="*/ 2147483647 w 1092"/>
                  <a:gd name="T85" fmla="*/ 2147483647 h 2442"/>
                  <a:gd name="T86" fmla="*/ 2147483647 w 1092"/>
                  <a:gd name="T87" fmla="*/ 2147483647 h 2442"/>
                  <a:gd name="T88" fmla="*/ 2147483647 w 1092"/>
                  <a:gd name="T89" fmla="*/ 2147483647 h 2442"/>
                  <a:gd name="T90" fmla="*/ 2147483647 w 1092"/>
                  <a:gd name="T91" fmla="*/ 2147483647 h 2442"/>
                  <a:gd name="T92" fmla="*/ 2147483647 w 1092"/>
                  <a:gd name="T93" fmla="*/ 2147483647 h 2442"/>
                  <a:gd name="T94" fmla="*/ 2147483647 w 1092"/>
                  <a:gd name="T95" fmla="*/ 2147483647 h 2442"/>
                  <a:gd name="T96" fmla="*/ 2147483647 w 1092"/>
                  <a:gd name="T97" fmla="*/ 2147483647 h 2442"/>
                  <a:gd name="T98" fmla="*/ 2147483647 w 1092"/>
                  <a:gd name="T99" fmla="*/ 2147483647 h 2442"/>
                  <a:gd name="T100" fmla="*/ 2147483647 w 1092"/>
                  <a:gd name="T101" fmla="*/ 2147483647 h 2442"/>
                  <a:gd name="T102" fmla="*/ 2147483647 w 1092"/>
                  <a:gd name="T103" fmla="*/ 2147483647 h 2442"/>
                  <a:gd name="T104" fmla="*/ 2147483647 w 1092"/>
                  <a:gd name="T105" fmla="*/ 2147483647 h 2442"/>
                  <a:gd name="T106" fmla="*/ 2147483647 w 1092"/>
                  <a:gd name="T107" fmla="*/ 2147483647 h 2442"/>
                  <a:gd name="T108" fmla="*/ 2147483647 w 1092"/>
                  <a:gd name="T109" fmla="*/ 2147483647 h 2442"/>
                  <a:gd name="T110" fmla="*/ 2147483647 w 1092"/>
                  <a:gd name="T111" fmla="*/ 2147483647 h 2442"/>
                  <a:gd name="T112" fmla="*/ 2147483647 w 1092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2"/>
                  <a:gd name="T172" fmla="*/ 0 h 2442"/>
                  <a:gd name="T173" fmla="*/ 1092 w 1092"/>
                  <a:gd name="T174" fmla="*/ 2442 h 24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2" h="2442">
                    <a:moveTo>
                      <a:pt x="954" y="534"/>
                    </a:moveTo>
                    <a:lnTo>
                      <a:pt x="978" y="528"/>
                    </a:lnTo>
                    <a:lnTo>
                      <a:pt x="984" y="504"/>
                    </a:lnTo>
                    <a:lnTo>
                      <a:pt x="990" y="498"/>
                    </a:lnTo>
                    <a:lnTo>
                      <a:pt x="990" y="480"/>
                    </a:lnTo>
                    <a:lnTo>
                      <a:pt x="1026" y="480"/>
                    </a:lnTo>
                    <a:lnTo>
                      <a:pt x="1026" y="462"/>
                    </a:lnTo>
                    <a:lnTo>
                      <a:pt x="1032" y="450"/>
                    </a:lnTo>
                    <a:lnTo>
                      <a:pt x="1038" y="444"/>
                    </a:lnTo>
                    <a:lnTo>
                      <a:pt x="1092" y="426"/>
                    </a:lnTo>
                    <a:lnTo>
                      <a:pt x="1092" y="390"/>
                    </a:lnTo>
                    <a:lnTo>
                      <a:pt x="1086" y="372"/>
                    </a:lnTo>
                    <a:lnTo>
                      <a:pt x="1086" y="342"/>
                    </a:lnTo>
                    <a:lnTo>
                      <a:pt x="1080" y="336"/>
                    </a:lnTo>
                    <a:lnTo>
                      <a:pt x="1074" y="336"/>
                    </a:lnTo>
                    <a:lnTo>
                      <a:pt x="1074" y="324"/>
                    </a:lnTo>
                    <a:lnTo>
                      <a:pt x="1062" y="300"/>
                    </a:lnTo>
                    <a:lnTo>
                      <a:pt x="1056" y="294"/>
                    </a:lnTo>
                    <a:lnTo>
                      <a:pt x="1038" y="294"/>
                    </a:lnTo>
                    <a:lnTo>
                      <a:pt x="1032" y="300"/>
                    </a:lnTo>
                    <a:lnTo>
                      <a:pt x="1020" y="306"/>
                    </a:lnTo>
                    <a:lnTo>
                      <a:pt x="1020" y="384"/>
                    </a:lnTo>
                    <a:lnTo>
                      <a:pt x="1008" y="390"/>
                    </a:lnTo>
                    <a:lnTo>
                      <a:pt x="1002" y="402"/>
                    </a:lnTo>
                    <a:lnTo>
                      <a:pt x="990" y="408"/>
                    </a:lnTo>
                    <a:lnTo>
                      <a:pt x="984" y="414"/>
                    </a:lnTo>
                    <a:lnTo>
                      <a:pt x="978" y="414"/>
                    </a:lnTo>
                    <a:lnTo>
                      <a:pt x="966" y="426"/>
                    </a:lnTo>
                    <a:lnTo>
                      <a:pt x="954" y="450"/>
                    </a:lnTo>
                    <a:lnTo>
                      <a:pt x="948" y="456"/>
                    </a:lnTo>
                    <a:lnTo>
                      <a:pt x="948" y="450"/>
                    </a:lnTo>
                    <a:lnTo>
                      <a:pt x="942" y="444"/>
                    </a:lnTo>
                    <a:lnTo>
                      <a:pt x="930" y="444"/>
                    </a:lnTo>
                    <a:lnTo>
                      <a:pt x="924" y="450"/>
                    </a:lnTo>
                    <a:lnTo>
                      <a:pt x="924" y="468"/>
                    </a:lnTo>
                    <a:lnTo>
                      <a:pt x="912" y="450"/>
                    </a:lnTo>
                    <a:lnTo>
                      <a:pt x="852" y="450"/>
                    </a:lnTo>
                    <a:lnTo>
                      <a:pt x="834" y="444"/>
                    </a:lnTo>
                    <a:lnTo>
                      <a:pt x="822" y="438"/>
                    </a:lnTo>
                    <a:lnTo>
                      <a:pt x="816" y="432"/>
                    </a:lnTo>
                    <a:lnTo>
                      <a:pt x="804" y="426"/>
                    </a:lnTo>
                    <a:lnTo>
                      <a:pt x="798" y="426"/>
                    </a:lnTo>
                    <a:lnTo>
                      <a:pt x="786" y="432"/>
                    </a:lnTo>
                    <a:lnTo>
                      <a:pt x="762" y="432"/>
                    </a:lnTo>
                    <a:lnTo>
                      <a:pt x="756" y="426"/>
                    </a:lnTo>
                    <a:lnTo>
                      <a:pt x="756" y="414"/>
                    </a:lnTo>
                    <a:lnTo>
                      <a:pt x="762" y="402"/>
                    </a:lnTo>
                    <a:lnTo>
                      <a:pt x="768" y="396"/>
                    </a:lnTo>
                    <a:lnTo>
                      <a:pt x="774" y="384"/>
                    </a:lnTo>
                    <a:lnTo>
                      <a:pt x="780" y="378"/>
                    </a:lnTo>
                    <a:lnTo>
                      <a:pt x="780" y="342"/>
                    </a:lnTo>
                    <a:lnTo>
                      <a:pt x="798" y="342"/>
                    </a:lnTo>
                    <a:lnTo>
                      <a:pt x="804" y="336"/>
                    </a:lnTo>
                    <a:lnTo>
                      <a:pt x="804" y="330"/>
                    </a:lnTo>
                    <a:lnTo>
                      <a:pt x="798" y="318"/>
                    </a:lnTo>
                    <a:lnTo>
                      <a:pt x="792" y="312"/>
                    </a:lnTo>
                    <a:lnTo>
                      <a:pt x="798" y="300"/>
                    </a:lnTo>
                    <a:lnTo>
                      <a:pt x="804" y="294"/>
                    </a:lnTo>
                    <a:lnTo>
                      <a:pt x="804" y="282"/>
                    </a:lnTo>
                    <a:lnTo>
                      <a:pt x="810" y="276"/>
                    </a:lnTo>
                    <a:lnTo>
                      <a:pt x="804" y="270"/>
                    </a:lnTo>
                    <a:lnTo>
                      <a:pt x="792" y="264"/>
                    </a:lnTo>
                    <a:lnTo>
                      <a:pt x="774" y="258"/>
                    </a:lnTo>
                    <a:lnTo>
                      <a:pt x="762" y="252"/>
                    </a:lnTo>
                    <a:lnTo>
                      <a:pt x="750" y="252"/>
                    </a:lnTo>
                    <a:lnTo>
                      <a:pt x="744" y="246"/>
                    </a:lnTo>
                    <a:lnTo>
                      <a:pt x="708" y="228"/>
                    </a:lnTo>
                    <a:lnTo>
                      <a:pt x="690" y="216"/>
                    </a:lnTo>
                    <a:lnTo>
                      <a:pt x="678" y="210"/>
                    </a:lnTo>
                    <a:lnTo>
                      <a:pt x="672" y="204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42" y="186"/>
                    </a:lnTo>
                    <a:lnTo>
                      <a:pt x="630" y="180"/>
                    </a:lnTo>
                    <a:lnTo>
                      <a:pt x="600" y="180"/>
                    </a:lnTo>
                    <a:lnTo>
                      <a:pt x="564" y="162"/>
                    </a:lnTo>
                    <a:lnTo>
                      <a:pt x="558" y="156"/>
                    </a:lnTo>
                    <a:lnTo>
                      <a:pt x="552" y="156"/>
                    </a:lnTo>
                    <a:lnTo>
                      <a:pt x="546" y="138"/>
                    </a:lnTo>
                    <a:lnTo>
                      <a:pt x="534" y="132"/>
                    </a:lnTo>
                    <a:lnTo>
                      <a:pt x="516" y="114"/>
                    </a:lnTo>
                    <a:lnTo>
                      <a:pt x="492" y="102"/>
                    </a:lnTo>
                    <a:lnTo>
                      <a:pt x="486" y="96"/>
                    </a:lnTo>
                    <a:lnTo>
                      <a:pt x="480" y="84"/>
                    </a:lnTo>
                    <a:lnTo>
                      <a:pt x="468" y="78"/>
                    </a:lnTo>
                    <a:lnTo>
                      <a:pt x="462" y="66"/>
                    </a:lnTo>
                    <a:lnTo>
                      <a:pt x="456" y="60"/>
                    </a:lnTo>
                    <a:lnTo>
                      <a:pt x="456" y="54"/>
                    </a:lnTo>
                    <a:lnTo>
                      <a:pt x="438" y="36"/>
                    </a:lnTo>
                    <a:lnTo>
                      <a:pt x="402" y="12"/>
                    </a:lnTo>
                    <a:lnTo>
                      <a:pt x="330" y="18"/>
                    </a:lnTo>
                    <a:lnTo>
                      <a:pt x="318" y="72"/>
                    </a:lnTo>
                    <a:lnTo>
                      <a:pt x="288" y="24"/>
                    </a:lnTo>
                    <a:lnTo>
                      <a:pt x="234" y="24"/>
                    </a:lnTo>
                    <a:lnTo>
                      <a:pt x="216" y="18"/>
                    </a:lnTo>
                    <a:lnTo>
                      <a:pt x="204" y="18"/>
                    </a:lnTo>
                    <a:lnTo>
                      <a:pt x="180" y="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38" y="30"/>
                    </a:lnTo>
                    <a:lnTo>
                      <a:pt x="138" y="48"/>
                    </a:lnTo>
                    <a:lnTo>
                      <a:pt x="126" y="48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26" y="96"/>
                    </a:lnTo>
                    <a:lnTo>
                      <a:pt x="114" y="180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90" y="192"/>
                    </a:lnTo>
                    <a:lnTo>
                      <a:pt x="72" y="198"/>
                    </a:lnTo>
                    <a:lnTo>
                      <a:pt x="60" y="210"/>
                    </a:lnTo>
                    <a:lnTo>
                      <a:pt x="48" y="216"/>
                    </a:lnTo>
                    <a:lnTo>
                      <a:pt x="42" y="228"/>
                    </a:lnTo>
                    <a:lnTo>
                      <a:pt x="36" y="234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54" y="252"/>
                    </a:lnTo>
                    <a:lnTo>
                      <a:pt x="66" y="252"/>
                    </a:lnTo>
                    <a:lnTo>
                      <a:pt x="66" y="258"/>
                    </a:lnTo>
                    <a:lnTo>
                      <a:pt x="42" y="282"/>
                    </a:lnTo>
                    <a:lnTo>
                      <a:pt x="42" y="300"/>
                    </a:lnTo>
                    <a:lnTo>
                      <a:pt x="48" y="306"/>
                    </a:lnTo>
                    <a:lnTo>
                      <a:pt x="60" y="312"/>
                    </a:lnTo>
                    <a:lnTo>
                      <a:pt x="72" y="324"/>
                    </a:lnTo>
                    <a:lnTo>
                      <a:pt x="78" y="336"/>
                    </a:lnTo>
                    <a:lnTo>
                      <a:pt x="72" y="342"/>
                    </a:lnTo>
                    <a:lnTo>
                      <a:pt x="66" y="354"/>
                    </a:lnTo>
                    <a:lnTo>
                      <a:pt x="54" y="366"/>
                    </a:lnTo>
                    <a:lnTo>
                      <a:pt x="48" y="366"/>
                    </a:lnTo>
                    <a:lnTo>
                      <a:pt x="54" y="366"/>
                    </a:lnTo>
                    <a:lnTo>
                      <a:pt x="60" y="372"/>
                    </a:lnTo>
                    <a:lnTo>
                      <a:pt x="84" y="384"/>
                    </a:lnTo>
                    <a:lnTo>
                      <a:pt x="90" y="396"/>
                    </a:lnTo>
                    <a:lnTo>
                      <a:pt x="90" y="408"/>
                    </a:lnTo>
                    <a:lnTo>
                      <a:pt x="78" y="414"/>
                    </a:lnTo>
                    <a:lnTo>
                      <a:pt x="72" y="420"/>
                    </a:lnTo>
                    <a:lnTo>
                      <a:pt x="54" y="420"/>
                    </a:lnTo>
                    <a:lnTo>
                      <a:pt x="54" y="432"/>
                    </a:lnTo>
                    <a:lnTo>
                      <a:pt x="48" y="450"/>
                    </a:lnTo>
                    <a:lnTo>
                      <a:pt x="48" y="462"/>
                    </a:lnTo>
                    <a:lnTo>
                      <a:pt x="42" y="474"/>
                    </a:lnTo>
                    <a:lnTo>
                      <a:pt x="42" y="486"/>
                    </a:lnTo>
                    <a:lnTo>
                      <a:pt x="30" y="498"/>
                    </a:lnTo>
                    <a:lnTo>
                      <a:pt x="24" y="510"/>
                    </a:lnTo>
                    <a:lnTo>
                      <a:pt x="18" y="516"/>
                    </a:lnTo>
                    <a:lnTo>
                      <a:pt x="18" y="582"/>
                    </a:lnTo>
                    <a:lnTo>
                      <a:pt x="6" y="594"/>
                    </a:lnTo>
                    <a:lnTo>
                      <a:pt x="6" y="606"/>
                    </a:lnTo>
                    <a:lnTo>
                      <a:pt x="18" y="630"/>
                    </a:lnTo>
                    <a:lnTo>
                      <a:pt x="30" y="666"/>
                    </a:lnTo>
                    <a:lnTo>
                      <a:pt x="36" y="678"/>
                    </a:lnTo>
                    <a:lnTo>
                      <a:pt x="36" y="684"/>
                    </a:lnTo>
                    <a:lnTo>
                      <a:pt x="12" y="684"/>
                    </a:lnTo>
                    <a:lnTo>
                      <a:pt x="18" y="738"/>
                    </a:lnTo>
                    <a:lnTo>
                      <a:pt x="6" y="744"/>
                    </a:lnTo>
                    <a:lnTo>
                      <a:pt x="0" y="744"/>
                    </a:lnTo>
                    <a:lnTo>
                      <a:pt x="0" y="768"/>
                    </a:lnTo>
                    <a:lnTo>
                      <a:pt x="6" y="774"/>
                    </a:lnTo>
                    <a:lnTo>
                      <a:pt x="6" y="780"/>
                    </a:lnTo>
                    <a:lnTo>
                      <a:pt x="18" y="786"/>
                    </a:lnTo>
                    <a:lnTo>
                      <a:pt x="36" y="804"/>
                    </a:lnTo>
                    <a:lnTo>
                      <a:pt x="36" y="816"/>
                    </a:lnTo>
                    <a:lnTo>
                      <a:pt x="30" y="822"/>
                    </a:lnTo>
                    <a:lnTo>
                      <a:pt x="30" y="828"/>
                    </a:lnTo>
                    <a:lnTo>
                      <a:pt x="48" y="846"/>
                    </a:lnTo>
                    <a:lnTo>
                      <a:pt x="60" y="876"/>
                    </a:lnTo>
                    <a:lnTo>
                      <a:pt x="66" y="888"/>
                    </a:lnTo>
                    <a:lnTo>
                      <a:pt x="60" y="894"/>
                    </a:lnTo>
                    <a:lnTo>
                      <a:pt x="60" y="906"/>
                    </a:lnTo>
                    <a:lnTo>
                      <a:pt x="72" y="918"/>
                    </a:lnTo>
                    <a:lnTo>
                      <a:pt x="96" y="918"/>
                    </a:lnTo>
                    <a:lnTo>
                      <a:pt x="102" y="960"/>
                    </a:lnTo>
                    <a:lnTo>
                      <a:pt x="108" y="972"/>
                    </a:lnTo>
                    <a:lnTo>
                      <a:pt x="114" y="978"/>
                    </a:lnTo>
                    <a:lnTo>
                      <a:pt x="120" y="990"/>
                    </a:lnTo>
                    <a:lnTo>
                      <a:pt x="120" y="996"/>
                    </a:lnTo>
                    <a:lnTo>
                      <a:pt x="102" y="1014"/>
                    </a:lnTo>
                    <a:lnTo>
                      <a:pt x="102" y="1038"/>
                    </a:lnTo>
                    <a:lnTo>
                      <a:pt x="96" y="1056"/>
                    </a:lnTo>
                    <a:lnTo>
                      <a:pt x="96" y="1086"/>
                    </a:lnTo>
                    <a:lnTo>
                      <a:pt x="84" y="1086"/>
                    </a:lnTo>
                    <a:lnTo>
                      <a:pt x="90" y="1092"/>
                    </a:lnTo>
                    <a:lnTo>
                      <a:pt x="96" y="1104"/>
                    </a:lnTo>
                    <a:lnTo>
                      <a:pt x="102" y="1110"/>
                    </a:lnTo>
                    <a:lnTo>
                      <a:pt x="108" y="1122"/>
                    </a:lnTo>
                    <a:lnTo>
                      <a:pt x="114" y="1128"/>
                    </a:lnTo>
                    <a:lnTo>
                      <a:pt x="114" y="1140"/>
                    </a:lnTo>
                    <a:lnTo>
                      <a:pt x="108" y="1152"/>
                    </a:lnTo>
                    <a:lnTo>
                      <a:pt x="108" y="1158"/>
                    </a:lnTo>
                    <a:lnTo>
                      <a:pt x="102" y="1176"/>
                    </a:lnTo>
                    <a:lnTo>
                      <a:pt x="78" y="1182"/>
                    </a:lnTo>
                    <a:lnTo>
                      <a:pt x="78" y="1188"/>
                    </a:lnTo>
                    <a:lnTo>
                      <a:pt x="84" y="1194"/>
                    </a:lnTo>
                    <a:lnTo>
                      <a:pt x="84" y="1206"/>
                    </a:lnTo>
                    <a:lnTo>
                      <a:pt x="90" y="1224"/>
                    </a:lnTo>
                    <a:lnTo>
                      <a:pt x="96" y="1236"/>
                    </a:lnTo>
                    <a:lnTo>
                      <a:pt x="96" y="1284"/>
                    </a:lnTo>
                    <a:lnTo>
                      <a:pt x="126" y="1308"/>
                    </a:lnTo>
                    <a:lnTo>
                      <a:pt x="126" y="1326"/>
                    </a:lnTo>
                    <a:lnTo>
                      <a:pt x="132" y="1326"/>
                    </a:lnTo>
                    <a:lnTo>
                      <a:pt x="150" y="1344"/>
                    </a:lnTo>
                    <a:lnTo>
                      <a:pt x="150" y="1350"/>
                    </a:lnTo>
                    <a:lnTo>
                      <a:pt x="144" y="1362"/>
                    </a:lnTo>
                    <a:lnTo>
                      <a:pt x="132" y="1368"/>
                    </a:lnTo>
                    <a:lnTo>
                      <a:pt x="126" y="1374"/>
                    </a:lnTo>
                    <a:lnTo>
                      <a:pt x="120" y="1374"/>
                    </a:lnTo>
                    <a:lnTo>
                      <a:pt x="132" y="1416"/>
                    </a:lnTo>
                    <a:lnTo>
                      <a:pt x="114" y="1428"/>
                    </a:lnTo>
                    <a:lnTo>
                      <a:pt x="132" y="1446"/>
                    </a:lnTo>
                    <a:lnTo>
                      <a:pt x="132" y="1452"/>
                    </a:lnTo>
                    <a:lnTo>
                      <a:pt x="126" y="1464"/>
                    </a:lnTo>
                    <a:lnTo>
                      <a:pt x="126" y="1470"/>
                    </a:lnTo>
                    <a:lnTo>
                      <a:pt x="144" y="1482"/>
                    </a:lnTo>
                    <a:lnTo>
                      <a:pt x="144" y="1494"/>
                    </a:lnTo>
                    <a:lnTo>
                      <a:pt x="138" y="1500"/>
                    </a:lnTo>
                    <a:lnTo>
                      <a:pt x="138" y="1530"/>
                    </a:lnTo>
                    <a:lnTo>
                      <a:pt x="144" y="1536"/>
                    </a:lnTo>
                    <a:lnTo>
                      <a:pt x="150" y="1548"/>
                    </a:lnTo>
                    <a:lnTo>
                      <a:pt x="150" y="1572"/>
                    </a:lnTo>
                    <a:lnTo>
                      <a:pt x="156" y="1584"/>
                    </a:lnTo>
                    <a:lnTo>
                      <a:pt x="174" y="1602"/>
                    </a:lnTo>
                    <a:lnTo>
                      <a:pt x="186" y="1608"/>
                    </a:lnTo>
                    <a:lnTo>
                      <a:pt x="198" y="1620"/>
                    </a:lnTo>
                    <a:lnTo>
                      <a:pt x="192" y="1620"/>
                    </a:lnTo>
                    <a:lnTo>
                      <a:pt x="180" y="1626"/>
                    </a:lnTo>
                    <a:lnTo>
                      <a:pt x="174" y="1632"/>
                    </a:lnTo>
                    <a:lnTo>
                      <a:pt x="174" y="1644"/>
                    </a:lnTo>
                    <a:lnTo>
                      <a:pt x="180" y="1656"/>
                    </a:lnTo>
                    <a:lnTo>
                      <a:pt x="180" y="1674"/>
                    </a:lnTo>
                    <a:lnTo>
                      <a:pt x="186" y="1686"/>
                    </a:lnTo>
                    <a:lnTo>
                      <a:pt x="186" y="1698"/>
                    </a:lnTo>
                    <a:lnTo>
                      <a:pt x="192" y="1704"/>
                    </a:lnTo>
                    <a:lnTo>
                      <a:pt x="216" y="1716"/>
                    </a:lnTo>
                    <a:lnTo>
                      <a:pt x="210" y="1746"/>
                    </a:lnTo>
                    <a:lnTo>
                      <a:pt x="216" y="1746"/>
                    </a:lnTo>
                    <a:lnTo>
                      <a:pt x="228" y="1752"/>
                    </a:lnTo>
                    <a:lnTo>
                      <a:pt x="234" y="1758"/>
                    </a:lnTo>
                    <a:lnTo>
                      <a:pt x="234" y="1764"/>
                    </a:lnTo>
                    <a:lnTo>
                      <a:pt x="240" y="1776"/>
                    </a:lnTo>
                    <a:lnTo>
                      <a:pt x="240" y="1806"/>
                    </a:lnTo>
                    <a:lnTo>
                      <a:pt x="252" y="1818"/>
                    </a:lnTo>
                    <a:lnTo>
                      <a:pt x="282" y="1818"/>
                    </a:lnTo>
                    <a:lnTo>
                      <a:pt x="294" y="1824"/>
                    </a:lnTo>
                    <a:lnTo>
                      <a:pt x="294" y="1830"/>
                    </a:lnTo>
                    <a:lnTo>
                      <a:pt x="288" y="1836"/>
                    </a:lnTo>
                    <a:lnTo>
                      <a:pt x="276" y="1836"/>
                    </a:lnTo>
                    <a:lnTo>
                      <a:pt x="264" y="1842"/>
                    </a:lnTo>
                    <a:lnTo>
                      <a:pt x="246" y="1842"/>
                    </a:lnTo>
                    <a:lnTo>
                      <a:pt x="252" y="1848"/>
                    </a:lnTo>
                    <a:lnTo>
                      <a:pt x="258" y="1848"/>
                    </a:lnTo>
                    <a:lnTo>
                      <a:pt x="270" y="1854"/>
                    </a:lnTo>
                    <a:lnTo>
                      <a:pt x="276" y="1860"/>
                    </a:lnTo>
                    <a:lnTo>
                      <a:pt x="288" y="1860"/>
                    </a:lnTo>
                    <a:lnTo>
                      <a:pt x="312" y="1884"/>
                    </a:lnTo>
                    <a:lnTo>
                      <a:pt x="306" y="1890"/>
                    </a:lnTo>
                    <a:lnTo>
                      <a:pt x="300" y="1902"/>
                    </a:lnTo>
                    <a:lnTo>
                      <a:pt x="288" y="1914"/>
                    </a:lnTo>
                    <a:lnTo>
                      <a:pt x="312" y="1932"/>
                    </a:lnTo>
                    <a:lnTo>
                      <a:pt x="306" y="1956"/>
                    </a:lnTo>
                    <a:lnTo>
                      <a:pt x="330" y="1980"/>
                    </a:lnTo>
                    <a:lnTo>
                      <a:pt x="324" y="2016"/>
                    </a:lnTo>
                    <a:lnTo>
                      <a:pt x="336" y="2040"/>
                    </a:lnTo>
                    <a:lnTo>
                      <a:pt x="324" y="2046"/>
                    </a:lnTo>
                    <a:lnTo>
                      <a:pt x="318" y="2088"/>
                    </a:lnTo>
                    <a:lnTo>
                      <a:pt x="324" y="2088"/>
                    </a:lnTo>
                    <a:lnTo>
                      <a:pt x="348" y="2112"/>
                    </a:lnTo>
                    <a:lnTo>
                      <a:pt x="348" y="2118"/>
                    </a:lnTo>
                    <a:lnTo>
                      <a:pt x="342" y="2118"/>
                    </a:lnTo>
                    <a:lnTo>
                      <a:pt x="330" y="2124"/>
                    </a:lnTo>
                    <a:lnTo>
                      <a:pt x="324" y="2130"/>
                    </a:lnTo>
                    <a:lnTo>
                      <a:pt x="348" y="2154"/>
                    </a:lnTo>
                    <a:lnTo>
                      <a:pt x="348" y="2160"/>
                    </a:lnTo>
                    <a:lnTo>
                      <a:pt x="342" y="2166"/>
                    </a:lnTo>
                    <a:lnTo>
                      <a:pt x="336" y="2166"/>
                    </a:lnTo>
                    <a:lnTo>
                      <a:pt x="330" y="2172"/>
                    </a:lnTo>
                    <a:lnTo>
                      <a:pt x="324" y="2172"/>
                    </a:lnTo>
                    <a:lnTo>
                      <a:pt x="324" y="2196"/>
                    </a:lnTo>
                    <a:lnTo>
                      <a:pt x="312" y="2202"/>
                    </a:lnTo>
                    <a:lnTo>
                      <a:pt x="312" y="2214"/>
                    </a:lnTo>
                    <a:lnTo>
                      <a:pt x="318" y="2226"/>
                    </a:lnTo>
                    <a:lnTo>
                      <a:pt x="324" y="2232"/>
                    </a:lnTo>
                    <a:lnTo>
                      <a:pt x="324" y="2268"/>
                    </a:lnTo>
                    <a:lnTo>
                      <a:pt x="354" y="2274"/>
                    </a:lnTo>
                    <a:lnTo>
                      <a:pt x="354" y="2280"/>
                    </a:lnTo>
                    <a:lnTo>
                      <a:pt x="360" y="2286"/>
                    </a:lnTo>
                    <a:lnTo>
                      <a:pt x="360" y="2298"/>
                    </a:lnTo>
                    <a:lnTo>
                      <a:pt x="366" y="2304"/>
                    </a:lnTo>
                    <a:lnTo>
                      <a:pt x="378" y="2310"/>
                    </a:lnTo>
                    <a:lnTo>
                      <a:pt x="384" y="2310"/>
                    </a:lnTo>
                    <a:lnTo>
                      <a:pt x="396" y="2298"/>
                    </a:lnTo>
                    <a:lnTo>
                      <a:pt x="414" y="2298"/>
                    </a:lnTo>
                    <a:lnTo>
                      <a:pt x="426" y="2304"/>
                    </a:lnTo>
                    <a:lnTo>
                      <a:pt x="438" y="2316"/>
                    </a:lnTo>
                    <a:lnTo>
                      <a:pt x="438" y="2340"/>
                    </a:lnTo>
                    <a:lnTo>
                      <a:pt x="456" y="2364"/>
                    </a:lnTo>
                    <a:lnTo>
                      <a:pt x="468" y="2382"/>
                    </a:lnTo>
                    <a:lnTo>
                      <a:pt x="504" y="2400"/>
                    </a:lnTo>
                    <a:lnTo>
                      <a:pt x="522" y="2418"/>
                    </a:lnTo>
                    <a:lnTo>
                      <a:pt x="534" y="2418"/>
                    </a:lnTo>
                    <a:lnTo>
                      <a:pt x="546" y="2412"/>
                    </a:lnTo>
                    <a:lnTo>
                      <a:pt x="642" y="2412"/>
                    </a:lnTo>
                    <a:lnTo>
                      <a:pt x="666" y="2430"/>
                    </a:lnTo>
                    <a:lnTo>
                      <a:pt x="660" y="2442"/>
                    </a:lnTo>
                    <a:lnTo>
                      <a:pt x="666" y="2424"/>
                    </a:lnTo>
                    <a:lnTo>
                      <a:pt x="672" y="2418"/>
                    </a:lnTo>
                    <a:lnTo>
                      <a:pt x="684" y="2418"/>
                    </a:lnTo>
                    <a:lnTo>
                      <a:pt x="690" y="2424"/>
                    </a:lnTo>
                    <a:lnTo>
                      <a:pt x="702" y="2424"/>
                    </a:lnTo>
                    <a:lnTo>
                      <a:pt x="714" y="2430"/>
                    </a:lnTo>
                    <a:lnTo>
                      <a:pt x="720" y="2436"/>
                    </a:lnTo>
                    <a:lnTo>
                      <a:pt x="678" y="2382"/>
                    </a:lnTo>
                    <a:lnTo>
                      <a:pt x="660" y="2382"/>
                    </a:lnTo>
                    <a:lnTo>
                      <a:pt x="666" y="2370"/>
                    </a:lnTo>
                    <a:lnTo>
                      <a:pt x="630" y="2340"/>
                    </a:lnTo>
                    <a:lnTo>
                      <a:pt x="630" y="2310"/>
                    </a:lnTo>
                    <a:lnTo>
                      <a:pt x="618" y="2298"/>
                    </a:lnTo>
                    <a:lnTo>
                      <a:pt x="624" y="2286"/>
                    </a:lnTo>
                    <a:lnTo>
                      <a:pt x="630" y="2286"/>
                    </a:lnTo>
                    <a:lnTo>
                      <a:pt x="642" y="2274"/>
                    </a:lnTo>
                    <a:lnTo>
                      <a:pt x="642" y="2268"/>
                    </a:lnTo>
                    <a:lnTo>
                      <a:pt x="636" y="2268"/>
                    </a:lnTo>
                    <a:lnTo>
                      <a:pt x="624" y="2262"/>
                    </a:lnTo>
                    <a:lnTo>
                      <a:pt x="606" y="2262"/>
                    </a:lnTo>
                    <a:lnTo>
                      <a:pt x="618" y="2250"/>
                    </a:lnTo>
                    <a:lnTo>
                      <a:pt x="618" y="2232"/>
                    </a:lnTo>
                    <a:lnTo>
                      <a:pt x="636" y="2256"/>
                    </a:lnTo>
                    <a:lnTo>
                      <a:pt x="648" y="2262"/>
                    </a:lnTo>
                    <a:lnTo>
                      <a:pt x="666" y="2262"/>
                    </a:lnTo>
                    <a:lnTo>
                      <a:pt x="672" y="2256"/>
                    </a:lnTo>
                    <a:lnTo>
                      <a:pt x="678" y="2244"/>
                    </a:lnTo>
                    <a:lnTo>
                      <a:pt x="678" y="2226"/>
                    </a:lnTo>
                    <a:lnTo>
                      <a:pt x="672" y="2208"/>
                    </a:lnTo>
                    <a:lnTo>
                      <a:pt x="666" y="2196"/>
                    </a:lnTo>
                    <a:lnTo>
                      <a:pt x="666" y="2178"/>
                    </a:lnTo>
                    <a:lnTo>
                      <a:pt x="678" y="2154"/>
                    </a:lnTo>
                    <a:lnTo>
                      <a:pt x="690" y="2142"/>
                    </a:lnTo>
                    <a:lnTo>
                      <a:pt x="708" y="2130"/>
                    </a:lnTo>
                    <a:lnTo>
                      <a:pt x="738" y="2100"/>
                    </a:lnTo>
                    <a:lnTo>
                      <a:pt x="726" y="2088"/>
                    </a:lnTo>
                    <a:lnTo>
                      <a:pt x="702" y="2088"/>
                    </a:lnTo>
                    <a:lnTo>
                      <a:pt x="726" y="2082"/>
                    </a:lnTo>
                    <a:lnTo>
                      <a:pt x="726" y="2064"/>
                    </a:lnTo>
                    <a:lnTo>
                      <a:pt x="714" y="2040"/>
                    </a:lnTo>
                    <a:lnTo>
                      <a:pt x="708" y="2034"/>
                    </a:lnTo>
                    <a:lnTo>
                      <a:pt x="696" y="2028"/>
                    </a:lnTo>
                    <a:lnTo>
                      <a:pt x="690" y="2028"/>
                    </a:lnTo>
                    <a:lnTo>
                      <a:pt x="684" y="2034"/>
                    </a:lnTo>
                    <a:lnTo>
                      <a:pt x="672" y="2016"/>
                    </a:lnTo>
                    <a:lnTo>
                      <a:pt x="642" y="2016"/>
                    </a:lnTo>
                    <a:lnTo>
                      <a:pt x="636" y="2010"/>
                    </a:lnTo>
                    <a:lnTo>
                      <a:pt x="624" y="2004"/>
                    </a:lnTo>
                    <a:lnTo>
                      <a:pt x="606" y="1992"/>
                    </a:lnTo>
                    <a:lnTo>
                      <a:pt x="582" y="1968"/>
                    </a:lnTo>
                    <a:lnTo>
                      <a:pt x="570" y="1950"/>
                    </a:lnTo>
                    <a:lnTo>
                      <a:pt x="564" y="1938"/>
                    </a:lnTo>
                    <a:lnTo>
                      <a:pt x="564" y="1926"/>
                    </a:lnTo>
                    <a:lnTo>
                      <a:pt x="570" y="1914"/>
                    </a:lnTo>
                    <a:lnTo>
                      <a:pt x="570" y="1908"/>
                    </a:lnTo>
                    <a:lnTo>
                      <a:pt x="576" y="1908"/>
                    </a:lnTo>
                    <a:lnTo>
                      <a:pt x="582" y="190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12" y="1860"/>
                    </a:lnTo>
                    <a:lnTo>
                      <a:pt x="666" y="1860"/>
                    </a:lnTo>
                    <a:lnTo>
                      <a:pt x="654" y="1848"/>
                    </a:lnTo>
                    <a:lnTo>
                      <a:pt x="654" y="1824"/>
                    </a:lnTo>
                    <a:lnTo>
                      <a:pt x="666" y="1824"/>
                    </a:lnTo>
                    <a:lnTo>
                      <a:pt x="666" y="1794"/>
                    </a:lnTo>
                    <a:lnTo>
                      <a:pt x="660" y="1788"/>
                    </a:lnTo>
                    <a:lnTo>
                      <a:pt x="654" y="1776"/>
                    </a:lnTo>
                    <a:lnTo>
                      <a:pt x="642" y="1764"/>
                    </a:lnTo>
                    <a:lnTo>
                      <a:pt x="642" y="1746"/>
                    </a:lnTo>
                    <a:lnTo>
                      <a:pt x="648" y="1728"/>
                    </a:lnTo>
                    <a:lnTo>
                      <a:pt x="654" y="1716"/>
                    </a:lnTo>
                    <a:lnTo>
                      <a:pt x="666" y="1710"/>
                    </a:lnTo>
                    <a:lnTo>
                      <a:pt x="672" y="1704"/>
                    </a:lnTo>
                    <a:lnTo>
                      <a:pt x="684" y="1704"/>
                    </a:lnTo>
                    <a:lnTo>
                      <a:pt x="684" y="1692"/>
                    </a:lnTo>
                    <a:lnTo>
                      <a:pt x="660" y="1692"/>
                    </a:lnTo>
                    <a:lnTo>
                      <a:pt x="648" y="1686"/>
                    </a:lnTo>
                    <a:lnTo>
                      <a:pt x="642" y="1680"/>
                    </a:lnTo>
                    <a:lnTo>
                      <a:pt x="642" y="1674"/>
                    </a:lnTo>
                    <a:lnTo>
                      <a:pt x="654" y="1668"/>
                    </a:lnTo>
                    <a:lnTo>
                      <a:pt x="666" y="1668"/>
                    </a:lnTo>
                    <a:lnTo>
                      <a:pt x="702" y="1686"/>
                    </a:lnTo>
                    <a:lnTo>
                      <a:pt x="708" y="1692"/>
                    </a:lnTo>
                    <a:lnTo>
                      <a:pt x="714" y="1692"/>
                    </a:lnTo>
                    <a:lnTo>
                      <a:pt x="720" y="1686"/>
                    </a:lnTo>
                    <a:lnTo>
                      <a:pt x="732" y="1680"/>
                    </a:lnTo>
                    <a:lnTo>
                      <a:pt x="732" y="1656"/>
                    </a:lnTo>
                    <a:lnTo>
                      <a:pt x="726" y="1644"/>
                    </a:lnTo>
                    <a:lnTo>
                      <a:pt x="708" y="1626"/>
                    </a:lnTo>
                    <a:lnTo>
                      <a:pt x="696" y="1626"/>
                    </a:lnTo>
                    <a:lnTo>
                      <a:pt x="690" y="1632"/>
                    </a:lnTo>
                    <a:lnTo>
                      <a:pt x="690" y="1650"/>
                    </a:lnTo>
                    <a:lnTo>
                      <a:pt x="684" y="1656"/>
                    </a:lnTo>
                    <a:lnTo>
                      <a:pt x="666" y="1656"/>
                    </a:lnTo>
                    <a:lnTo>
                      <a:pt x="654" y="1650"/>
                    </a:lnTo>
                    <a:lnTo>
                      <a:pt x="648" y="1644"/>
                    </a:lnTo>
                    <a:lnTo>
                      <a:pt x="648" y="1638"/>
                    </a:lnTo>
                    <a:lnTo>
                      <a:pt x="612" y="1638"/>
                    </a:lnTo>
                    <a:lnTo>
                      <a:pt x="606" y="1632"/>
                    </a:lnTo>
                    <a:lnTo>
                      <a:pt x="606" y="1572"/>
                    </a:lnTo>
                    <a:lnTo>
                      <a:pt x="600" y="1566"/>
                    </a:lnTo>
                    <a:lnTo>
                      <a:pt x="594" y="1554"/>
                    </a:lnTo>
                    <a:lnTo>
                      <a:pt x="588" y="1536"/>
                    </a:lnTo>
                    <a:lnTo>
                      <a:pt x="588" y="1524"/>
                    </a:lnTo>
                    <a:lnTo>
                      <a:pt x="594" y="1518"/>
                    </a:lnTo>
                    <a:lnTo>
                      <a:pt x="600" y="1518"/>
                    </a:lnTo>
                    <a:lnTo>
                      <a:pt x="606" y="1524"/>
                    </a:lnTo>
                    <a:lnTo>
                      <a:pt x="618" y="1524"/>
                    </a:lnTo>
                    <a:lnTo>
                      <a:pt x="624" y="1530"/>
                    </a:lnTo>
                    <a:lnTo>
                      <a:pt x="636" y="1536"/>
                    </a:lnTo>
                    <a:lnTo>
                      <a:pt x="672" y="1548"/>
                    </a:lnTo>
                    <a:lnTo>
                      <a:pt x="690" y="1560"/>
                    </a:lnTo>
                    <a:lnTo>
                      <a:pt x="708" y="1560"/>
                    </a:lnTo>
                    <a:lnTo>
                      <a:pt x="726" y="1554"/>
                    </a:lnTo>
                    <a:lnTo>
                      <a:pt x="738" y="1542"/>
                    </a:lnTo>
                    <a:lnTo>
                      <a:pt x="750" y="1536"/>
                    </a:lnTo>
                    <a:lnTo>
                      <a:pt x="768" y="1530"/>
                    </a:lnTo>
                    <a:lnTo>
                      <a:pt x="774" y="1524"/>
                    </a:lnTo>
                    <a:lnTo>
                      <a:pt x="774" y="1512"/>
                    </a:lnTo>
                    <a:lnTo>
                      <a:pt x="762" y="1506"/>
                    </a:lnTo>
                    <a:lnTo>
                      <a:pt x="750" y="1494"/>
                    </a:lnTo>
                    <a:lnTo>
                      <a:pt x="738" y="1488"/>
                    </a:lnTo>
                    <a:lnTo>
                      <a:pt x="738" y="1464"/>
                    </a:lnTo>
                    <a:lnTo>
                      <a:pt x="744" y="1452"/>
                    </a:lnTo>
                    <a:lnTo>
                      <a:pt x="750" y="1446"/>
                    </a:lnTo>
                    <a:lnTo>
                      <a:pt x="750" y="1434"/>
                    </a:lnTo>
                    <a:lnTo>
                      <a:pt x="756" y="1422"/>
                    </a:lnTo>
                    <a:lnTo>
                      <a:pt x="744" y="1410"/>
                    </a:lnTo>
                    <a:lnTo>
                      <a:pt x="726" y="1410"/>
                    </a:lnTo>
                    <a:lnTo>
                      <a:pt x="720" y="1386"/>
                    </a:lnTo>
                    <a:lnTo>
                      <a:pt x="714" y="1380"/>
                    </a:lnTo>
                    <a:lnTo>
                      <a:pt x="714" y="1368"/>
                    </a:lnTo>
                    <a:lnTo>
                      <a:pt x="720" y="1362"/>
                    </a:lnTo>
                    <a:lnTo>
                      <a:pt x="726" y="1362"/>
                    </a:lnTo>
                    <a:lnTo>
                      <a:pt x="732" y="1374"/>
                    </a:lnTo>
                    <a:lnTo>
                      <a:pt x="738" y="1380"/>
                    </a:lnTo>
                    <a:lnTo>
                      <a:pt x="738" y="1386"/>
                    </a:lnTo>
                    <a:lnTo>
                      <a:pt x="744" y="1398"/>
                    </a:lnTo>
                    <a:lnTo>
                      <a:pt x="756" y="1398"/>
                    </a:lnTo>
                    <a:lnTo>
                      <a:pt x="750" y="1380"/>
                    </a:lnTo>
                    <a:lnTo>
                      <a:pt x="828" y="1386"/>
                    </a:lnTo>
                    <a:lnTo>
                      <a:pt x="834" y="1380"/>
                    </a:lnTo>
                    <a:lnTo>
                      <a:pt x="840" y="1380"/>
                    </a:lnTo>
                    <a:lnTo>
                      <a:pt x="846" y="1374"/>
                    </a:lnTo>
                    <a:lnTo>
                      <a:pt x="864" y="1368"/>
                    </a:lnTo>
                    <a:lnTo>
                      <a:pt x="894" y="1362"/>
                    </a:lnTo>
                    <a:lnTo>
                      <a:pt x="930" y="1350"/>
                    </a:lnTo>
                    <a:lnTo>
                      <a:pt x="972" y="1338"/>
                    </a:lnTo>
                    <a:lnTo>
                      <a:pt x="1002" y="1326"/>
                    </a:lnTo>
                    <a:lnTo>
                      <a:pt x="1014" y="1320"/>
                    </a:lnTo>
                    <a:lnTo>
                      <a:pt x="1014" y="1284"/>
                    </a:lnTo>
                    <a:lnTo>
                      <a:pt x="1032" y="1272"/>
                    </a:lnTo>
                    <a:lnTo>
                      <a:pt x="1044" y="1218"/>
                    </a:lnTo>
                    <a:lnTo>
                      <a:pt x="1038" y="1194"/>
                    </a:lnTo>
                    <a:lnTo>
                      <a:pt x="1038" y="1170"/>
                    </a:lnTo>
                    <a:lnTo>
                      <a:pt x="1032" y="1170"/>
                    </a:lnTo>
                    <a:lnTo>
                      <a:pt x="1026" y="1164"/>
                    </a:lnTo>
                    <a:lnTo>
                      <a:pt x="1002" y="1152"/>
                    </a:lnTo>
                    <a:lnTo>
                      <a:pt x="990" y="1152"/>
                    </a:lnTo>
                    <a:lnTo>
                      <a:pt x="984" y="1146"/>
                    </a:lnTo>
                    <a:lnTo>
                      <a:pt x="978" y="1146"/>
                    </a:lnTo>
                    <a:lnTo>
                      <a:pt x="972" y="1140"/>
                    </a:lnTo>
                    <a:lnTo>
                      <a:pt x="990" y="1122"/>
                    </a:lnTo>
                    <a:lnTo>
                      <a:pt x="990" y="1092"/>
                    </a:lnTo>
                    <a:lnTo>
                      <a:pt x="984" y="1080"/>
                    </a:lnTo>
                    <a:lnTo>
                      <a:pt x="978" y="1074"/>
                    </a:lnTo>
                    <a:lnTo>
                      <a:pt x="954" y="1062"/>
                    </a:lnTo>
                    <a:lnTo>
                      <a:pt x="918" y="1050"/>
                    </a:lnTo>
                    <a:lnTo>
                      <a:pt x="906" y="1044"/>
                    </a:lnTo>
                    <a:lnTo>
                      <a:pt x="888" y="1032"/>
                    </a:lnTo>
                    <a:lnTo>
                      <a:pt x="876" y="1020"/>
                    </a:lnTo>
                    <a:lnTo>
                      <a:pt x="876" y="1002"/>
                    </a:lnTo>
                    <a:lnTo>
                      <a:pt x="882" y="990"/>
                    </a:lnTo>
                    <a:lnTo>
                      <a:pt x="888" y="990"/>
                    </a:lnTo>
                    <a:lnTo>
                      <a:pt x="888" y="984"/>
                    </a:lnTo>
                    <a:lnTo>
                      <a:pt x="858" y="948"/>
                    </a:lnTo>
                    <a:lnTo>
                      <a:pt x="858" y="900"/>
                    </a:lnTo>
                    <a:lnTo>
                      <a:pt x="882" y="900"/>
                    </a:lnTo>
                    <a:lnTo>
                      <a:pt x="888" y="894"/>
                    </a:lnTo>
                    <a:lnTo>
                      <a:pt x="894" y="894"/>
                    </a:lnTo>
                    <a:lnTo>
                      <a:pt x="894" y="888"/>
                    </a:lnTo>
                    <a:lnTo>
                      <a:pt x="888" y="876"/>
                    </a:lnTo>
                    <a:lnTo>
                      <a:pt x="876" y="870"/>
                    </a:lnTo>
                    <a:lnTo>
                      <a:pt x="870" y="858"/>
                    </a:lnTo>
                    <a:lnTo>
                      <a:pt x="864" y="852"/>
                    </a:lnTo>
                    <a:lnTo>
                      <a:pt x="876" y="834"/>
                    </a:lnTo>
                    <a:lnTo>
                      <a:pt x="864" y="822"/>
                    </a:lnTo>
                    <a:lnTo>
                      <a:pt x="858" y="810"/>
                    </a:lnTo>
                    <a:lnTo>
                      <a:pt x="852" y="804"/>
                    </a:lnTo>
                    <a:lnTo>
                      <a:pt x="864" y="792"/>
                    </a:lnTo>
                    <a:lnTo>
                      <a:pt x="882" y="792"/>
                    </a:lnTo>
                    <a:lnTo>
                      <a:pt x="858" y="774"/>
                    </a:lnTo>
                    <a:lnTo>
                      <a:pt x="858" y="738"/>
                    </a:lnTo>
                    <a:lnTo>
                      <a:pt x="882" y="726"/>
                    </a:lnTo>
                    <a:lnTo>
                      <a:pt x="876" y="726"/>
                    </a:lnTo>
                    <a:lnTo>
                      <a:pt x="852" y="702"/>
                    </a:lnTo>
                    <a:lnTo>
                      <a:pt x="852" y="696"/>
                    </a:lnTo>
                    <a:lnTo>
                      <a:pt x="870" y="678"/>
                    </a:lnTo>
                    <a:lnTo>
                      <a:pt x="870" y="666"/>
                    </a:lnTo>
                    <a:lnTo>
                      <a:pt x="876" y="654"/>
                    </a:lnTo>
                    <a:lnTo>
                      <a:pt x="876" y="642"/>
                    </a:lnTo>
                    <a:lnTo>
                      <a:pt x="882" y="636"/>
                    </a:lnTo>
                    <a:lnTo>
                      <a:pt x="900" y="636"/>
                    </a:lnTo>
                    <a:lnTo>
                      <a:pt x="906" y="630"/>
                    </a:lnTo>
                    <a:lnTo>
                      <a:pt x="912" y="618"/>
                    </a:lnTo>
                    <a:lnTo>
                      <a:pt x="918" y="612"/>
                    </a:lnTo>
                    <a:lnTo>
                      <a:pt x="918" y="588"/>
                    </a:lnTo>
                    <a:lnTo>
                      <a:pt x="930" y="588"/>
                    </a:lnTo>
                    <a:lnTo>
                      <a:pt x="948" y="570"/>
                    </a:lnTo>
                    <a:lnTo>
                      <a:pt x="948" y="558"/>
                    </a:lnTo>
                    <a:lnTo>
                      <a:pt x="954" y="546"/>
                    </a:lnTo>
                    <a:lnTo>
                      <a:pt x="954" y="534"/>
                    </a:lnTo>
                    <a:close/>
                    <a:moveTo>
                      <a:pt x="930" y="1020"/>
                    </a:moveTo>
                    <a:lnTo>
                      <a:pt x="942" y="1020"/>
                    </a:lnTo>
                    <a:lnTo>
                      <a:pt x="930" y="1014"/>
                    </a:lnTo>
                    <a:lnTo>
                      <a:pt x="930" y="102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7" name="Angol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864" y="2398"/>
                <a:ext cx="227" cy="283"/>
              </a:xfrm>
              <a:custGeom>
                <a:avLst/>
                <a:gdLst>
                  <a:gd name="T0" fmla="*/ 2147483647 w 888"/>
                  <a:gd name="T1" fmla="*/ 2147483647 h 1104"/>
                  <a:gd name="T2" fmla="*/ 2147483647 w 888"/>
                  <a:gd name="T3" fmla="*/ 2147483647 h 1104"/>
                  <a:gd name="T4" fmla="*/ 2147483647 w 888"/>
                  <a:gd name="T5" fmla="*/ 2147483647 h 1104"/>
                  <a:gd name="T6" fmla="*/ 2147483647 w 888"/>
                  <a:gd name="T7" fmla="*/ 0 h 1104"/>
                  <a:gd name="T8" fmla="*/ 2147483647 w 888"/>
                  <a:gd name="T9" fmla="*/ 2147483647 h 1104"/>
                  <a:gd name="T10" fmla="*/ 2147483647 w 888"/>
                  <a:gd name="T11" fmla="*/ 2147483647 h 1104"/>
                  <a:gd name="T12" fmla="*/ 2147483647 w 888"/>
                  <a:gd name="T13" fmla="*/ 2147483647 h 1104"/>
                  <a:gd name="T14" fmla="*/ 2147483647 w 888"/>
                  <a:gd name="T15" fmla="*/ 2147483647 h 1104"/>
                  <a:gd name="T16" fmla="*/ 2147483647 w 888"/>
                  <a:gd name="T17" fmla="*/ 2147483647 h 1104"/>
                  <a:gd name="T18" fmla="*/ 2147483647 w 888"/>
                  <a:gd name="T19" fmla="*/ 2147483647 h 1104"/>
                  <a:gd name="T20" fmla="*/ 2147483647 w 888"/>
                  <a:gd name="T21" fmla="*/ 2147483647 h 1104"/>
                  <a:gd name="T22" fmla="*/ 2147483647 w 888"/>
                  <a:gd name="T23" fmla="*/ 2147483647 h 1104"/>
                  <a:gd name="T24" fmla="*/ 2147483647 w 888"/>
                  <a:gd name="T25" fmla="*/ 2147483647 h 1104"/>
                  <a:gd name="T26" fmla="*/ 2147483647 w 888"/>
                  <a:gd name="T27" fmla="*/ 2147483647 h 1104"/>
                  <a:gd name="T28" fmla="*/ 2147483647 w 888"/>
                  <a:gd name="T29" fmla="*/ 2147483647 h 1104"/>
                  <a:gd name="T30" fmla="*/ 2147483647 w 888"/>
                  <a:gd name="T31" fmla="*/ 2147483647 h 1104"/>
                  <a:gd name="T32" fmla="*/ 2147483647 w 888"/>
                  <a:gd name="T33" fmla="*/ 2147483647 h 1104"/>
                  <a:gd name="T34" fmla="*/ 2147483647 w 888"/>
                  <a:gd name="T35" fmla="*/ 2147483647 h 1104"/>
                  <a:gd name="T36" fmla="*/ 2147483647 w 888"/>
                  <a:gd name="T37" fmla="*/ 2147483647 h 1104"/>
                  <a:gd name="T38" fmla="*/ 2147483647 w 888"/>
                  <a:gd name="T39" fmla="*/ 2147483647 h 1104"/>
                  <a:gd name="T40" fmla="*/ 2147483647 w 888"/>
                  <a:gd name="T41" fmla="*/ 2147483647 h 1104"/>
                  <a:gd name="T42" fmla="*/ 2147483647 w 888"/>
                  <a:gd name="T43" fmla="*/ 2147483647 h 1104"/>
                  <a:gd name="T44" fmla="*/ 2147483647 w 888"/>
                  <a:gd name="T45" fmla="*/ 2147483647 h 1104"/>
                  <a:gd name="T46" fmla="*/ 2147483647 w 888"/>
                  <a:gd name="T47" fmla="*/ 2147483647 h 1104"/>
                  <a:gd name="T48" fmla="*/ 2147483647 w 888"/>
                  <a:gd name="T49" fmla="*/ 2147483647 h 1104"/>
                  <a:gd name="T50" fmla="*/ 2147483647 w 888"/>
                  <a:gd name="T51" fmla="*/ 2147483647 h 1104"/>
                  <a:gd name="T52" fmla="*/ 2147483647 w 888"/>
                  <a:gd name="T53" fmla="*/ 2147483647 h 1104"/>
                  <a:gd name="T54" fmla="*/ 2147483647 w 888"/>
                  <a:gd name="T55" fmla="*/ 2147483647 h 1104"/>
                  <a:gd name="T56" fmla="*/ 2147483647 w 888"/>
                  <a:gd name="T57" fmla="*/ 2147483647 h 1104"/>
                  <a:gd name="T58" fmla="*/ 2147483647 w 888"/>
                  <a:gd name="T59" fmla="*/ 2147483647 h 1104"/>
                  <a:gd name="T60" fmla="*/ 2147483647 w 888"/>
                  <a:gd name="T61" fmla="*/ 2147483647 h 1104"/>
                  <a:gd name="T62" fmla="*/ 2147483647 w 888"/>
                  <a:gd name="T63" fmla="*/ 2147483647 h 1104"/>
                  <a:gd name="T64" fmla="*/ 2147483647 w 888"/>
                  <a:gd name="T65" fmla="*/ 2147483647 h 1104"/>
                  <a:gd name="T66" fmla="*/ 2147483647 w 888"/>
                  <a:gd name="T67" fmla="*/ 2147483647 h 1104"/>
                  <a:gd name="T68" fmla="*/ 2147483647 w 888"/>
                  <a:gd name="T69" fmla="*/ 2147483647 h 1104"/>
                  <a:gd name="T70" fmla="*/ 2147483647 w 888"/>
                  <a:gd name="T71" fmla="*/ 2147483647 h 1104"/>
                  <a:gd name="T72" fmla="*/ 2147483647 w 888"/>
                  <a:gd name="T73" fmla="*/ 2147483647 h 1104"/>
                  <a:gd name="T74" fmla="*/ 0 w 888"/>
                  <a:gd name="T75" fmla="*/ 2147483647 h 1104"/>
                  <a:gd name="T76" fmla="*/ 2147483647 w 888"/>
                  <a:gd name="T77" fmla="*/ 2147483647 h 1104"/>
                  <a:gd name="T78" fmla="*/ 2147483647 w 888"/>
                  <a:gd name="T79" fmla="*/ 2147483647 h 1104"/>
                  <a:gd name="T80" fmla="*/ 2147483647 w 888"/>
                  <a:gd name="T81" fmla="*/ 2147483647 h 1104"/>
                  <a:gd name="T82" fmla="*/ 2147483647 w 888"/>
                  <a:gd name="T83" fmla="*/ 2147483647 h 1104"/>
                  <a:gd name="T84" fmla="*/ 2147483647 w 888"/>
                  <a:gd name="T85" fmla="*/ 2147483647 h 1104"/>
                  <a:gd name="T86" fmla="*/ 2147483647 w 888"/>
                  <a:gd name="T87" fmla="*/ 2147483647 h 1104"/>
                  <a:gd name="T88" fmla="*/ 2147483647 w 888"/>
                  <a:gd name="T89" fmla="*/ 2147483647 h 1104"/>
                  <a:gd name="T90" fmla="*/ 2147483647 w 888"/>
                  <a:gd name="T91" fmla="*/ 2147483647 h 1104"/>
                  <a:gd name="T92" fmla="*/ 2147483647 w 888"/>
                  <a:gd name="T93" fmla="*/ 2147483647 h 1104"/>
                  <a:gd name="T94" fmla="*/ 2147483647 w 888"/>
                  <a:gd name="T95" fmla="*/ 2147483647 h 1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88"/>
                  <a:gd name="T145" fmla="*/ 0 h 1104"/>
                  <a:gd name="T146" fmla="*/ 888 w 888"/>
                  <a:gd name="T147" fmla="*/ 1104 h 1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88" h="1104">
                    <a:moveTo>
                      <a:pt x="42" y="114"/>
                    </a:moveTo>
                    <a:lnTo>
                      <a:pt x="42" y="120"/>
                    </a:lnTo>
                    <a:lnTo>
                      <a:pt x="48" y="120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2"/>
                    </a:lnTo>
                    <a:lnTo>
                      <a:pt x="72" y="96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60" y="66"/>
                    </a:lnTo>
                    <a:lnTo>
                      <a:pt x="96" y="36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2" y="12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42"/>
                    </a:lnTo>
                    <a:lnTo>
                      <a:pt x="36" y="42"/>
                    </a:lnTo>
                    <a:lnTo>
                      <a:pt x="36" y="60"/>
                    </a:lnTo>
                    <a:lnTo>
                      <a:pt x="42" y="114"/>
                    </a:lnTo>
                    <a:close/>
                    <a:moveTo>
                      <a:pt x="876" y="546"/>
                    </a:moveTo>
                    <a:lnTo>
                      <a:pt x="852" y="546"/>
                    </a:lnTo>
                    <a:lnTo>
                      <a:pt x="840" y="534"/>
                    </a:lnTo>
                    <a:lnTo>
                      <a:pt x="828" y="534"/>
                    </a:lnTo>
                    <a:lnTo>
                      <a:pt x="828" y="546"/>
                    </a:lnTo>
                    <a:lnTo>
                      <a:pt x="804" y="552"/>
                    </a:lnTo>
                    <a:lnTo>
                      <a:pt x="774" y="546"/>
                    </a:lnTo>
                    <a:lnTo>
                      <a:pt x="768" y="564"/>
                    </a:lnTo>
                    <a:lnTo>
                      <a:pt x="762" y="558"/>
                    </a:lnTo>
                    <a:lnTo>
                      <a:pt x="756" y="558"/>
                    </a:lnTo>
                    <a:lnTo>
                      <a:pt x="750" y="552"/>
                    </a:lnTo>
                    <a:lnTo>
                      <a:pt x="750" y="528"/>
                    </a:lnTo>
                    <a:lnTo>
                      <a:pt x="756" y="522"/>
                    </a:lnTo>
                    <a:lnTo>
                      <a:pt x="756" y="510"/>
                    </a:lnTo>
                    <a:lnTo>
                      <a:pt x="762" y="498"/>
                    </a:lnTo>
                    <a:lnTo>
                      <a:pt x="762" y="480"/>
                    </a:lnTo>
                    <a:lnTo>
                      <a:pt x="756" y="474"/>
                    </a:lnTo>
                    <a:lnTo>
                      <a:pt x="744" y="450"/>
                    </a:lnTo>
                    <a:lnTo>
                      <a:pt x="732" y="432"/>
                    </a:lnTo>
                    <a:lnTo>
                      <a:pt x="726" y="414"/>
                    </a:lnTo>
                    <a:lnTo>
                      <a:pt x="726" y="402"/>
                    </a:lnTo>
                    <a:lnTo>
                      <a:pt x="732" y="396"/>
                    </a:lnTo>
                    <a:lnTo>
                      <a:pt x="732" y="384"/>
                    </a:lnTo>
                    <a:lnTo>
                      <a:pt x="726" y="360"/>
                    </a:lnTo>
                    <a:lnTo>
                      <a:pt x="732" y="354"/>
                    </a:lnTo>
                    <a:lnTo>
                      <a:pt x="738" y="342"/>
                    </a:lnTo>
                    <a:lnTo>
                      <a:pt x="738" y="330"/>
                    </a:lnTo>
                    <a:lnTo>
                      <a:pt x="732" y="318"/>
                    </a:lnTo>
                    <a:lnTo>
                      <a:pt x="720" y="306"/>
                    </a:lnTo>
                    <a:lnTo>
                      <a:pt x="714" y="288"/>
                    </a:lnTo>
                    <a:lnTo>
                      <a:pt x="726" y="270"/>
                    </a:lnTo>
                    <a:lnTo>
                      <a:pt x="726" y="246"/>
                    </a:lnTo>
                    <a:lnTo>
                      <a:pt x="636" y="246"/>
                    </a:lnTo>
                    <a:lnTo>
                      <a:pt x="636" y="222"/>
                    </a:lnTo>
                    <a:lnTo>
                      <a:pt x="624" y="216"/>
                    </a:lnTo>
                    <a:lnTo>
                      <a:pt x="612" y="216"/>
                    </a:lnTo>
                    <a:lnTo>
                      <a:pt x="612" y="222"/>
                    </a:lnTo>
                    <a:lnTo>
                      <a:pt x="564" y="222"/>
                    </a:lnTo>
                    <a:lnTo>
                      <a:pt x="558" y="228"/>
                    </a:lnTo>
                    <a:lnTo>
                      <a:pt x="558" y="234"/>
                    </a:lnTo>
                    <a:lnTo>
                      <a:pt x="564" y="240"/>
                    </a:lnTo>
                    <a:lnTo>
                      <a:pt x="570" y="252"/>
                    </a:lnTo>
                    <a:lnTo>
                      <a:pt x="570" y="264"/>
                    </a:lnTo>
                    <a:lnTo>
                      <a:pt x="558" y="264"/>
                    </a:lnTo>
                    <a:lnTo>
                      <a:pt x="558" y="270"/>
                    </a:lnTo>
                    <a:lnTo>
                      <a:pt x="552" y="276"/>
                    </a:lnTo>
                    <a:lnTo>
                      <a:pt x="552" y="294"/>
                    </a:lnTo>
                    <a:lnTo>
                      <a:pt x="510" y="300"/>
                    </a:lnTo>
                    <a:lnTo>
                      <a:pt x="504" y="294"/>
                    </a:lnTo>
                    <a:lnTo>
                      <a:pt x="492" y="300"/>
                    </a:lnTo>
                    <a:lnTo>
                      <a:pt x="468" y="300"/>
                    </a:lnTo>
                    <a:lnTo>
                      <a:pt x="462" y="312"/>
                    </a:lnTo>
                    <a:lnTo>
                      <a:pt x="450" y="306"/>
                    </a:lnTo>
                    <a:lnTo>
                      <a:pt x="420" y="306"/>
                    </a:lnTo>
                    <a:lnTo>
                      <a:pt x="408" y="282"/>
                    </a:lnTo>
                    <a:lnTo>
                      <a:pt x="402" y="276"/>
                    </a:lnTo>
                    <a:lnTo>
                      <a:pt x="402" y="264"/>
                    </a:lnTo>
                    <a:lnTo>
                      <a:pt x="390" y="252"/>
                    </a:lnTo>
                    <a:lnTo>
                      <a:pt x="384" y="252"/>
                    </a:lnTo>
                    <a:lnTo>
                      <a:pt x="378" y="246"/>
                    </a:lnTo>
                    <a:lnTo>
                      <a:pt x="378" y="240"/>
                    </a:lnTo>
                    <a:lnTo>
                      <a:pt x="384" y="234"/>
                    </a:lnTo>
                    <a:lnTo>
                      <a:pt x="384" y="210"/>
                    </a:lnTo>
                    <a:lnTo>
                      <a:pt x="366" y="192"/>
                    </a:lnTo>
                    <a:lnTo>
                      <a:pt x="366" y="150"/>
                    </a:lnTo>
                    <a:lnTo>
                      <a:pt x="354" y="138"/>
                    </a:lnTo>
                    <a:lnTo>
                      <a:pt x="348" y="126"/>
                    </a:lnTo>
                    <a:lnTo>
                      <a:pt x="342" y="120"/>
                    </a:lnTo>
                    <a:lnTo>
                      <a:pt x="324" y="120"/>
                    </a:lnTo>
                    <a:lnTo>
                      <a:pt x="318" y="126"/>
                    </a:lnTo>
                    <a:lnTo>
                      <a:pt x="294" y="126"/>
                    </a:lnTo>
                    <a:lnTo>
                      <a:pt x="276" y="132"/>
                    </a:lnTo>
                    <a:lnTo>
                      <a:pt x="246" y="132"/>
                    </a:lnTo>
                    <a:lnTo>
                      <a:pt x="234" y="126"/>
                    </a:lnTo>
                    <a:lnTo>
                      <a:pt x="222" y="126"/>
                    </a:lnTo>
                    <a:lnTo>
                      <a:pt x="210" y="132"/>
                    </a:lnTo>
                    <a:lnTo>
                      <a:pt x="180" y="132"/>
                    </a:lnTo>
                    <a:lnTo>
                      <a:pt x="168" y="126"/>
                    </a:lnTo>
                    <a:lnTo>
                      <a:pt x="144" y="132"/>
                    </a:lnTo>
                    <a:lnTo>
                      <a:pt x="132" y="126"/>
                    </a:lnTo>
                    <a:lnTo>
                      <a:pt x="126" y="132"/>
                    </a:lnTo>
                    <a:lnTo>
                      <a:pt x="102" y="126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90" y="210"/>
                    </a:lnTo>
                    <a:lnTo>
                      <a:pt x="84" y="234"/>
                    </a:lnTo>
                    <a:lnTo>
                      <a:pt x="90" y="246"/>
                    </a:lnTo>
                    <a:lnTo>
                      <a:pt x="108" y="270"/>
                    </a:lnTo>
                    <a:lnTo>
                      <a:pt x="120" y="300"/>
                    </a:lnTo>
                    <a:lnTo>
                      <a:pt x="126" y="330"/>
                    </a:lnTo>
                    <a:lnTo>
                      <a:pt x="120" y="354"/>
                    </a:lnTo>
                    <a:lnTo>
                      <a:pt x="108" y="378"/>
                    </a:lnTo>
                    <a:lnTo>
                      <a:pt x="102" y="384"/>
                    </a:lnTo>
                    <a:lnTo>
                      <a:pt x="102" y="408"/>
                    </a:lnTo>
                    <a:lnTo>
                      <a:pt x="114" y="408"/>
                    </a:lnTo>
                    <a:lnTo>
                      <a:pt x="114" y="438"/>
                    </a:lnTo>
                    <a:lnTo>
                      <a:pt x="126" y="474"/>
                    </a:lnTo>
                    <a:lnTo>
                      <a:pt x="150" y="510"/>
                    </a:lnTo>
                    <a:lnTo>
                      <a:pt x="162" y="552"/>
                    </a:lnTo>
                    <a:lnTo>
                      <a:pt x="162" y="582"/>
                    </a:lnTo>
                    <a:lnTo>
                      <a:pt x="156" y="594"/>
                    </a:lnTo>
                    <a:lnTo>
                      <a:pt x="150" y="612"/>
                    </a:lnTo>
                    <a:lnTo>
                      <a:pt x="144" y="618"/>
                    </a:lnTo>
                    <a:lnTo>
                      <a:pt x="138" y="630"/>
                    </a:lnTo>
                    <a:lnTo>
                      <a:pt x="144" y="642"/>
                    </a:lnTo>
                    <a:lnTo>
                      <a:pt x="144" y="660"/>
                    </a:lnTo>
                    <a:lnTo>
                      <a:pt x="138" y="666"/>
                    </a:lnTo>
                    <a:lnTo>
                      <a:pt x="126" y="672"/>
                    </a:lnTo>
                    <a:lnTo>
                      <a:pt x="108" y="672"/>
                    </a:lnTo>
                    <a:lnTo>
                      <a:pt x="96" y="690"/>
                    </a:lnTo>
                    <a:lnTo>
                      <a:pt x="102" y="714"/>
                    </a:lnTo>
                    <a:lnTo>
                      <a:pt x="78" y="714"/>
                    </a:lnTo>
                    <a:lnTo>
                      <a:pt x="66" y="720"/>
                    </a:lnTo>
                    <a:lnTo>
                      <a:pt x="66" y="750"/>
                    </a:lnTo>
                    <a:lnTo>
                      <a:pt x="60" y="762"/>
                    </a:lnTo>
                    <a:lnTo>
                      <a:pt x="60" y="774"/>
                    </a:lnTo>
                    <a:lnTo>
                      <a:pt x="48" y="786"/>
                    </a:lnTo>
                    <a:lnTo>
                      <a:pt x="48" y="858"/>
                    </a:lnTo>
                    <a:lnTo>
                      <a:pt x="36" y="864"/>
                    </a:lnTo>
                    <a:lnTo>
                      <a:pt x="30" y="870"/>
                    </a:lnTo>
                    <a:lnTo>
                      <a:pt x="30" y="912"/>
                    </a:lnTo>
                    <a:lnTo>
                      <a:pt x="6" y="930"/>
                    </a:lnTo>
                    <a:lnTo>
                      <a:pt x="6" y="966"/>
                    </a:lnTo>
                    <a:lnTo>
                      <a:pt x="18" y="984"/>
                    </a:lnTo>
                    <a:lnTo>
                      <a:pt x="0" y="1002"/>
                    </a:lnTo>
                    <a:lnTo>
                      <a:pt x="0" y="1044"/>
                    </a:lnTo>
                    <a:lnTo>
                      <a:pt x="18" y="1044"/>
                    </a:lnTo>
                    <a:lnTo>
                      <a:pt x="36" y="1038"/>
                    </a:lnTo>
                    <a:lnTo>
                      <a:pt x="42" y="1044"/>
                    </a:lnTo>
                    <a:lnTo>
                      <a:pt x="72" y="1044"/>
                    </a:lnTo>
                    <a:lnTo>
                      <a:pt x="90" y="1026"/>
                    </a:lnTo>
                    <a:lnTo>
                      <a:pt x="90" y="1020"/>
                    </a:lnTo>
                    <a:lnTo>
                      <a:pt x="120" y="1020"/>
                    </a:lnTo>
                    <a:lnTo>
                      <a:pt x="126" y="1026"/>
                    </a:lnTo>
                    <a:lnTo>
                      <a:pt x="132" y="1038"/>
                    </a:lnTo>
                    <a:lnTo>
                      <a:pt x="156" y="1050"/>
                    </a:lnTo>
                    <a:lnTo>
                      <a:pt x="168" y="1050"/>
                    </a:lnTo>
                    <a:lnTo>
                      <a:pt x="174" y="1056"/>
                    </a:lnTo>
                    <a:lnTo>
                      <a:pt x="480" y="1056"/>
                    </a:lnTo>
                    <a:lnTo>
                      <a:pt x="480" y="1062"/>
                    </a:lnTo>
                    <a:lnTo>
                      <a:pt x="504" y="1086"/>
                    </a:lnTo>
                    <a:lnTo>
                      <a:pt x="540" y="1086"/>
                    </a:lnTo>
                    <a:lnTo>
                      <a:pt x="546" y="1098"/>
                    </a:lnTo>
                    <a:lnTo>
                      <a:pt x="618" y="1092"/>
                    </a:lnTo>
                    <a:lnTo>
                      <a:pt x="624" y="1104"/>
                    </a:lnTo>
                    <a:lnTo>
                      <a:pt x="696" y="1104"/>
                    </a:lnTo>
                    <a:lnTo>
                      <a:pt x="732" y="1098"/>
                    </a:lnTo>
                    <a:lnTo>
                      <a:pt x="780" y="1092"/>
                    </a:lnTo>
                    <a:lnTo>
                      <a:pt x="816" y="1080"/>
                    </a:lnTo>
                    <a:lnTo>
                      <a:pt x="828" y="1074"/>
                    </a:lnTo>
                    <a:lnTo>
                      <a:pt x="738" y="984"/>
                    </a:lnTo>
                    <a:lnTo>
                      <a:pt x="738" y="966"/>
                    </a:lnTo>
                    <a:lnTo>
                      <a:pt x="732" y="954"/>
                    </a:lnTo>
                    <a:lnTo>
                      <a:pt x="732" y="702"/>
                    </a:lnTo>
                    <a:lnTo>
                      <a:pt x="858" y="708"/>
                    </a:lnTo>
                    <a:lnTo>
                      <a:pt x="864" y="708"/>
                    </a:lnTo>
                    <a:lnTo>
                      <a:pt x="876" y="696"/>
                    </a:lnTo>
                    <a:lnTo>
                      <a:pt x="876" y="672"/>
                    </a:lnTo>
                    <a:lnTo>
                      <a:pt x="870" y="666"/>
                    </a:lnTo>
                    <a:lnTo>
                      <a:pt x="870" y="660"/>
                    </a:lnTo>
                    <a:lnTo>
                      <a:pt x="888" y="654"/>
                    </a:lnTo>
                    <a:lnTo>
                      <a:pt x="876" y="642"/>
                    </a:lnTo>
                    <a:lnTo>
                      <a:pt x="876" y="588"/>
                    </a:lnTo>
                    <a:lnTo>
                      <a:pt x="882" y="588"/>
                    </a:lnTo>
                    <a:lnTo>
                      <a:pt x="888" y="582"/>
                    </a:lnTo>
                    <a:lnTo>
                      <a:pt x="888" y="564"/>
                    </a:lnTo>
                    <a:lnTo>
                      <a:pt x="876" y="552"/>
                    </a:lnTo>
                    <a:lnTo>
                      <a:pt x="876" y="54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8" name="Andorr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692" y="1432"/>
                <a:ext cx="8" cy="4"/>
              </a:xfrm>
              <a:custGeom>
                <a:avLst/>
                <a:gdLst>
                  <a:gd name="T0" fmla="*/ 2147483647 w 30"/>
                  <a:gd name="T1" fmla="*/ 2147483647 h 18"/>
                  <a:gd name="T2" fmla="*/ 2147483647 w 30"/>
                  <a:gd name="T3" fmla="*/ 2147483647 h 18"/>
                  <a:gd name="T4" fmla="*/ 2147483647 w 30"/>
                  <a:gd name="T5" fmla="*/ 2147483647 h 18"/>
                  <a:gd name="T6" fmla="*/ 2147483647 w 30"/>
                  <a:gd name="T7" fmla="*/ 0 h 18"/>
                  <a:gd name="T8" fmla="*/ 0 w 30"/>
                  <a:gd name="T9" fmla="*/ 0 h 18"/>
                  <a:gd name="T10" fmla="*/ 2147483647 w 30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9" name="Alge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492" y="1544"/>
                <a:ext cx="378" cy="374"/>
              </a:xfrm>
              <a:custGeom>
                <a:avLst/>
                <a:gdLst>
                  <a:gd name="T0" fmla="*/ 2147483647 w 1476"/>
                  <a:gd name="T1" fmla="*/ 2147483647 h 1464"/>
                  <a:gd name="T2" fmla="*/ 2147483647 w 1476"/>
                  <a:gd name="T3" fmla="*/ 2147483647 h 1464"/>
                  <a:gd name="T4" fmla="*/ 2147483647 w 1476"/>
                  <a:gd name="T5" fmla="*/ 2147483647 h 1464"/>
                  <a:gd name="T6" fmla="*/ 2147483647 w 1476"/>
                  <a:gd name="T7" fmla="*/ 2147483647 h 1464"/>
                  <a:gd name="T8" fmla="*/ 2147483647 w 1476"/>
                  <a:gd name="T9" fmla="*/ 2147483647 h 1464"/>
                  <a:gd name="T10" fmla="*/ 2147483647 w 1476"/>
                  <a:gd name="T11" fmla="*/ 2147483647 h 1464"/>
                  <a:gd name="T12" fmla="*/ 2147483647 w 1476"/>
                  <a:gd name="T13" fmla="*/ 2147483647 h 1464"/>
                  <a:gd name="T14" fmla="*/ 2147483647 w 1476"/>
                  <a:gd name="T15" fmla="*/ 2147483647 h 1464"/>
                  <a:gd name="T16" fmla="*/ 2147483647 w 1476"/>
                  <a:gd name="T17" fmla="*/ 2147483647 h 1464"/>
                  <a:gd name="T18" fmla="*/ 2147483647 w 1476"/>
                  <a:gd name="T19" fmla="*/ 2147483647 h 1464"/>
                  <a:gd name="T20" fmla="*/ 2147483647 w 1476"/>
                  <a:gd name="T21" fmla="*/ 2147483647 h 1464"/>
                  <a:gd name="T22" fmla="*/ 2147483647 w 1476"/>
                  <a:gd name="T23" fmla="*/ 2147483647 h 1464"/>
                  <a:gd name="T24" fmla="*/ 2147483647 w 1476"/>
                  <a:gd name="T25" fmla="*/ 2147483647 h 1464"/>
                  <a:gd name="T26" fmla="*/ 2147483647 w 1476"/>
                  <a:gd name="T27" fmla="*/ 2147483647 h 1464"/>
                  <a:gd name="T28" fmla="*/ 2147483647 w 1476"/>
                  <a:gd name="T29" fmla="*/ 2147483647 h 1464"/>
                  <a:gd name="T30" fmla="*/ 2147483647 w 1476"/>
                  <a:gd name="T31" fmla="*/ 2147483647 h 1464"/>
                  <a:gd name="T32" fmla="*/ 2147483647 w 1476"/>
                  <a:gd name="T33" fmla="*/ 2147483647 h 1464"/>
                  <a:gd name="T34" fmla="*/ 2147483647 w 1476"/>
                  <a:gd name="T35" fmla="*/ 2147483647 h 1464"/>
                  <a:gd name="T36" fmla="*/ 2147483647 w 1476"/>
                  <a:gd name="T37" fmla="*/ 2147483647 h 1464"/>
                  <a:gd name="T38" fmla="*/ 2147483647 w 1476"/>
                  <a:gd name="T39" fmla="*/ 2147483647 h 1464"/>
                  <a:gd name="T40" fmla="*/ 2147483647 w 1476"/>
                  <a:gd name="T41" fmla="*/ 2147483647 h 1464"/>
                  <a:gd name="T42" fmla="*/ 2147483647 w 1476"/>
                  <a:gd name="T43" fmla="*/ 2147483647 h 1464"/>
                  <a:gd name="T44" fmla="*/ 2147483647 w 1476"/>
                  <a:gd name="T45" fmla="*/ 2147483647 h 1464"/>
                  <a:gd name="T46" fmla="*/ 2147483647 w 1476"/>
                  <a:gd name="T47" fmla="*/ 2147483647 h 1464"/>
                  <a:gd name="T48" fmla="*/ 2147483647 w 1476"/>
                  <a:gd name="T49" fmla="*/ 2147483647 h 1464"/>
                  <a:gd name="T50" fmla="*/ 2147483647 w 1476"/>
                  <a:gd name="T51" fmla="*/ 2147483647 h 1464"/>
                  <a:gd name="T52" fmla="*/ 2147483647 w 1476"/>
                  <a:gd name="T53" fmla="*/ 2147483647 h 1464"/>
                  <a:gd name="T54" fmla="*/ 2147483647 w 1476"/>
                  <a:gd name="T55" fmla="*/ 2147483647 h 1464"/>
                  <a:gd name="T56" fmla="*/ 2147483647 w 1476"/>
                  <a:gd name="T57" fmla="*/ 2147483647 h 1464"/>
                  <a:gd name="T58" fmla="*/ 2147483647 w 1476"/>
                  <a:gd name="T59" fmla="*/ 2147483647 h 1464"/>
                  <a:gd name="T60" fmla="*/ 2147483647 w 1476"/>
                  <a:gd name="T61" fmla="*/ 2147483647 h 1464"/>
                  <a:gd name="T62" fmla="*/ 2147483647 w 1476"/>
                  <a:gd name="T63" fmla="*/ 2147483647 h 1464"/>
                  <a:gd name="T64" fmla="*/ 2147483647 w 1476"/>
                  <a:gd name="T65" fmla="*/ 2147483647 h 1464"/>
                  <a:gd name="T66" fmla="*/ 2147483647 w 1476"/>
                  <a:gd name="T67" fmla="*/ 2147483647 h 1464"/>
                  <a:gd name="T68" fmla="*/ 2147483647 w 1476"/>
                  <a:gd name="T69" fmla="*/ 2147483647 h 1464"/>
                  <a:gd name="T70" fmla="*/ 2147483647 w 1476"/>
                  <a:gd name="T71" fmla="*/ 2147483647 h 1464"/>
                  <a:gd name="T72" fmla="*/ 2147483647 w 1476"/>
                  <a:gd name="T73" fmla="*/ 2147483647 h 1464"/>
                  <a:gd name="T74" fmla="*/ 2147483647 w 1476"/>
                  <a:gd name="T75" fmla="*/ 2147483647 h 1464"/>
                  <a:gd name="T76" fmla="*/ 2147483647 w 1476"/>
                  <a:gd name="T77" fmla="*/ 2147483647 h 1464"/>
                  <a:gd name="T78" fmla="*/ 2147483647 w 1476"/>
                  <a:gd name="T79" fmla="*/ 2147483647 h 1464"/>
                  <a:gd name="T80" fmla="*/ 2147483647 w 1476"/>
                  <a:gd name="T81" fmla="*/ 2147483647 h 1464"/>
                  <a:gd name="T82" fmla="*/ 2147483647 w 1476"/>
                  <a:gd name="T83" fmla="*/ 2147483647 h 1464"/>
                  <a:gd name="T84" fmla="*/ 2147483647 w 1476"/>
                  <a:gd name="T85" fmla="*/ 2147483647 h 1464"/>
                  <a:gd name="T86" fmla="*/ 2147483647 w 1476"/>
                  <a:gd name="T87" fmla="*/ 2147483647 h 1464"/>
                  <a:gd name="T88" fmla="*/ 2147483647 w 1476"/>
                  <a:gd name="T89" fmla="*/ 2147483647 h 1464"/>
                  <a:gd name="T90" fmla="*/ 2147483647 w 1476"/>
                  <a:gd name="T91" fmla="*/ 2147483647 h 1464"/>
                  <a:gd name="T92" fmla="*/ 2147483647 w 1476"/>
                  <a:gd name="T93" fmla="*/ 2147483647 h 1464"/>
                  <a:gd name="T94" fmla="*/ 2147483647 w 1476"/>
                  <a:gd name="T95" fmla="*/ 2147483647 h 1464"/>
                  <a:gd name="T96" fmla="*/ 2147483647 w 1476"/>
                  <a:gd name="T97" fmla="*/ 2147483647 h 1464"/>
                  <a:gd name="T98" fmla="*/ 2147483647 w 1476"/>
                  <a:gd name="T99" fmla="*/ 2147483647 h 1464"/>
                  <a:gd name="T100" fmla="*/ 2147483647 w 1476"/>
                  <a:gd name="T101" fmla="*/ 2147483647 h 1464"/>
                  <a:gd name="T102" fmla="*/ 2147483647 w 1476"/>
                  <a:gd name="T103" fmla="*/ 2147483647 h 1464"/>
                  <a:gd name="T104" fmla="*/ 2147483647 w 1476"/>
                  <a:gd name="T105" fmla="*/ 2147483647 h 14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76"/>
                  <a:gd name="T160" fmla="*/ 0 h 1464"/>
                  <a:gd name="T161" fmla="*/ 1476 w 1476"/>
                  <a:gd name="T162" fmla="*/ 1464 h 14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76" h="1464">
                    <a:moveTo>
                      <a:pt x="360" y="534"/>
                    </a:moveTo>
                    <a:lnTo>
                      <a:pt x="318" y="534"/>
                    </a:lnTo>
                    <a:lnTo>
                      <a:pt x="312" y="546"/>
                    </a:lnTo>
                    <a:lnTo>
                      <a:pt x="306" y="552"/>
                    </a:lnTo>
                    <a:lnTo>
                      <a:pt x="294" y="576"/>
                    </a:lnTo>
                    <a:lnTo>
                      <a:pt x="282" y="588"/>
                    </a:lnTo>
                    <a:lnTo>
                      <a:pt x="258" y="588"/>
                    </a:lnTo>
                    <a:lnTo>
                      <a:pt x="246" y="582"/>
                    </a:lnTo>
                    <a:lnTo>
                      <a:pt x="234" y="582"/>
                    </a:lnTo>
                    <a:lnTo>
                      <a:pt x="228" y="594"/>
                    </a:lnTo>
                    <a:lnTo>
                      <a:pt x="204" y="600"/>
                    </a:lnTo>
                    <a:lnTo>
                      <a:pt x="204" y="606"/>
                    </a:lnTo>
                    <a:lnTo>
                      <a:pt x="198" y="618"/>
                    </a:lnTo>
                    <a:lnTo>
                      <a:pt x="186" y="618"/>
                    </a:lnTo>
                    <a:lnTo>
                      <a:pt x="180" y="612"/>
                    </a:lnTo>
                    <a:lnTo>
                      <a:pt x="168" y="606"/>
                    </a:lnTo>
                    <a:lnTo>
                      <a:pt x="138" y="624"/>
                    </a:lnTo>
                    <a:lnTo>
                      <a:pt x="120" y="624"/>
                    </a:lnTo>
                    <a:lnTo>
                      <a:pt x="120" y="630"/>
                    </a:lnTo>
                    <a:lnTo>
                      <a:pt x="90" y="660"/>
                    </a:lnTo>
                    <a:lnTo>
                      <a:pt x="78" y="666"/>
                    </a:lnTo>
                    <a:lnTo>
                      <a:pt x="72" y="672"/>
                    </a:lnTo>
                    <a:lnTo>
                      <a:pt x="60" y="678"/>
                    </a:lnTo>
                    <a:lnTo>
                      <a:pt x="54" y="708"/>
                    </a:lnTo>
                    <a:lnTo>
                      <a:pt x="54" y="768"/>
                    </a:lnTo>
                    <a:lnTo>
                      <a:pt x="0" y="768"/>
                    </a:lnTo>
                    <a:lnTo>
                      <a:pt x="54" y="768"/>
                    </a:lnTo>
                    <a:lnTo>
                      <a:pt x="54" y="804"/>
                    </a:lnTo>
                    <a:lnTo>
                      <a:pt x="312" y="984"/>
                    </a:lnTo>
                    <a:lnTo>
                      <a:pt x="720" y="1296"/>
                    </a:lnTo>
                    <a:lnTo>
                      <a:pt x="720" y="1320"/>
                    </a:lnTo>
                    <a:lnTo>
                      <a:pt x="744" y="1320"/>
                    </a:lnTo>
                    <a:lnTo>
                      <a:pt x="750" y="1326"/>
                    </a:lnTo>
                    <a:lnTo>
                      <a:pt x="750" y="1344"/>
                    </a:lnTo>
                    <a:lnTo>
                      <a:pt x="762" y="1356"/>
                    </a:lnTo>
                    <a:lnTo>
                      <a:pt x="798" y="1356"/>
                    </a:lnTo>
                    <a:lnTo>
                      <a:pt x="804" y="1386"/>
                    </a:lnTo>
                    <a:lnTo>
                      <a:pt x="810" y="1386"/>
                    </a:lnTo>
                    <a:lnTo>
                      <a:pt x="816" y="1380"/>
                    </a:lnTo>
                    <a:lnTo>
                      <a:pt x="846" y="1380"/>
                    </a:lnTo>
                    <a:lnTo>
                      <a:pt x="858" y="1386"/>
                    </a:lnTo>
                    <a:lnTo>
                      <a:pt x="870" y="1410"/>
                    </a:lnTo>
                    <a:lnTo>
                      <a:pt x="870" y="1428"/>
                    </a:lnTo>
                    <a:lnTo>
                      <a:pt x="852" y="1446"/>
                    </a:lnTo>
                    <a:lnTo>
                      <a:pt x="852" y="1452"/>
                    </a:lnTo>
                    <a:lnTo>
                      <a:pt x="858" y="1458"/>
                    </a:lnTo>
                    <a:lnTo>
                      <a:pt x="870" y="1464"/>
                    </a:lnTo>
                    <a:lnTo>
                      <a:pt x="900" y="1464"/>
                    </a:lnTo>
                    <a:lnTo>
                      <a:pt x="906" y="1458"/>
                    </a:lnTo>
                    <a:lnTo>
                      <a:pt x="924" y="1458"/>
                    </a:lnTo>
                    <a:lnTo>
                      <a:pt x="954" y="1452"/>
                    </a:lnTo>
                    <a:lnTo>
                      <a:pt x="984" y="1440"/>
                    </a:lnTo>
                    <a:lnTo>
                      <a:pt x="1020" y="1434"/>
                    </a:lnTo>
                    <a:lnTo>
                      <a:pt x="1038" y="1434"/>
                    </a:lnTo>
                    <a:lnTo>
                      <a:pt x="1062" y="1416"/>
                    </a:lnTo>
                    <a:lnTo>
                      <a:pt x="1098" y="1386"/>
                    </a:lnTo>
                    <a:lnTo>
                      <a:pt x="1128" y="1350"/>
                    </a:lnTo>
                    <a:lnTo>
                      <a:pt x="1158" y="1326"/>
                    </a:lnTo>
                    <a:lnTo>
                      <a:pt x="1182" y="1314"/>
                    </a:lnTo>
                    <a:lnTo>
                      <a:pt x="1224" y="1284"/>
                    </a:lnTo>
                    <a:lnTo>
                      <a:pt x="1272" y="1248"/>
                    </a:lnTo>
                    <a:lnTo>
                      <a:pt x="1332" y="1206"/>
                    </a:lnTo>
                    <a:lnTo>
                      <a:pt x="1386" y="1170"/>
                    </a:lnTo>
                    <a:lnTo>
                      <a:pt x="1434" y="1134"/>
                    </a:lnTo>
                    <a:lnTo>
                      <a:pt x="1464" y="1110"/>
                    </a:lnTo>
                    <a:lnTo>
                      <a:pt x="1476" y="1104"/>
                    </a:lnTo>
                    <a:lnTo>
                      <a:pt x="1476" y="1098"/>
                    </a:lnTo>
                    <a:lnTo>
                      <a:pt x="1470" y="1092"/>
                    </a:lnTo>
                    <a:lnTo>
                      <a:pt x="1464" y="1080"/>
                    </a:lnTo>
                    <a:lnTo>
                      <a:pt x="1458" y="1062"/>
                    </a:lnTo>
                    <a:lnTo>
                      <a:pt x="1452" y="1050"/>
                    </a:lnTo>
                    <a:lnTo>
                      <a:pt x="1452" y="1044"/>
                    </a:lnTo>
                    <a:lnTo>
                      <a:pt x="1440" y="1032"/>
                    </a:lnTo>
                    <a:lnTo>
                      <a:pt x="1428" y="1032"/>
                    </a:lnTo>
                    <a:lnTo>
                      <a:pt x="1392" y="1014"/>
                    </a:lnTo>
                    <a:lnTo>
                      <a:pt x="1386" y="1014"/>
                    </a:lnTo>
                    <a:lnTo>
                      <a:pt x="1362" y="1026"/>
                    </a:lnTo>
                    <a:lnTo>
                      <a:pt x="1338" y="1002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26" y="942"/>
                    </a:lnTo>
                    <a:lnTo>
                      <a:pt x="1314" y="930"/>
                    </a:lnTo>
                    <a:lnTo>
                      <a:pt x="1308" y="912"/>
                    </a:lnTo>
                    <a:lnTo>
                      <a:pt x="1296" y="900"/>
                    </a:lnTo>
                    <a:lnTo>
                      <a:pt x="1290" y="888"/>
                    </a:lnTo>
                    <a:lnTo>
                      <a:pt x="1290" y="882"/>
                    </a:lnTo>
                    <a:lnTo>
                      <a:pt x="1296" y="876"/>
                    </a:lnTo>
                    <a:lnTo>
                      <a:pt x="1308" y="876"/>
                    </a:lnTo>
                    <a:lnTo>
                      <a:pt x="1320" y="870"/>
                    </a:lnTo>
                    <a:lnTo>
                      <a:pt x="1326" y="864"/>
                    </a:lnTo>
                    <a:lnTo>
                      <a:pt x="1332" y="852"/>
                    </a:lnTo>
                    <a:lnTo>
                      <a:pt x="1332" y="840"/>
                    </a:lnTo>
                    <a:lnTo>
                      <a:pt x="1326" y="834"/>
                    </a:lnTo>
                    <a:lnTo>
                      <a:pt x="1326" y="828"/>
                    </a:lnTo>
                    <a:lnTo>
                      <a:pt x="1320" y="774"/>
                    </a:lnTo>
                    <a:lnTo>
                      <a:pt x="1332" y="750"/>
                    </a:lnTo>
                    <a:lnTo>
                      <a:pt x="1326" y="732"/>
                    </a:lnTo>
                    <a:lnTo>
                      <a:pt x="1326" y="726"/>
                    </a:lnTo>
                    <a:lnTo>
                      <a:pt x="1332" y="720"/>
                    </a:lnTo>
                    <a:lnTo>
                      <a:pt x="1332" y="690"/>
                    </a:lnTo>
                    <a:lnTo>
                      <a:pt x="1338" y="678"/>
                    </a:lnTo>
                    <a:lnTo>
                      <a:pt x="1338" y="672"/>
                    </a:lnTo>
                    <a:lnTo>
                      <a:pt x="1326" y="648"/>
                    </a:lnTo>
                    <a:lnTo>
                      <a:pt x="1302" y="588"/>
                    </a:lnTo>
                    <a:lnTo>
                      <a:pt x="1290" y="570"/>
                    </a:lnTo>
                    <a:lnTo>
                      <a:pt x="1296" y="564"/>
                    </a:lnTo>
                    <a:lnTo>
                      <a:pt x="1308" y="558"/>
                    </a:lnTo>
                    <a:lnTo>
                      <a:pt x="1296" y="528"/>
                    </a:lnTo>
                    <a:lnTo>
                      <a:pt x="1284" y="480"/>
                    </a:lnTo>
                    <a:lnTo>
                      <a:pt x="1278" y="438"/>
                    </a:lnTo>
                    <a:lnTo>
                      <a:pt x="1272" y="414"/>
                    </a:lnTo>
                    <a:lnTo>
                      <a:pt x="1266" y="408"/>
                    </a:lnTo>
                    <a:lnTo>
                      <a:pt x="1260" y="396"/>
                    </a:lnTo>
                    <a:lnTo>
                      <a:pt x="1236" y="384"/>
                    </a:lnTo>
                    <a:lnTo>
                      <a:pt x="1230" y="378"/>
                    </a:lnTo>
                    <a:lnTo>
                      <a:pt x="1224" y="378"/>
                    </a:lnTo>
                    <a:lnTo>
                      <a:pt x="1224" y="336"/>
                    </a:lnTo>
                    <a:lnTo>
                      <a:pt x="1212" y="324"/>
                    </a:lnTo>
                    <a:lnTo>
                      <a:pt x="1194" y="318"/>
                    </a:lnTo>
                    <a:lnTo>
                      <a:pt x="1182" y="318"/>
                    </a:lnTo>
                    <a:lnTo>
                      <a:pt x="1182" y="288"/>
                    </a:lnTo>
                    <a:lnTo>
                      <a:pt x="1170" y="288"/>
                    </a:lnTo>
                    <a:lnTo>
                      <a:pt x="1170" y="246"/>
                    </a:lnTo>
                    <a:lnTo>
                      <a:pt x="1194" y="222"/>
                    </a:lnTo>
                    <a:lnTo>
                      <a:pt x="1218" y="204"/>
                    </a:lnTo>
                    <a:lnTo>
                      <a:pt x="1218" y="198"/>
                    </a:lnTo>
                    <a:lnTo>
                      <a:pt x="1224" y="192"/>
                    </a:lnTo>
                    <a:lnTo>
                      <a:pt x="1224" y="180"/>
                    </a:lnTo>
                    <a:lnTo>
                      <a:pt x="1230" y="168"/>
                    </a:lnTo>
                    <a:lnTo>
                      <a:pt x="1230" y="126"/>
                    </a:lnTo>
                    <a:lnTo>
                      <a:pt x="1224" y="114"/>
                    </a:lnTo>
                    <a:lnTo>
                      <a:pt x="1224" y="78"/>
                    </a:lnTo>
                    <a:lnTo>
                      <a:pt x="1230" y="66"/>
                    </a:lnTo>
                    <a:lnTo>
                      <a:pt x="1230" y="54"/>
                    </a:lnTo>
                    <a:lnTo>
                      <a:pt x="1212" y="48"/>
                    </a:lnTo>
                    <a:lnTo>
                      <a:pt x="1254" y="30"/>
                    </a:lnTo>
                    <a:lnTo>
                      <a:pt x="1254" y="18"/>
                    </a:lnTo>
                    <a:lnTo>
                      <a:pt x="1242" y="18"/>
                    </a:lnTo>
                    <a:lnTo>
                      <a:pt x="1236" y="12"/>
                    </a:lnTo>
                    <a:lnTo>
                      <a:pt x="1224" y="12"/>
                    </a:lnTo>
                    <a:lnTo>
                      <a:pt x="1206" y="24"/>
                    </a:lnTo>
                    <a:lnTo>
                      <a:pt x="1170" y="6"/>
                    </a:lnTo>
                    <a:lnTo>
                      <a:pt x="1152" y="6"/>
                    </a:lnTo>
                    <a:lnTo>
                      <a:pt x="1152" y="18"/>
                    </a:lnTo>
                    <a:lnTo>
                      <a:pt x="1116" y="18"/>
                    </a:lnTo>
                    <a:lnTo>
                      <a:pt x="1092" y="0"/>
                    </a:lnTo>
                    <a:lnTo>
                      <a:pt x="1086" y="30"/>
                    </a:lnTo>
                    <a:lnTo>
                      <a:pt x="1056" y="18"/>
                    </a:lnTo>
                    <a:lnTo>
                      <a:pt x="1026" y="42"/>
                    </a:lnTo>
                    <a:lnTo>
                      <a:pt x="1002" y="30"/>
                    </a:lnTo>
                    <a:lnTo>
                      <a:pt x="984" y="30"/>
                    </a:lnTo>
                    <a:lnTo>
                      <a:pt x="966" y="24"/>
                    </a:lnTo>
                    <a:lnTo>
                      <a:pt x="948" y="24"/>
                    </a:lnTo>
                    <a:lnTo>
                      <a:pt x="924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88" y="36"/>
                    </a:lnTo>
                    <a:lnTo>
                      <a:pt x="876" y="42"/>
                    </a:lnTo>
                    <a:lnTo>
                      <a:pt x="816" y="42"/>
                    </a:lnTo>
                    <a:lnTo>
                      <a:pt x="810" y="48"/>
                    </a:lnTo>
                    <a:lnTo>
                      <a:pt x="750" y="48"/>
                    </a:lnTo>
                    <a:lnTo>
                      <a:pt x="744" y="54"/>
                    </a:lnTo>
                    <a:lnTo>
                      <a:pt x="726" y="54"/>
                    </a:lnTo>
                    <a:lnTo>
                      <a:pt x="714" y="60"/>
                    </a:lnTo>
                    <a:lnTo>
                      <a:pt x="696" y="66"/>
                    </a:lnTo>
                    <a:lnTo>
                      <a:pt x="684" y="78"/>
                    </a:lnTo>
                    <a:lnTo>
                      <a:pt x="678" y="90"/>
                    </a:lnTo>
                    <a:lnTo>
                      <a:pt x="666" y="102"/>
                    </a:lnTo>
                    <a:lnTo>
                      <a:pt x="666" y="108"/>
                    </a:lnTo>
                    <a:lnTo>
                      <a:pt x="636" y="108"/>
                    </a:lnTo>
                    <a:lnTo>
                      <a:pt x="624" y="114"/>
                    </a:lnTo>
                    <a:lnTo>
                      <a:pt x="606" y="114"/>
                    </a:lnTo>
                    <a:lnTo>
                      <a:pt x="594" y="120"/>
                    </a:lnTo>
                    <a:lnTo>
                      <a:pt x="588" y="126"/>
                    </a:lnTo>
                    <a:lnTo>
                      <a:pt x="588" y="132"/>
                    </a:lnTo>
                    <a:lnTo>
                      <a:pt x="558" y="162"/>
                    </a:lnTo>
                    <a:lnTo>
                      <a:pt x="546" y="168"/>
                    </a:lnTo>
                    <a:lnTo>
                      <a:pt x="522" y="168"/>
                    </a:lnTo>
                    <a:lnTo>
                      <a:pt x="528" y="174"/>
                    </a:lnTo>
                    <a:lnTo>
                      <a:pt x="534" y="186"/>
                    </a:lnTo>
                    <a:lnTo>
                      <a:pt x="546" y="192"/>
                    </a:lnTo>
                    <a:lnTo>
                      <a:pt x="540" y="198"/>
                    </a:lnTo>
                    <a:lnTo>
                      <a:pt x="540" y="210"/>
                    </a:lnTo>
                    <a:lnTo>
                      <a:pt x="552" y="210"/>
                    </a:lnTo>
                    <a:lnTo>
                      <a:pt x="546" y="276"/>
                    </a:lnTo>
                    <a:lnTo>
                      <a:pt x="558" y="294"/>
                    </a:lnTo>
                    <a:lnTo>
                      <a:pt x="546" y="324"/>
                    </a:lnTo>
                    <a:lnTo>
                      <a:pt x="564" y="324"/>
                    </a:lnTo>
                    <a:lnTo>
                      <a:pt x="564" y="354"/>
                    </a:lnTo>
                    <a:lnTo>
                      <a:pt x="588" y="372"/>
                    </a:lnTo>
                    <a:lnTo>
                      <a:pt x="570" y="390"/>
                    </a:lnTo>
                    <a:lnTo>
                      <a:pt x="570" y="402"/>
                    </a:lnTo>
                    <a:lnTo>
                      <a:pt x="516" y="408"/>
                    </a:lnTo>
                    <a:lnTo>
                      <a:pt x="504" y="402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80" y="414"/>
                    </a:lnTo>
                    <a:lnTo>
                      <a:pt x="474" y="408"/>
                    </a:lnTo>
                    <a:lnTo>
                      <a:pt x="462" y="408"/>
                    </a:lnTo>
                    <a:lnTo>
                      <a:pt x="462" y="414"/>
                    </a:lnTo>
                    <a:lnTo>
                      <a:pt x="456" y="420"/>
                    </a:lnTo>
                    <a:lnTo>
                      <a:pt x="456" y="432"/>
                    </a:lnTo>
                    <a:lnTo>
                      <a:pt x="432" y="432"/>
                    </a:lnTo>
                    <a:lnTo>
                      <a:pt x="420" y="438"/>
                    </a:lnTo>
                    <a:lnTo>
                      <a:pt x="396" y="438"/>
                    </a:lnTo>
                    <a:lnTo>
                      <a:pt x="390" y="444"/>
                    </a:lnTo>
                    <a:lnTo>
                      <a:pt x="390" y="456"/>
                    </a:lnTo>
                    <a:lnTo>
                      <a:pt x="396" y="462"/>
                    </a:lnTo>
                    <a:lnTo>
                      <a:pt x="402" y="474"/>
                    </a:lnTo>
                    <a:lnTo>
                      <a:pt x="414" y="492"/>
                    </a:lnTo>
                    <a:lnTo>
                      <a:pt x="390" y="504"/>
                    </a:lnTo>
                    <a:lnTo>
                      <a:pt x="390" y="510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0" name="Alba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83" y="1432"/>
                <a:ext cx="37" cy="63"/>
              </a:xfrm>
              <a:custGeom>
                <a:avLst/>
                <a:gdLst>
                  <a:gd name="T0" fmla="*/ 2147483647 w 144"/>
                  <a:gd name="T1" fmla="*/ 2147483647 h 246"/>
                  <a:gd name="T2" fmla="*/ 2147483647 w 144"/>
                  <a:gd name="T3" fmla="*/ 2147483647 h 246"/>
                  <a:gd name="T4" fmla="*/ 2147483647 w 144"/>
                  <a:gd name="T5" fmla="*/ 2147483647 h 246"/>
                  <a:gd name="T6" fmla="*/ 2147483647 w 144"/>
                  <a:gd name="T7" fmla="*/ 2147483647 h 246"/>
                  <a:gd name="T8" fmla="*/ 2147483647 w 144"/>
                  <a:gd name="T9" fmla="*/ 2147483647 h 246"/>
                  <a:gd name="T10" fmla="*/ 2147483647 w 144"/>
                  <a:gd name="T11" fmla="*/ 2147483647 h 246"/>
                  <a:gd name="T12" fmla="*/ 2147483647 w 144"/>
                  <a:gd name="T13" fmla="*/ 2147483647 h 246"/>
                  <a:gd name="T14" fmla="*/ 2147483647 w 144"/>
                  <a:gd name="T15" fmla="*/ 2147483647 h 246"/>
                  <a:gd name="T16" fmla="*/ 2147483647 w 144"/>
                  <a:gd name="T17" fmla="*/ 2147483647 h 246"/>
                  <a:gd name="T18" fmla="*/ 2147483647 w 144"/>
                  <a:gd name="T19" fmla="*/ 2147483647 h 246"/>
                  <a:gd name="T20" fmla="*/ 2147483647 w 144"/>
                  <a:gd name="T21" fmla="*/ 2147483647 h 246"/>
                  <a:gd name="T22" fmla="*/ 2147483647 w 144"/>
                  <a:gd name="T23" fmla="*/ 2147483647 h 246"/>
                  <a:gd name="T24" fmla="*/ 2147483647 w 144"/>
                  <a:gd name="T25" fmla="*/ 2147483647 h 246"/>
                  <a:gd name="T26" fmla="*/ 2147483647 w 144"/>
                  <a:gd name="T27" fmla="*/ 2147483647 h 246"/>
                  <a:gd name="T28" fmla="*/ 2147483647 w 144"/>
                  <a:gd name="T29" fmla="*/ 2147483647 h 246"/>
                  <a:gd name="T30" fmla="*/ 2147483647 w 144"/>
                  <a:gd name="T31" fmla="*/ 2147483647 h 246"/>
                  <a:gd name="T32" fmla="*/ 2147483647 w 144"/>
                  <a:gd name="T33" fmla="*/ 2147483647 h 246"/>
                  <a:gd name="T34" fmla="*/ 2147483647 w 144"/>
                  <a:gd name="T35" fmla="*/ 2147483647 h 246"/>
                  <a:gd name="T36" fmla="*/ 2147483647 w 144"/>
                  <a:gd name="T37" fmla="*/ 2147483647 h 246"/>
                  <a:gd name="T38" fmla="*/ 2147483647 w 144"/>
                  <a:gd name="T39" fmla="*/ 0 h 246"/>
                  <a:gd name="T40" fmla="*/ 2147483647 w 144"/>
                  <a:gd name="T41" fmla="*/ 2147483647 h 246"/>
                  <a:gd name="T42" fmla="*/ 2147483647 w 144"/>
                  <a:gd name="T43" fmla="*/ 2147483647 h 246"/>
                  <a:gd name="T44" fmla="*/ 0 w 144"/>
                  <a:gd name="T45" fmla="*/ 2147483647 h 246"/>
                  <a:gd name="T46" fmla="*/ 2147483647 w 144"/>
                  <a:gd name="T47" fmla="*/ 2147483647 h 246"/>
                  <a:gd name="T48" fmla="*/ 2147483647 w 144"/>
                  <a:gd name="T49" fmla="*/ 2147483647 h 246"/>
                  <a:gd name="T50" fmla="*/ 2147483647 w 144"/>
                  <a:gd name="T51" fmla="*/ 2147483647 h 246"/>
                  <a:gd name="T52" fmla="*/ 2147483647 w 144"/>
                  <a:gd name="T53" fmla="*/ 2147483647 h 246"/>
                  <a:gd name="T54" fmla="*/ 2147483647 w 144"/>
                  <a:gd name="T55" fmla="*/ 2147483647 h 246"/>
                  <a:gd name="T56" fmla="*/ 2147483647 w 144"/>
                  <a:gd name="T57" fmla="*/ 2147483647 h 246"/>
                  <a:gd name="T58" fmla="*/ 2147483647 w 144"/>
                  <a:gd name="T59" fmla="*/ 2147483647 h 246"/>
                  <a:gd name="T60" fmla="*/ 2147483647 w 144"/>
                  <a:gd name="T61" fmla="*/ 2147483647 h 246"/>
                  <a:gd name="T62" fmla="*/ 2147483647 w 144"/>
                  <a:gd name="T63" fmla="*/ 2147483647 h 246"/>
                  <a:gd name="T64" fmla="*/ 2147483647 w 144"/>
                  <a:gd name="T65" fmla="*/ 2147483647 h 246"/>
                  <a:gd name="T66" fmla="*/ 2147483647 w 144"/>
                  <a:gd name="T67" fmla="*/ 2147483647 h 246"/>
                  <a:gd name="T68" fmla="*/ 2147483647 w 144"/>
                  <a:gd name="T69" fmla="*/ 2147483647 h 246"/>
                  <a:gd name="T70" fmla="*/ 2147483647 w 144"/>
                  <a:gd name="T71" fmla="*/ 2147483647 h 246"/>
                  <a:gd name="T72" fmla="*/ 2147483647 w 144"/>
                  <a:gd name="T73" fmla="*/ 2147483647 h 246"/>
                  <a:gd name="T74" fmla="*/ 2147483647 w 144"/>
                  <a:gd name="T75" fmla="*/ 2147483647 h 246"/>
                  <a:gd name="T76" fmla="*/ 2147483647 w 144"/>
                  <a:gd name="T77" fmla="*/ 2147483647 h 246"/>
                  <a:gd name="T78" fmla="*/ 2147483647 w 144"/>
                  <a:gd name="T79" fmla="*/ 2147483647 h 246"/>
                  <a:gd name="T80" fmla="*/ 2147483647 w 144"/>
                  <a:gd name="T81" fmla="*/ 2147483647 h 246"/>
                  <a:gd name="T82" fmla="*/ 2147483647 w 144"/>
                  <a:gd name="T83" fmla="*/ 2147483647 h 246"/>
                  <a:gd name="T84" fmla="*/ 2147483647 w 144"/>
                  <a:gd name="T85" fmla="*/ 2147483647 h 246"/>
                  <a:gd name="T86" fmla="*/ 2147483647 w 144"/>
                  <a:gd name="T87" fmla="*/ 2147483647 h 246"/>
                  <a:gd name="T88" fmla="*/ 2147483647 w 144"/>
                  <a:gd name="T89" fmla="*/ 214748364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1" name="South Afric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948" y="2767"/>
                <a:ext cx="290" cy="261"/>
              </a:xfrm>
              <a:custGeom>
                <a:avLst/>
                <a:gdLst>
                  <a:gd name="T0" fmla="*/ 2147483647 w 1134"/>
                  <a:gd name="T1" fmla="*/ 2147483647 h 1020"/>
                  <a:gd name="T2" fmla="*/ 2147483647 w 1134"/>
                  <a:gd name="T3" fmla="*/ 2147483647 h 1020"/>
                  <a:gd name="T4" fmla="*/ 2147483647 w 1134"/>
                  <a:gd name="T5" fmla="*/ 2147483647 h 1020"/>
                  <a:gd name="T6" fmla="*/ 2147483647 w 1134"/>
                  <a:gd name="T7" fmla="*/ 2147483647 h 1020"/>
                  <a:gd name="T8" fmla="*/ 2147483647 w 1134"/>
                  <a:gd name="T9" fmla="*/ 2147483647 h 1020"/>
                  <a:gd name="T10" fmla="*/ 2147483647 w 1134"/>
                  <a:gd name="T11" fmla="*/ 2147483647 h 1020"/>
                  <a:gd name="T12" fmla="*/ 2147483647 w 1134"/>
                  <a:gd name="T13" fmla="*/ 2147483647 h 1020"/>
                  <a:gd name="T14" fmla="*/ 2147483647 w 1134"/>
                  <a:gd name="T15" fmla="*/ 2147483647 h 1020"/>
                  <a:gd name="T16" fmla="*/ 2147483647 w 1134"/>
                  <a:gd name="T17" fmla="*/ 2147483647 h 1020"/>
                  <a:gd name="T18" fmla="*/ 2147483647 w 1134"/>
                  <a:gd name="T19" fmla="*/ 2147483647 h 1020"/>
                  <a:gd name="T20" fmla="*/ 2147483647 w 1134"/>
                  <a:gd name="T21" fmla="*/ 2147483647 h 1020"/>
                  <a:gd name="T22" fmla="*/ 2147483647 w 1134"/>
                  <a:gd name="T23" fmla="*/ 2147483647 h 1020"/>
                  <a:gd name="T24" fmla="*/ 2147483647 w 1134"/>
                  <a:gd name="T25" fmla="*/ 2147483647 h 1020"/>
                  <a:gd name="T26" fmla="*/ 2147483647 w 1134"/>
                  <a:gd name="T27" fmla="*/ 2147483647 h 1020"/>
                  <a:gd name="T28" fmla="*/ 2147483647 w 1134"/>
                  <a:gd name="T29" fmla="*/ 2147483647 h 1020"/>
                  <a:gd name="T30" fmla="*/ 2147483647 w 1134"/>
                  <a:gd name="T31" fmla="*/ 2147483647 h 1020"/>
                  <a:gd name="T32" fmla="*/ 2147483647 w 1134"/>
                  <a:gd name="T33" fmla="*/ 2147483647 h 1020"/>
                  <a:gd name="T34" fmla="*/ 2147483647 w 1134"/>
                  <a:gd name="T35" fmla="*/ 2147483647 h 1020"/>
                  <a:gd name="T36" fmla="*/ 2147483647 w 1134"/>
                  <a:gd name="T37" fmla="*/ 2147483647 h 1020"/>
                  <a:gd name="T38" fmla="*/ 2147483647 w 1134"/>
                  <a:gd name="T39" fmla="*/ 2147483647 h 1020"/>
                  <a:gd name="T40" fmla="*/ 2147483647 w 1134"/>
                  <a:gd name="T41" fmla="*/ 2147483647 h 1020"/>
                  <a:gd name="T42" fmla="*/ 2147483647 w 1134"/>
                  <a:gd name="T43" fmla="*/ 2147483647 h 1020"/>
                  <a:gd name="T44" fmla="*/ 2147483647 w 1134"/>
                  <a:gd name="T45" fmla="*/ 2147483647 h 1020"/>
                  <a:gd name="T46" fmla="*/ 2147483647 w 1134"/>
                  <a:gd name="T47" fmla="*/ 2147483647 h 1020"/>
                  <a:gd name="T48" fmla="*/ 2147483647 w 1134"/>
                  <a:gd name="T49" fmla="*/ 2147483647 h 1020"/>
                  <a:gd name="T50" fmla="*/ 2147483647 w 1134"/>
                  <a:gd name="T51" fmla="*/ 2147483647 h 1020"/>
                  <a:gd name="T52" fmla="*/ 2147483647 w 1134"/>
                  <a:gd name="T53" fmla="*/ 2147483647 h 1020"/>
                  <a:gd name="T54" fmla="*/ 2147483647 w 1134"/>
                  <a:gd name="T55" fmla="*/ 2147483647 h 1020"/>
                  <a:gd name="T56" fmla="*/ 2147483647 w 1134"/>
                  <a:gd name="T57" fmla="*/ 2147483647 h 1020"/>
                  <a:gd name="T58" fmla="*/ 2147483647 w 1134"/>
                  <a:gd name="T59" fmla="*/ 2147483647 h 1020"/>
                  <a:gd name="T60" fmla="*/ 2147483647 w 1134"/>
                  <a:gd name="T61" fmla="*/ 2147483647 h 1020"/>
                  <a:gd name="T62" fmla="*/ 0 w 1134"/>
                  <a:gd name="T63" fmla="*/ 2147483647 h 1020"/>
                  <a:gd name="T64" fmla="*/ 2147483647 w 1134"/>
                  <a:gd name="T65" fmla="*/ 2147483647 h 1020"/>
                  <a:gd name="T66" fmla="*/ 2147483647 w 1134"/>
                  <a:gd name="T67" fmla="*/ 2147483647 h 1020"/>
                  <a:gd name="T68" fmla="*/ 2147483647 w 1134"/>
                  <a:gd name="T69" fmla="*/ 2147483647 h 1020"/>
                  <a:gd name="T70" fmla="*/ 2147483647 w 1134"/>
                  <a:gd name="T71" fmla="*/ 2147483647 h 1020"/>
                  <a:gd name="T72" fmla="*/ 2147483647 w 1134"/>
                  <a:gd name="T73" fmla="*/ 2147483647 h 1020"/>
                  <a:gd name="T74" fmla="*/ 2147483647 w 1134"/>
                  <a:gd name="T75" fmla="*/ 2147483647 h 1020"/>
                  <a:gd name="T76" fmla="*/ 2147483647 w 1134"/>
                  <a:gd name="T77" fmla="*/ 2147483647 h 1020"/>
                  <a:gd name="T78" fmla="*/ 2147483647 w 1134"/>
                  <a:gd name="T79" fmla="*/ 2147483647 h 1020"/>
                  <a:gd name="T80" fmla="*/ 2147483647 w 1134"/>
                  <a:gd name="T81" fmla="*/ 2147483647 h 1020"/>
                  <a:gd name="T82" fmla="*/ 2147483647 w 1134"/>
                  <a:gd name="T83" fmla="*/ 2147483647 h 1020"/>
                  <a:gd name="T84" fmla="*/ 2147483647 w 1134"/>
                  <a:gd name="T85" fmla="*/ 2147483647 h 1020"/>
                  <a:gd name="T86" fmla="*/ 2147483647 w 1134"/>
                  <a:gd name="T87" fmla="*/ 2147483647 h 1020"/>
                  <a:gd name="T88" fmla="*/ 2147483647 w 1134"/>
                  <a:gd name="T89" fmla="*/ 2147483647 h 1020"/>
                  <a:gd name="T90" fmla="*/ 2147483647 w 1134"/>
                  <a:gd name="T91" fmla="*/ 2147483647 h 1020"/>
                  <a:gd name="T92" fmla="*/ 2147483647 w 1134"/>
                  <a:gd name="T93" fmla="*/ 2147483647 h 1020"/>
                  <a:gd name="T94" fmla="*/ 2147483647 w 1134"/>
                  <a:gd name="T95" fmla="*/ 2147483647 h 1020"/>
                  <a:gd name="T96" fmla="*/ 2147483647 w 1134"/>
                  <a:gd name="T97" fmla="*/ 2147483647 h 1020"/>
                  <a:gd name="T98" fmla="*/ 2147483647 w 1134"/>
                  <a:gd name="T99" fmla="*/ 2147483647 h 1020"/>
                  <a:gd name="T100" fmla="*/ 2147483647 w 1134"/>
                  <a:gd name="T101" fmla="*/ 2147483647 h 1020"/>
                  <a:gd name="T102" fmla="*/ 2147483647 w 1134"/>
                  <a:gd name="T103" fmla="*/ 2147483647 h 1020"/>
                  <a:gd name="T104" fmla="*/ 2147483647 w 1134"/>
                  <a:gd name="T105" fmla="*/ 2147483647 h 1020"/>
                  <a:gd name="T106" fmla="*/ 2147483647 w 1134"/>
                  <a:gd name="T107" fmla="*/ 2147483647 h 1020"/>
                  <a:gd name="T108" fmla="*/ 2147483647 w 1134"/>
                  <a:gd name="T109" fmla="*/ 2147483647 h 1020"/>
                  <a:gd name="T110" fmla="*/ 2147483647 w 1134"/>
                  <a:gd name="T111" fmla="*/ 2147483647 h 1020"/>
                  <a:gd name="T112" fmla="*/ 2147483647 w 1134"/>
                  <a:gd name="T113" fmla="*/ 2147483647 h 1020"/>
                  <a:gd name="T114" fmla="*/ 2147483647 w 1134"/>
                  <a:gd name="T115" fmla="*/ 2147483647 h 1020"/>
                  <a:gd name="T116" fmla="*/ 2147483647 w 1134"/>
                  <a:gd name="T117" fmla="*/ 2147483647 h 1020"/>
                  <a:gd name="T118" fmla="*/ 2147483647 w 1134"/>
                  <a:gd name="T119" fmla="*/ 2147483647 h 1020"/>
                  <a:gd name="T120" fmla="*/ 2147483647 w 1134"/>
                  <a:gd name="T121" fmla="*/ 2147483647 h 1020"/>
                  <a:gd name="T122" fmla="*/ 2147483647 w 1134"/>
                  <a:gd name="T123" fmla="*/ 2147483647 h 1020"/>
                  <a:gd name="T124" fmla="*/ 2147483647 w 1134"/>
                  <a:gd name="T125" fmla="*/ 2147483647 h 102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4"/>
                  <a:gd name="T190" fmla="*/ 0 h 1020"/>
                  <a:gd name="T191" fmla="*/ 1134 w 1134"/>
                  <a:gd name="T192" fmla="*/ 1020 h 102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4" h="1020">
                    <a:moveTo>
                      <a:pt x="1116" y="372"/>
                    </a:moveTo>
                    <a:lnTo>
                      <a:pt x="1098" y="372"/>
                    </a:lnTo>
                    <a:lnTo>
                      <a:pt x="1092" y="378"/>
                    </a:lnTo>
                    <a:lnTo>
                      <a:pt x="1086" y="378"/>
                    </a:lnTo>
                    <a:lnTo>
                      <a:pt x="1074" y="420"/>
                    </a:lnTo>
                    <a:lnTo>
                      <a:pt x="1062" y="420"/>
                    </a:lnTo>
                    <a:lnTo>
                      <a:pt x="1050" y="414"/>
                    </a:lnTo>
                    <a:lnTo>
                      <a:pt x="1032" y="414"/>
                    </a:lnTo>
                    <a:lnTo>
                      <a:pt x="1020" y="402"/>
                    </a:lnTo>
                    <a:lnTo>
                      <a:pt x="1008" y="396"/>
                    </a:lnTo>
                    <a:lnTo>
                      <a:pt x="996" y="372"/>
                    </a:lnTo>
                    <a:lnTo>
                      <a:pt x="996" y="348"/>
                    </a:lnTo>
                    <a:lnTo>
                      <a:pt x="1002" y="336"/>
                    </a:lnTo>
                    <a:lnTo>
                      <a:pt x="1014" y="324"/>
                    </a:lnTo>
                    <a:lnTo>
                      <a:pt x="1014" y="312"/>
                    </a:lnTo>
                    <a:lnTo>
                      <a:pt x="1020" y="300"/>
                    </a:lnTo>
                    <a:lnTo>
                      <a:pt x="1032" y="288"/>
                    </a:lnTo>
                    <a:lnTo>
                      <a:pt x="1038" y="288"/>
                    </a:lnTo>
                    <a:lnTo>
                      <a:pt x="1050" y="294"/>
                    </a:lnTo>
                    <a:lnTo>
                      <a:pt x="1062" y="306"/>
                    </a:lnTo>
                    <a:lnTo>
                      <a:pt x="1086" y="270"/>
                    </a:lnTo>
                    <a:lnTo>
                      <a:pt x="1086" y="180"/>
                    </a:lnTo>
                    <a:lnTo>
                      <a:pt x="1056" y="120"/>
                    </a:lnTo>
                    <a:lnTo>
                      <a:pt x="1056" y="102"/>
                    </a:lnTo>
                    <a:lnTo>
                      <a:pt x="1050" y="90"/>
                    </a:lnTo>
                    <a:lnTo>
                      <a:pt x="1050" y="72"/>
                    </a:lnTo>
                    <a:lnTo>
                      <a:pt x="1044" y="54"/>
                    </a:lnTo>
                    <a:lnTo>
                      <a:pt x="1044" y="24"/>
                    </a:lnTo>
                    <a:lnTo>
                      <a:pt x="1026" y="12"/>
                    </a:lnTo>
                    <a:lnTo>
                      <a:pt x="966" y="12"/>
                    </a:lnTo>
                    <a:lnTo>
                      <a:pt x="954" y="6"/>
                    </a:lnTo>
                    <a:lnTo>
                      <a:pt x="948" y="6"/>
                    </a:lnTo>
                    <a:lnTo>
                      <a:pt x="936" y="0"/>
                    </a:lnTo>
                    <a:lnTo>
                      <a:pt x="876" y="0"/>
                    </a:lnTo>
                    <a:lnTo>
                      <a:pt x="864" y="24"/>
                    </a:lnTo>
                    <a:lnTo>
                      <a:pt x="852" y="24"/>
                    </a:lnTo>
                    <a:lnTo>
                      <a:pt x="840" y="30"/>
                    </a:lnTo>
                    <a:lnTo>
                      <a:pt x="828" y="30"/>
                    </a:lnTo>
                    <a:lnTo>
                      <a:pt x="822" y="36"/>
                    </a:lnTo>
                    <a:lnTo>
                      <a:pt x="810" y="60"/>
                    </a:lnTo>
                    <a:lnTo>
                      <a:pt x="768" y="102"/>
                    </a:lnTo>
                    <a:lnTo>
                      <a:pt x="756" y="108"/>
                    </a:lnTo>
                    <a:lnTo>
                      <a:pt x="750" y="108"/>
                    </a:lnTo>
                    <a:lnTo>
                      <a:pt x="738" y="114"/>
                    </a:lnTo>
                    <a:lnTo>
                      <a:pt x="726" y="138"/>
                    </a:lnTo>
                    <a:lnTo>
                      <a:pt x="726" y="174"/>
                    </a:lnTo>
                    <a:lnTo>
                      <a:pt x="714" y="180"/>
                    </a:lnTo>
                    <a:lnTo>
                      <a:pt x="708" y="192"/>
                    </a:lnTo>
                    <a:lnTo>
                      <a:pt x="702" y="198"/>
                    </a:lnTo>
                    <a:lnTo>
                      <a:pt x="690" y="204"/>
                    </a:lnTo>
                    <a:lnTo>
                      <a:pt x="672" y="210"/>
                    </a:lnTo>
                    <a:lnTo>
                      <a:pt x="654" y="228"/>
                    </a:lnTo>
                    <a:lnTo>
                      <a:pt x="654" y="240"/>
                    </a:lnTo>
                    <a:lnTo>
                      <a:pt x="648" y="252"/>
                    </a:lnTo>
                    <a:lnTo>
                      <a:pt x="642" y="270"/>
                    </a:lnTo>
                    <a:lnTo>
                      <a:pt x="636" y="282"/>
                    </a:lnTo>
                    <a:lnTo>
                      <a:pt x="630" y="288"/>
                    </a:lnTo>
                    <a:lnTo>
                      <a:pt x="618" y="294"/>
                    </a:lnTo>
                    <a:lnTo>
                      <a:pt x="606" y="294"/>
                    </a:lnTo>
                    <a:lnTo>
                      <a:pt x="600" y="288"/>
                    </a:lnTo>
                    <a:lnTo>
                      <a:pt x="594" y="294"/>
                    </a:lnTo>
                    <a:lnTo>
                      <a:pt x="582" y="300"/>
                    </a:lnTo>
                    <a:lnTo>
                      <a:pt x="570" y="300"/>
                    </a:lnTo>
                    <a:lnTo>
                      <a:pt x="564" y="294"/>
                    </a:lnTo>
                    <a:lnTo>
                      <a:pt x="552" y="288"/>
                    </a:lnTo>
                    <a:lnTo>
                      <a:pt x="546" y="282"/>
                    </a:lnTo>
                    <a:lnTo>
                      <a:pt x="516" y="282"/>
                    </a:lnTo>
                    <a:lnTo>
                      <a:pt x="504" y="270"/>
                    </a:lnTo>
                    <a:lnTo>
                      <a:pt x="492" y="264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2" y="252"/>
                    </a:lnTo>
                    <a:lnTo>
                      <a:pt x="450" y="258"/>
                    </a:lnTo>
                    <a:lnTo>
                      <a:pt x="444" y="264"/>
                    </a:lnTo>
                    <a:lnTo>
                      <a:pt x="438" y="276"/>
                    </a:lnTo>
                    <a:lnTo>
                      <a:pt x="438" y="288"/>
                    </a:lnTo>
                    <a:lnTo>
                      <a:pt x="432" y="300"/>
                    </a:lnTo>
                    <a:lnTo>
                      <a:pt x="432" y="324"/>
                    </a:lnTo>
                    <a:lnTo>
                      <a:pt x="420" y="324"/>
                    </a:lnTo>
                    <a:lnTo>
                      <a:pt x="414" y="330"/>
                    </a:lnTo>
                    <a:lnTo>
                      <a:pt x="408" y="330"/>
                    </a:lnTo>
                    <a:lnTo>
                      <a:pt x="402" y="336"/>
                    </a:lnTo>
                    <a:lnTo>
                      <a:pt x="396" y="348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366" y="360"/>
                    </a:lnTo>
                    <a:lnTo>
                      <a:pt x="366" y="378"/>
                    </a:lnTo>
                    <a:lnTo>
                      <a:pt x="288" y="378"/>
                    </a:lnTo>
                    <a:lnTo>
                      <a:pt x="288" y="348"/>
                    </a:lnTo>
                    <a:lnTo>
                      <a:pt x="294" y="336"/>
                    </a:lnTo>
                    <a:lnTo>
                      <a:pt x="294" y="330"/>
                    </a:lnTo>
                    <a:lnTo>
                      <a:pt x="300" y="318"/>
                    </a:lnTo>
                    <a:lnTo>
                      <a:pt x="300" y="294"/>
                    </a:lnTo>
                    <a:lnTo>
                      <a:pt x="294" y="288"/>
                    </a:lnTo>
                    <a:lnTo>
                      <a:pt x="294" y="270"/>
                    </a:lnTo>
                    <a:lnTo>
                      <a:pt x="288" y="258"/>
                    </a:lnTo>
                    <a:lnTo>
                      <a:pt x="282" y="240"/>
                    </a:lnTo>
                    <a:lnTo>
                      <a:pt x="276" y="234"/>
                    </a:lnTo>
                    <a:lnTo>
                      <a:pt x="264" y="228"/>
                    </a:lnTo>
                    <a:lnTo>
                      <a:pt x="258" y="222"/>
                    </a:lnTo>
                    <a:lnTo>
                      <a:pt x="246" y="216"/>
                    </a:lnTo>
                    <a:lnTo>
                      <a:pt x="240" y="510"/>
                    </a:lnTo>
                    <a:lnTo>
                      <a:pt x="222" y="510"/>
                    </a:lnTo>
                    <a:lnTo>
                      <a:pt x="210" y="516"/>
                    </a:lnTo>
                    <a:lnTo>
                      <a:pt x="204" y="522"/>
                    </a:lnTo>
                    <a:lnTo>
                      <a:pt x="204" y="528"/>
                    </a:lnTo>
                    <a:lnTo>
                      <a:pt x="192" y="528"/>
                    </a:lnTo>
                    <a:lnTo>
                      <a:pt x="192" y="552"/>
                    </a:lnTo>
                    <a:lnTo>
                      <a:pt x="168" y="552"/>
                    </a:lnTo>
                    <a:lnTo>
                      <a:pt x="156" y="540"/>
                    </a:lnTo>
                    <a:lnTo>
                      <a:pt x="144" y="540"/>
                    </a:lnTo>
                    <a:lnTo>
                      <a:pt x="132" y="552"/>
                    </a:lnTo>
                    <a:lnTo>
                      <a:pt x="108" y="552"/>
                    </a:lnTo>
                    <a:lnTo>
                      <a:pt x="102" y="546"/>
                    </a:lnTo>
                    <a:lnTo>
                      <a:pt x="102" y="540"/>
                    </a:lnTo>
                    <a:lnTo>
                      <a:pt x="96" y="534"/>
                    </a:lnTo>
                    <a:lnTo>
                      <a:pt x="72" y="534"/>
                    </a:lnTo>
                    <a:lnTo>
                      <a:pt x="66" y="528"/>
                    </a:lnTo>
                    <a:lnTo>
                      <a:pt x="60" y="516"/>
                    </a:lnTo>
                    <a:lnTo>
                      <a:pt x="60" y="492"/>
                    </a:lnTo>
                    <a:lnTo>
                      <a:pt x="42" y="474"/>
                    </a:lnTo>
                    <a:lnTo>
                      <a:pt x="36" y="474"/>
                    </a:lnTo>
                    <a:lnTo>
                      <a:pt x="30" y="480"/>
                    </a:lnTo>
                    <a:lnTo>
                      <a:pt x="30" y="486"/>
                    </a:lnTo>
                    <a:lnTo>
                      <a:pt x="24" y="498"/>
                    </a:lnTo>
                    <a:lnTo>
                      <a:pt x="18" y="504"/>
                    </a:lnTo>
                    <a:lnTo>
                      <a:pt x="18" y="510"/>
                    </a:lnTo>
                    <a:lnTo>
                      <a:pt x="0" y="522"/>
                    </a:lnTo>
                    <a:lnTo>
                      <a:pt x="0" y="516"/>
                    </a:lnTo>
                    <a:lnTo>
                      <a:pt x="0" y="528"/>
                    </a:lnTo>
                    <a:lnTo>
                      <a:pt x="6" y="540"/>
                    </a:lnTo>
                    <a:lnTo>
                      <a:pt x="6" y="552"/>
                    </a:lnTo>
                    <a:lnTo>
                      <a:pt x="36" y="582"/>
                    </a:lnTo>
                    <a:lnTo>
                      <a:pt x="42" y="600"/>
                    </a:lnTo>
                    <a:lnTo>
                      <a:pt x="42" y="648"/>
                    </a:lnTo>
                    <a:lnTo>
                      <a:pt x="48" y="672"/>
                    </a:lnTo>
                    <a:lnTo>
                      <a:pt x="54" y="690"/>
                    </a:lnTo>
                    <a:lnTo>
                      <a:pt x="72" y="714"/>
                    </a:lnTo>
                    <a:lnTo>
                      <a:pt x="96" y="738"/>
                    </a:lnTo>
                    <a:lnTo>
                      <a:pt x="114" y="762"/>
                    </a:lnTo>
                    <a:lnTo>
                      <a:pt x="120" y="786"/>
                    </a:lnTo>
                    <a:lnTo>
                      <a:pt x="120" y="834"/>
                    </a:lnTo>
                    <a:lnTo>
                      <a:pt x="114" y="846"/>
                    </a:lnTo>
                    <a:lnTo>
                      <a:pt x="114" y="852"/>
                    </a:lnTo>
                    <a:lnTo>
                      <a:pt x="90" y="852"/>
                    </a:lnTo>
                    <a:lnTo>
                      <a:pt x="90" y="876"/>
                    </a:lnTo>
                    <a:lnTo>
                      <a:pt x="96" y="888"/>
                    </a:lnTo>
                    <a:lnTo>
                      <a:pt x="108" y="906"/>
                    </a:lnTo>
                    <a:lnTo>
                      <a:pt x="114" y="918"/>
                    </a:lnTo>
                    <a:lnTo>
                      <a:pt x="114" y="960"/>
                    </a:lnTo>
                    <a:lnTo>
                      <a:pt x="120" y="972"/>
                    </a:lnTo>
                    <a:lnTo>
                      <a:pt x="120" y="978"/>
                    </a:lnTo>
                    <a:lnTo>
                      <a:pt x="126" y="978"/>
                    </a:lnTo>
                    <a:lnTo>
                      <a:pt x="126" y="972"/>
                    </a:lnTo>
                    <a:lnTo>
                      <a:pt x="132" y="966"/>
                    </a:lnTo>
                    <a:lnTo>
                      <a:pt x="144" y="966"/>
                    </a:lnTo>
                    <a:lnTo>
                      <a:pt x="150" y="972"/>
                    </a:lnTo>
                    <a:lnTo>
                      <a:pt x="180" y="984"/>
                    </a:lnTo>
                    <a:lnTo>
                      <a:pt x="180" y="996"/>
                    </a:lnTo>
                    <a:lnTo>
                      <a:pt x="204" y="1020"/>
                    </a:lnTo>
                    <a:lnTo>
                      <a:pt x="216" y="1020"/>
                    </a:lnTo>
                    <a:lnTo>
                      <a:pt x="240" y="1008"/>
                    </a:lnTo>
                    <a:lnTo>
                      <a:pt x="246" y="996"/>
                    </a:lnTo>
                    <a:lnTo>
                      <a:pt x="252" y="990"/>
                    </a:lnTo>
                    <a:lnTo>
                      <a:pt x="264" y="984"/>
                    </a:lnTo>
                    <a:lnTo>
                      <a:pt x="294" y="984"/>
                    </a:lnTo>
                    <a:lnTo>
                      <a:pt x="306" y="990"/>
                    </a:lnTo>
                    <a:lnTo>
                      <a:pt x="354" y="990"/>
                    </a:lnTo>
                    <a:lnTo>
                      <a:pt x="354" y="984"/>
                    </a:lnTo>
                    <a:lnTo>
                      <a:pt x="360" y="978"/>
                    </a:lnTo>
                    <a:lnTo>
                      <a:pt x="360" y="966"/>
                    </a:lnTo>
                    <a:lnTo>
                      <a:pt x="366" y="960"/>
                    </a:lnTo>
                    <a:lnTo>
                      <a:pt x="378" y="954"/>
                    </a:lnTo>
                    <a:lnTo>
                      <a:pt x="408" y="954"/>
                    </a:lnTo>
                    <a:lnTo>
                      <a:pt x="420" y="960"/>
                    </a:lnTo>
                    <a:lnTo>
                      <a:pt x="432" y="960"/>
                    </a:lnTo>
                    <a:lnTo>
                      <a:pt x="438" y="966"/>
                    </a:lnTo>
                    <a:lnTo>
                      <a:pt x="444" y="960"/>
                    </a:lnTo>
                    <a:lnTo>
                      <a:pt x="456" y="960"/>
                    </a:lnTo>
                    <a:lnTo>
                      <a:pt x="468" y="954"/>
                    </a:lnTo>
                    <a:lnTo>
                      <a:pt x="504" y="954"/>
                    </a:lnTo>
                    <a:lnTo>
                      <a:pt x="522" y="960"/>
                    </a:lnTo>
                    <a:lnTo>
                      <a:pt x="534" y="966"/>
                    </a:lnTo>
                    <a:lnTo>
                      <a:pt x="552" y="966"/>
                    </a:lnTo>
                    <a:lnTo>
                      <a:pt x="558" y="960"/>
                    </a:lnTo>
                    <a:lnTo>
                      <a:pt x="570" y="954"/>
                    </a:lnTo>
                    <a:lnTo>
                      <a:pt x="606" y="954"/>
                    </a:lnTo>
                    <a:lnTo>
                      <a:pt x="618" y="948"/>
                    </a:lnTo>
                    <a:lnTo>
                      <a:pt x="624" y="942"/>
                    </a:lnTo>
                    <a:lnTo>
                      <a:pt x="636" y="936"/>
                    </a:lnTo>
                    <a:lnTo>
                      <a:pt x="684" y="936"/>
                    </a:lnTo>
                    <a:lnTo>
                      <a:pt x="708" y="924"/>
                    </a:lnTo>
                    <a:lnTo>
                      <a:pt x="720" y="912"/>
                    </a:lnTo>
                    <a:lnTo>
                      <a:pt x="738" y="900"/>
                    </a:lnTo>
                    <a:lnTo>
                      <a:pt x="774" y="864"/>
                    </a:lnTo>
                    <a:lnTo>
                      <a:pt x="786" y="858"/>
                    </a:lnTo>
                    <a:lnTo>
                      <a:pt x="804" y="846"/>
                    </a:lnTo>
                    <a:lnTo>
                      <a:pt x="900" y="750"/>
                    </a:lnTo>
                    <a:lnTo>
                      <a:pt x="918" y="750"/>
                    </a:lnTo>
                    <a:lnTo>
                      <a:pt x="924" y="744"/>
                    </a:lnTo>
                    <a:lnTo>
                      <a:pt x="960" y="696"/>
                    </a:lnTo>
                    <a:lnTo>
                      <a:pt x="972" y="672"/>
                    </a:lnTo>
                    <a:lnTo>
                      <a:pt x="984" y="654"/>
                    </a:lnTo>
                    <a:lnTo>
                      <a:pt x="990" y="642"/>
                    </a:lnTo>
                    <a:lnTo>
                      <a:pt x="1002" y="606"/>
                    </a:lnTo>
                    <a:lnTo>
                      <a:pt x="1014" y="588"/>
                    </a:lnTo>
                    <a:lnTo>
                      <a:pt x="1020" y="576"/>
                    </a:lnTo>
                    <a:lnTo>
                      <a:pt x="1026" y="570"/>
                    </a:lnTo>
                    <a:lnTo>
                      <a:pt x="1038" y="564"/>
                    </a:lnTo>
                    <a:lnTo>
                      <a:pt x="1050" y="552"/>
                    </a:lnTo>
                    <a:lnTo>
                      <a:pt x="1068" y="546"/>
                    </a:lnTo>
                    <a:lnTo>
                      <a:pt x="1086" y="534"/>
                    </a:lnTo>
                    <a:lnTo>
                      <a:pt x="1098" y="510"/>
                    </a:lnTo>
                    <a:lnTo>
                      <a:pt x="1098" y="498"/>
                    </a:lnTo>
                    <a:lnTo>
                      <a:pt x="1104" y="486"/>
                    </a:lnTo>
                    <a:lnTo>
                      <a:pt x="1110" y="468"/>
                    </a:lnTo>
                    <a:lnTo>
                      <a:pt x="1116" y="456"/>
                    </a:lnTo>
                    <a:lnTo>
                      <a:pt x="1122" y="450"/>
                    </a:lnTo>
                    <a:lnTo>
                      <a:pt x="1122" y="438"/>
                    </a:lnTo>
                    <a:lnTo>
                      <a:pt x="1128" y="432"/>
                    </a:lnTo>
                    <a:lnTo>
                      <a:pt x="1128" y="414"/>
                    </a:lnTo>
                    <a:lnTo>
                      <a:pt x="1134" y="396"/>
                    </a:lnTo>
                    <a:lnTo>
                      <a:pt x="1128" y="384"/>
                    </a:lnTo>
                    <a:lnTo>
                      <a:pt x="1116" y="372"/>
                    </a:lnTo>
                    <a:close/>
                    <a:moveTo>
                      <a:pt x="870" y="624"/>
                    </a:moveTo>
                    <a:lnTo>
                      <a:pt x="858" y="630"/>
                    </a:lnTo>
                    <a:lnTo>
                      <a:pt x="852" y="636"/>
                    </a:lnTo>
                    <a:lnTo>
                      <a:pt x="840" y="642"/>
                    </a:lnTo>
                    <a:lnTo>
                      <a:pt x="822" y="642"/>
                    </a:lnTo>
                    <a:lnTo>
                      <a:pt x="810" y="648"/>
                    </a:lnTo>
                    <a:lnTo>
                      <a:pt x="804" y="654"/>
                    </a:lnTo>
                    <a:lnTo>
                      <a:pt x="798" y="666"/>
                    </a:lnTo>
                    <a:lnTo>
                      <a:pt x="792" y="672"/>
                    </a:lnTo>
                    <a:lnTo>
                      <a:pt x="792" y="684"/>
                    </a:lnTo>
                    <a:lnTo>
                      <a:pt x="774" y="684"/>
                    </a:lnTo>
                    <a:lnTo>
                      <a:pt x="744" y="654"/>
                    </a:lnTo>
                    <a:lnTo>
                      <a:pt x="744" y="636"/>
                    </a:lnTo>
                    <a:lnTo>
                      <a:pt x="720" y="600"/>
                    </a:lnTo>
                    <a:lnTo>
                      <a:pt x="744" y="600"/>
                    </a:lnTo>
                    <a:lnTo>
                      <a:pt x="750" y="582"/>
                    </a:lnTo>
                    <a:lnTo>
                      <a:pt x="768" y="564"/>
                    </a:lnTo>
                    <a:lnTo>
                      <a:pt x="768" y="546"/>
                    </a:lnTo>
                    <a:lnTo>
                      <a:pt x="774" y="540"/>
                    </a:lnTo>
                    <a:lnTo>
                      <a:pt x="798" y="540"/>
                    </a:lnTo>
                    <a:lnTo>
                      <a:pt x="798" y="528"/>
                    </a:lnTo>
                    <a:lnTo>
                      <a:pt x="810" y="522"/>
                    </a:lnTo>
                    <a:lnTo>
                      <a:pt x="846" y="522"/>
                    </a:lnTo>
                    <a:lnTo>
                      <a:pt x="852" y="528"/>
                    </a:lnTo>
                    <a:lnTo>
                      <a:pt x="858" y="540"/>
                    </a:lnTo>
                    <a:lnTo>
                      <a:pt x="864" y="546"/>
                    </a:lnTo>
                    <a:lnTo>
                      <a:pt x="870" y="558"/>
                    </a:lnTo>
                    <a:lnTo>
                      <a:pt x="882" y="564"/>
                    </a:lnTo>
                    <a:lnTo>
                      <a:pt x="888" y="588"/>
                    </a:lnTo>
                    <a:lnTo>
                      <a:pt x="864" y="606"/>
                    </a:lnTo>
                    <a:lnTo>
                      <a:pt x="870" y="62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2" name="Afghani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703" y="1516"/>
                <a:ext cx="232" cy="189"/>
              </a:xfrm>
              <a:custGeom>
                <a:avLst/>
                <a:gdLst>
                  <a:gd name="T0" fmla="*/ 2147483647 w 906"/>
                  <a:gd name="T1" fmla="*/ 2147483647 h 738"/>
                  <a:gd name="T2" fmla="*/ 2147483647 w 906"/>
                  <a:gd name="T3" fmla="*/ 2147483647 h 738"/>
                  <a:gd name="T4" fmla="*/ 2147483647 w 906"/>
                  <a:gd name="T5" fmla="*/ 2147483647 h 738"/>
                  <a:gd name="T6" fmla="*/ 2147483647 w 906"/>
                  <a:gd name="T7" fmla="*/ 2147483647 h 738"/>
                  <a:gd name="T8" fmla="*/ 2147483647 w 906"/>
                  <a:gd name="T9" fmla="*/ 2147483647 h 738"/>
                  <a:gd name="T10" fmla="*/ 2147483647 w 906"/>
                  <a:gd name="T11" fmla="*/ 0 h 738"/>
                  <a:gd name="T12" fmla="*/ 2147483647 w 906"/>
                  <a:gd name="T13" fmla="*/ 2147483647 h 738"/>
                  <a:gd name="T14" fmla="*/ 2147483647 w 906"/>
                  <a:gd name="T15" fmla="*/ 2147483647 h 738"/>
                  <a:gd name="T16" fmla="*/ 2147483647 w 906"/>
                  <a:gd name="T17" fmla="*/ 2147483647 h 738"/>
                  <a:gd name="T18" fmla="*/ 2147483647 w 906"/>
                  <a:gd name="T19" fmla="*/ 2147483647 h 738"/>
                  <a:gd name="T20" fmla="*/ 2147483647 w 906"/>
                  <a:gd name="T21" fmla="*/ 2147483647 h 738"/>
                  <a:gd name="T22" fmla="*/ 2147483647 w 906"/>
                  <a:gd name="T23" fmla="*/ 2147483647 h 738"/>
                  <a:gd name="T24" fmla="*/ 2147483647 w 906"/>
                  <a:gd name="T25" fmla="*/ 2147483647 h 738"/>
                  <a:gd name="T26" fmla="*/ 2147483647 w 906"/>
                  <a:gd name="T27" fmla="*/ 2147483647 h 738"/>
                  <a:gd name="T28" fmla="*/ 2147483647 w 906"/>
                  <a:gd name="T29" fmla="*/ 2147483647 h 738"/>
                  <a:gd name="T30" fmla="*/ 2147483647 w 906"/>
                  <a:gd name="T31" fmla="*/ 2147483647 h 738"/>
                  <a:gd name="T32" fmla="*/ 2147483647 w 906"/>
                  <a:gd name="T33" fmla="*/ 2147483647 h 738"/>
                  <a:gd name="T34" fmla="*/ 2147483647 w 906"/>
                  <a:gd name="T35" fmla="*/ 2147483647 h 738"/>
                  <a:gd name="T36" fmla="*/ 2147483647 w 906"/>
                  <a:gd name="T37" fmla="*/ 2147483647 h 738"/>
                  <a:gd name="T38" fmla="*/ 2147483647 w 906"/>
                  <a:gd name="T39" fmla="*/ 2147483647 h 738"/>
                  <a:gd name="T40" fmla="*/ 2147483647 w 906"/>
                  <a:gd name="T41" fmla="*/ 2147483647 h 738"/>
                  <a:gd name="T42" fmla="*/ 2147483647 w 906"/>
                  <a:gd name="T43" fmla="*/ 2147483647 h 738"/>
                  <a:gd name="T44" fmla="*/ 2147483647 w 906"/>
                  <a:gd name="T45" fmla="*/ 2147483647 h 738"/>
                  <a:gd name="T46" fmla="*/ 0 w 906"/>
                  <a:gd name="T47" fmla="*/ 2147483647 h 738"/>
                  <a:gd name="T48" fmla="*/ 2147483647 w 906"/>
                  <a:gd name="T49" fmla="*/ 2147483647 h 738"/>
                  <a:gd name="T50" fmla="*/ 2147483647 w 906"/>
                  <a:gd name="T51" fmla="*/ 2147483647 h 738"/>
                  <a:gd name="T52" fmla="*/ 2147483647 w 906"/>
                  <a:gd name="T53" fmla="*/ 2147483647 h 738"/>
                  <a:gd name="T54" fmla="*/ 2147483647 w 906"/>
                  <a:gd name="T55" fmla="*/ 2147483647 h 738"/>
                  <a:gd name="T56" fmla="*/ 2147483647 w 906"/>
                  <a:gd name="T57" fmla="*/ 2147483647 h 738"/>
                  <a:gd name="T58" fmla="*/ 2147483647 w 906"/>
                  <a:gd name="T59" fmla="*/ 2147483647 h 738"/>
                  <a:gd name="T60" fmla="*/ 2147483647 w 906"/>
                  <a:gd name="T61" fmla="*/ 2147483647 h 738"/>
                  <a:gd name="T62" fmla="*/ 2147483647 w 906"/>
                  <a:gd name="T63" fmla="*/ 2147483647 h 738"/>
                  <a:gd name="T64" fmla="*/ 2147483647 w 906"/>
                  <a:gd name="T65" fmla="*/ 2147483647 h 738"/>
                  <a:gd name="T66" fmla="*/ 2147483647 w 906"/>
                  <a:gd name="T67" fmla="*/ 2147483647 h 738"/>
                  <a:gd name="T68" fmla="*/ 2147483647 w 906"/>
                  <a:gd name="T69" fmla="*/ 2147483647 h 738"/>
                  <a:gd name="T70" fmla="*/ 2147483647 w 906"/>
                  <a:gd name="T71" fmla="*/ 2147483647 h 738"/>
                  <a:gd name="T72" fmla="*/ 2147483647 w 906"/>
                  <a:gd name="T73" fmla="*/ 2147483647 h 738"/>
                  <a:gd name="T74" fmla="*/ 2147483647 w 906"/>
                  <a:gd name="T75" fmla="*/ 2147483647 h 738"/>
                  <a:gd name="T76" fmla="*/ 2147483647 w 906"/>
                  <a:gd name="T77" fmla="*/ 2147483647 h 738"/>
                  <a:gd name="T78" fmla="*/ 2147483647 w 906"/>
                  <a:gd name="T79" fmla="*/ 2147483647 h 738"/>
                  <a:gd name="T80" fmla="*/ 2147483647 w 906"/>
                  <a:gd name="T81" fmla="*/ 2147483647 h 738"/>
                  <a:gd name="T82" fmla="*/ 2147483647 w 906"/>
                  <a:gd name="T83" fmla="*/ 2147483647 h 738"/>
                  <a:gd name="T84" fmla="*/ 2147483647 w 906"/>
                  <a:gd name="T85" fmla="*/ 2147483647 h 738"/>
                  <a:gd name="T86" fmla="*/ 2147483647 w 906"/>
                  <a:gd name="T87" fmla="*/ 2147483647 h 738"/>
                  <a:gd name="T88" fmla="*/ 2147483647 w 906"/>
                  <a:gd name="T89" fmla="*/ 2147483647 h 738"/>
                  <a:gd name="T90" fmla="*/ 2147483647 w 906"/>
                  <a:gd name="T91" fmla="*/ 2147483647 h 738"/>
                  <a:gd name="T92" fmla="*/ 2147483647 w 906"/>
                  <a:gd name="T93" fmla="*/ 2147483647 h 738"/>
                  <a:gd name="T94" fmla="*/ 2147483647 w 906"/>
                  <a:gd name="T95" fmla="*/ 2147483647 h 738"/>
                  <a:gd name="T96" fmla="*/ 2147483647 w 906"/>
                  <a:gd name="T97" fmla="*/ 2147483647 h 738"/>
                  <a:gd name="T98" fmla="*/ 2147483647 w 906"/>
                  <a:gd name="T99" fmla="*/ 2147483647 h 738"/>
                  <a:gd name="T100" fmla="*/ 2147483647 w 906"/>
                  <a:gd name="T101" fmla="*/ 2147483647 h 738"/>
                  <a:gd name="T102" fmla="*/ 2147483647 w 906"/>
                  <a:gd name="T103" fmla="*/ 2147483647 h 738"/>
                  <a:gd name="T104" fmla="*/ 2147483647 w 906"/>
                  <a:gd name="T105" fmla="*/ 2147483647 h 738"/>
                  <a:gd name="T106" fmla="*/ 2147483647 w 906"/>
                  <a:gd name="T107" fmla="*/ 2147483647 h 738"/>
                  <a:gd name="T108" fmla="*/ 2147483647 w 906"/>
                  <a:gd name="T109" fmla="*/ 2147483647 h 7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6"/>
                  <a:gd name="T166" fmla="*/ 0 h 738"/>
                  <a:gd name="T167" fmla="*/ 906 w 906"/>
                  <a:gd name="T168" fmla="*/ 738 h 7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6" h="738">
                    <a:moveTo>
                      <a:pt x="894" y="108"/>
                    </a:moveTo>
                    <a:lnTo>
                      <a:pt x="894" y="96"/>
                    </a:lnTo>
                    <a:lnTo>
                      <a:pt x="906" y="96"/>
                    </a:lnTo>
                    <a:lnTo>
                      <a:pt x="900" y="90"/>
                    </a:lnTo>
                    <a:lnTo>
                      <a:pt x="876" y="90"/>
                    </a:lnTo>
                    <a:lnTo>
                      <a:pt x="840" y="102"/>
                    </a:lnTo>
                    <a:lnTo>
                      <a:pt x="840" y="84"/>
                    </a:lnTo>
                    <a:lnTo>
                      <a:pt x="816" y="84"/>
                    </a:lnTo>
                    <a:lnTo>
                      <a:pt x="792" y="96"/>
                    </a:lnTo>
                    <a:lnTo>
                      <a:pt x="786" y="102"/>
                    </a:lnTo>
                    <a:lnTo>
                      <a:pt x="780" y="114"/>
                    </a:lnTo>
                    <a:lnTo>
                      <a:pt x="774" y="120"/>
                    </a:lnTo>
                    <a:lnTo>
                      <a:pt x="756" y="120"/>
                    </a:lnTo>
                    <a:lnTo>
                      <a:pt x="750" y="126"/>
                    </a:lnTo>
                    <a:lnTo>
                      <a:pt x="744" y="138"/>
                    </a:lnTo>
                    <a:lnTo>
                      <a:pt x="732" y="144"/>
                    </a:lnTo>
                    <a:lnTo>
                      <a:pt x="726" y="150"/>
                    </a:lnTo>
                    <a:lnTo>
                      <a:pt x="720" y="150"/>
                    </a:lnTo>
                    <a:lnTo>
                      <a:pt x="690" y="120"/>
                    </a:lnTo>
                    <a:lnTo>
                      <a:pt x="690" y="114"/>
                    </a:lnTo>
                    <a:lnTo>
                      <a:pt x="678" y="48"/>
                    </a:lnTo>
                    <a:lnTo>
                      <a:pt x="660" y="48"/>
                    </a:lnTo>
                    <a:lnTo>
                      <a:pt x="660" y="18"/>
                    </a:lnTo>
                    <a:lnTo>
                      <a:pt x="642" y="0"/>
                    </a:lnTo>
                    <a:lnTo>
                      <a:pt x="624" y="0"/>
                    </a:lnTo>
                    <a:lnTo>
                      <a:pt x="618" y="6"/>
                    </a:lnTo>
                    <a:lnTo>
                      <a:pt x="618" y="30"/>
                    </a:lnTo>
                    <a:lnTo>
                      <a:pt x="612" y="36"/>
                    </a:lnTo>
                    <a:lnTo>
                      <a:pt x="606" y="36"/>
                    </a:lnTo>
                    <a:lnTo>
                      <a:pt x="594" y="48"/>
                    </a:lnTo>
                    <a:lnTo>
                      <a:pt x="594" y="54"/>
                    </a:lnTo>
                    <a:lnTo>
                      <a:pt x="600" y="60"/>
                    </a:lnTo>
                    <a:lnTo>
                      <a:pt x="606" y="60"/>
                    </a:lnTo>
                    <a:lnTo>
                      <a:pt x="600" y="84"/>
                    </a:lnTo>
                    <a:lnTo>
                      <a:pt x="588" y="72"/>
                    </a:lnTo>
                    <a:lnTo>
                      <a:pt x="570" y="72"/>
                    </a:lnTo>
                    <a:lnTo>
                      <a:pt x="558" y="78"/>
                    </a:lnTo>
                    <a:lnTo>
                      <a:pt x="546" y="90"/>
                    </a:lnTo>
                    <a:lnTo>
                      <a:pt x="546" y="120"/>
                    </a:lnTo>
                    <a:lnTo>
                      <a:pt x="540" y="120"/>
                    </a:lnTo>
                    <a:lnTo>
                      <a:pt x="534" y="114"/>
                    </a:lnTo>
                    <a:lnTo>
                      <a:pt x="528" y="102"/>
                    </a:lnTo>
                    <a:lnTo>
                      <a:pt x="522" y="96"/>
                    </a:lnTo>
                    <a:lnTo>
                      <a:pt x="510" y="96"/>
                    </a:lnTo>
                    <a:lnTo>
                      <a:pt x="504" y="102"/>
                    </a:lnTo>
                    <a:lnTo>
                      <a:pt x="492" y="108"/>
                    </a:lnTo>
                    <a:lnTo>
                      <a:pt x="474" y="126"/>
                    </a:lnTo>
                    <a:lnTo>
                      <a:pt x="468" y="126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26" y="102"/>
                    </a:lnTo>
                    <a:lnTo>
                      <a:pt x="414" y="108"/>
                    </a:lnTo>
                    <a:lnTo>
                      <a:pt x="396" y="84"/>
                    </a:lnTo>
                    <a:lnTo>
                      <a:pt x="384" y="96"/>
                    </a:lnTo>
                    <a:lnTo>
                      <a:pt x="342" y="96"/>
                    </a:lnTo>
                    <a:lnTo>
                      <a:pt x="330" y="90"/>
                    </a:lnTo>
                    <a:lnTo>
                      <a:pt x="324" y="84"/>
                    </a:lnTo>
                    <a:lnTo>
                      <a:pt x="312" y="78"/>
                    </a:lnTo>
                    <a:lnTo>
                      <a:pt x="300" y="78"/>
                    </a:lnTo>
                    <a:lnTo>
                      <a:pt x="300" y="102"/>
                    </a:lnTo>
                    <a:lnTo>
                      <a:pt x="264" y="102"/>
                    </a:lnTo>
                    <a:lnTo>
                      <a:pt x="252" y="108"/>
                    </a:lnTo>
                    <a:lnTo>
                      <a:pt x="246" y="120"/>
                    </a:lnTo>
                    <a:lnTo>
                      <a:pt x="246" y="180"/>
                    </a:lnTo>
                    <a:lnTo>
                      <a:pt x="234" y="180"/>
                    </a:lnTo>
                    <a:lnTo>
                      <a:pt x="222" y="186"/>
                    </a:lnTo>
                    <a:lnTo>
                      <a:pt x="216" y="198"/>
                    </a:lnTo>
                    <a:lnTo>
                      <a:pt x="180" y="216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56" y="252"/>
                    </a:lnTo>
                    <a:lnTo>
                      <a:pt x="150" y="258"/>
                    </a:lnTo>
                    <a:lnTo>
                      <a:pt x="138" y="264"/>
                    </a:lnTo>
                    <a:lnTo>
                      <a:pt x="114" y="264"/>
                    </a:lnTo>
                    <a:lnTo>
                      <a:pt x="90" y="240"/>
                    </a:lnTo>
                    <a:lnTo>
                      <a:pt x="84" y="240"/>
                    </a:lnTo>
                    <a:lnTo>
                      <a:pt x="78" y="246"/>
                    </a:lnTo>
                    <a:lnTo>
                      <a:pt x="66" y="246"/>
                    </a:lnTo>
                    <a:lnTo>
                      <a:pt x="60" y="240"/>
                    </a:lnTo>
                    <a:lnTo>
                      <a:pt x="48" y="240"/>
                    </a:lnTo>
                    <a:lnTo>
                      <a:pt x="42" y="234"/>
                    </a:lnTo>
                    <a:lnTo>
                      <a:pt x="36" y="240"/>
                    </a:lnTo>
                    <a:lnTo>
                      <a:pt x="30" y="252"/>
                    </a:lnTo>
                    <a:lnTo>
                      <a:pt x="30" y="258"/>
                    </a:lnTo>
                    <a:lnTo>
                      <a:pt x="36" y="270"/>
                    </a:lnTo>
                    <a:lnTo>
                      <a:pt x="36" y="294"/>
                    </a:lnTo>
                    <a:lnTo>
                      <a:pt x="42" y="300"/>
                    </a:lnTo>
                    <a:lnTo>
                      <a:pt x="42" y="306"/>
                    </a:lnTo>
                    <a:lnTo>
                      <a:pt x="18" y="312"/>
                    </a:lnTo>
                    <a:lnTo>
                      <a:pt x="30" y="330"/>
                    </a:lnTo>
                    <a:lnTo>
                      <a:pt x="24" y="330"/>
                    </a:lnTo>
                    <a:lnTo>
                      <a:pt x="18" y="336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54"/>
                    </a:lnTo>
                    <a:lnTo>
                      <a:pt x="12" y="366"/>
                    </a:lnTo>
                    <a:lnTo>
                      <a:pt x="12" y="396"/>
                    </a:lnTo>
                    <a:lnTo>
                      <a:pt x="36" y="396"/>
                    </a:lnTo>
                    <a:lnTo>
                      <a:pt x="42" y="402"/>
                    </a:lnTo>
                    <a:lnTo>
                      <a:pt x="42" y="408"/>
                    </a:lnTo>
                    <a:lnTo>
                      <a:pt x="24" y="426"/>
                    </a:lnTo>
                    <a:lnTo>
                      <a:pt x="18" y="438"/>
                    </a:lnTo>
                    <a:lnTo>
                      <a:pt x="30" y="462"/>
                    </a:lnTo>
                    <a:lnTo>
                      <a:pt x="42" y="480"/>
                    </a:lnTo>
                    <a:lnTo>
                      <a:pt x="54" y="504"/>
                    </a:lnTo>
                    <a:lnTo>
                      <a:pt x="60" y="510"/>
                    </a:lnTo>
                    <a:lnTo>
                      <a:pt x="60" y="564"/>
                    </a:lnTo>
                    <a:lnTo>
                      <a:pt x="66" y="570"/>
                    </a:lnTo>
                    <a:lnTo>
                      <a:pt x="72" y="570"/>
                    </a:lnTo>
                    <a:lnTo>
                      <a:pt x="84" y="576"/>
                    </a:lnTo>
                    <a:lnTo>
                      <a:pt x="120" y="576"/>
                    </a:lnTo>
                    <a:lnTo>
                      <a:pt x="126" y="582"/>
                    </a:lnTo>
                    <a:lnTo>
                      <a:pt x="138" y="606"/>
                    </a:lnTo>
                    <a:lnTo>
                      <a:pt x="114" y="654"/>
                    </a:lnTo>
                    <a:lnTo>
                      <a:pt x="108" y="660"/>
                    </a:lnTo>
                    <a:lnTo>
                      <a:pt x="102" y="672"/>
                    </a:lnTo>
                    <a:lnTo>
                      <a:pt x="84" y="690"/>
                    </a:lnTo>
                    <a:lnTo>
                      <a:pt x="84" y="702"/>
                    </a:lnTo>
                    <a:lnTo>
                      <a:pt x="120" y="702"/>
                    </a:lnTo>
                    <a:lnTo>
                      <a:pt x="132" y="708"/>
                    </a:lnTo>
                    <a:lnTo>
                      <a:pt x="150" y="720"/>
                    </a:lnTo>
                    <a:lnTo>
                      <a:pt x="168" y="726"/>
                    </a:lnTo>
                    <a:lnTo>
                      <a:pt x="192" y="738"/>
                    </a:lnTo>
                    <a:lnTo>
                      <a:pt x="210" y="738"/>
                    </a:lnTo>
                    <a:lnTo>
                      <a:pt x="228" y="732"/>
                    </a:lnTo>
                    <a:lnTo>
                      <a:pt x="234" y="732"/>
                    </a:lnTo>
                    <a:lnTo>
                      <a:pt x="240" y="726"/>
                    </a:lnTo>
                    <a:lnTo>
                      <a:pt x="294" y="726"/>
                    </a:lnTo>
                    <a:lnTo>
                      <a:pt x="294" y="732"/>
                    </a:lnTo>
                    <a:lnTo>
                      <a:pt x="318" y="732"/>
                    </a:lnTo>
                    <a:lnTo>
                      <a:pt x="324" y="726"/>
                    </a:lnTo>
                    <a:lnTo>
                      <a:pt x="348" y="726"/>
                    </a:lnTo>
                    <a:lnTo>
                      <a:pt x="366" y="720"/>
                    </a:lnTo>
                    <a:lnTo>
                      <a:pt x="396" y="720"/>
                    </a:lnTo>
                    <a:lnTo>
                      <a:pt x="444" y="696"/>
                    </a:lnTo>
                    <a:lnTo>
                      <a:pt x="450" y="696"/>
                    </a:lnTo>
                    <a:lnTo>
                      <a:pt x="456" y="690"/>
                    </a:lnTo>
                    <a:lnTo>
                      <a:pt x="456" y="660"/>
                    </a:lnTo>
                    <a:lnTo>
                      <a:pt x="450" y="654"/>
                    </a:lnTo>
                    <a:lnTo>
                      <a:pt x="450" y="636"/>
                    </a:lnTo>
                    <a:lnTo>
                      <a:pt x="444" y="624"/>
                    </a:lnTo>
                    <a:lnTo>
                      <a:pt x="444" y="606"/>
                    </a:lnTo>
                    <a:lnTo>
                      <a:pt x="450" y="594"/>
                    </a:lnTo>
                    <a:lnTo>
                      <a:pt x="462" y="588"/>
                    </a:lnTo>
                    <a:lnTo>
                      <a:pt x="468" y="576"/>
                    </a:lnTo>
                    <a:lnTo>
                      <a:pt x="486" y="576"/>
                    </a:lnTo>
                    <a:lnTo>
                      <a:pt x="486" y="588"/>
                    </a:lnTo>
                    <a:lnTo>
                      <a:pt x="528" y="588"/>
                    </a:lnTo>
                    <a:lnTo>
                      <a:pt x="534" y="582"/>
                    </a:lnTo>
                    <a:lnTo>
                      <a:pt x="534" y="576"/>
                    </a:lnTo>
                    <a:lnTo>
                      <a:pt x="528" y="570"/>
                    </a:lnTo>
                    <a:lnTo>
                      <a:pt x="522" y="570"/>
                    </a:lnTo>
                    <a:lnTo>
                      <a:pt x="522" y="564"/>
                    </a:lnTo>
                    <a:lnTo>
                      <a:pt x="528" y="558"/>
                    </a:lnTo>
                    <a:lnTo>
                      <a:pt x="534" y="558"/>
                    </a:lnTo>
                    <a:lnTo>
                      <a:pt x="546" y="552"/>
                    </a:lnTo>
                    <a:lnTo>
                      <a:pt x="552" y="546"/>
                    </a:lnTo>
                    <a:lnTo>
                      <a:pt x="564" y="540"/>
                    </a:lnTo>
                    <a:lnTo>
                      <a:pt x="594" y="540"/>
                    </a:lnTo>
                    <a:lnTo>
                      <a:pt x="594" y="552"/>
                    </a:lnTo>
                    <a:lnTo>
                      <a:pt x="600" y="558"/>
                    </a:lnTo>
                    <a:lnTo>
                      <a:pt x="612" y="558"/>
                    </a:lnTo>
                    <a:lnTo>
                      <a:pt x="624" y="552"/>
                    </a:lnTo>
                    <a:lnTo>
                      <a:pt x="630" y="540"/>
                    </a:lnTo>
                    <a:lnTo>
                      <a:pt x="636" y="534"/>
                    </a:lnTo>
                    <a:lnTo>
                      <a:pt x="636" y="528"/>
                    </a:lnTo>
                    <a:lnTo>
                      <a:pt x="630" y="522"/>
                    </a:lnTo>
                    <a:lnTo>
                      <a:pt x="630" y="510"/>
                    </a:lnTo>
                    <a:lnTo>
                      <a:pt x="624" y="498"/>
                    </a:lnTo>
                    <a:lnTo>
                      <a:pt x="624" y="480"/>
                    </a:lnTo>
                    <a:lnTo>
                      <a:pt x="630" y="474"/>
                    </a:lnTo>
                    <a:lnTo>
                      <a:pt x="636" y="474"/>
                    </a:lnTo>
                    <a:lnTo>
                      <a:pt x="636" y="438"/>
                    </a:lnTo>
                    <a:lnTo>
                      <a:pt x="642" y="432"/>
                    </a:lnTo>
                    <a:lnTo>
                      <a:pt x="660" y="432"/>
                    </a:lnTo>
                    <a:lnTo>
                      <a:pt x="690" y="414"/>
                    </a:lnTo>
                    <a:lnTo>
                      <a:pt x="684" y="414"/>
                    </a:lnTo>
                    <a:lnTo>
                      <a:pt x="672" y="408"/>
                    </a:lnTo>
                    <a:lnTo>
                      <a:pt x="672" y="402"/>
                    </a:lnTo>
                    <a:lnTo>
                      <a:pt x="666" y="396"/>
                    </a:lnTo>
                    <a:lnTo>
                      <a:pt x="666" y="390"/>
                    </a:lnTo>
                    <a:lnTo>
                      <a:pt x="654" y="384"/>
                    </a:lnTo>
                    <a:lnTo>
                      <a:pt x="642" y="372"/>
                    </a:lnTo>
                    <a:lnTo>
                      <a:pt x="642" y="360"/>
                    </a:lnTo>
                    <a:lnTo>
                      <a:pt x="660" y="360"/>
                    </a:lnTo>
                    <a:lnTo>
                      <a:pt x="666" y="366"/>
                    </a:lnTo>
                    <a:lnTo>
                      <a:pt x="684" y="372"/>
                    </a:lnTo>
                    <a:lnTo>
                      <a:pt x="690" y="372"/>
                    </a:lnTo>
                    <a:lnTo>
                      <a:pt x="696" y="366"/>
                    </a:lnTo>
                    <a:lnTo>
                      <a:pt x="714" y="366"/>
                    </a:lnTo>
                    <a:lnTo>
                      <a:pt x="714" y="336"/>
                    </a:lnTo>
                    <a:lnTo>
                      <a:pt x="708" y="330"/>
                    </a:lnTo>
                    <a:lnTo>
                      <a:pt x="708" y="318"/>
                    </a:lnTo>
                    <a:lnTo>
                      <a:pt x="714" y="306"/>
                    </a:lnTo>
                    <a:lnTo>
                      <a:pt x="738" y="282"/>
                    </a:lnTo>
                    <a:lnTo>
                      <a:pt x="738" y="276"/>
                    </a:lnTo>
                    <a:lnTo>
                      <a:pt x="732" y="264"/>
                    </a:lnTo>
                    <a:lnTo>
                      <a:pt x="726" y="258"/>
                    </a:lnTo>
                    <a:lnTo>
                      <a:pt x="726" y="228"/>
                    </a:lnTo>
                    <a:lnTo>
                      <a:pt x="696" y="198"/>
                    </a:lnTo>
                    <a:lnTo>
                      <a:pt x="696" y="192"/>
                    </a:lnTo>
                    <a:lnTo>
                      <a:pt x="702" y="186"/>
                    </a:lnTo>
                    <a:lnTo>
                      <a:pt x="708" y="174"/>
                    </a:lnTo>
                    <a:lnTo>
                      <a:pt x="714" y="168"/>
                    </a:lnTo>
                    <a:lnTo>
                      <a:pt x="738" y="156"/>
                    </a:lnTo>
                    <a:lnTo>
                      <a:pt x="744" y="150"/>
                    </a:lnTo>
                    <a:lnTo>
                      <a:pt x="768" y="138"/>
                    </a:lnTo>
                    <a:lnTo>
                      <a:pt x="774" y="138"/>
                    </a:lnTo>
                    <a:lnTo>
                      <a:pt x="780" y="132"/>
                    </a:lnTo>
                    <a:lnTo>
                      <a:pt x="822" y="132"/>
                    </a:lnTo>
                    <a:lnTo>
                      <a:pt x="828" y="126"/>
                    </a:lnTo>
                    <a:lnTo>
                      <a:pt x="852" y="126"/>
                    </a:lnTo>
                    <a:lnTo>
                      <a:pt x="864" y="132"/>
                    </a:lnTo>
                    <a:lnTo>
                      <a:pt x="876" y="132"/>
                    </a:lnTo>
                    <a:lnTo>
                      <a:pt x="882" y="126"/>
                    </a:lnTo>
                    <a:lnTo>
                      <a:pt x="894" y="126"/>
                    </a:lnTo>
                    <a:lnTo>
                      <a:pt x="900" y="120"/>
                    </a:lnTo>
                    <a:lnTo>
                      <a:pt x="894" y="114"/>
                    </a:lnTo>
                    <a:lnTo>
                      <a:pt x="894" y="10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Group 183"/>
            <p:cNvGrpSpPr>
              <a:grpSpLocks/>
            </p:cNvGrpSpPr>
            <p:nvPr/>
          </p:nvGrpSpPr>
          <p:grpSpPr bwMode="auto">
            <a:xfrm>
              <a:off x="2978" y="1360"/>
              <a:ext cx="70" cy="86"/>
              <a:chOff x="2184" y="1242"/>
              <a:chExt cx="257" cy="316"/>
            </a:xfrm>
            <a:grpFill/>
          </p:grpSpPr>
          <p:sp>
            <p:nvSpPr>
              <p:cNvPr id="8" name="Freeform 184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1000" ker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185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268" y="1436"/>
                <a:ext cx="121" cy="122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1000" ker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3" name="Text Box 5"/>
          <p:cNvSpPr txBox="1">
            <a:spLocks noChangeArrowheads="1"/>
          </p:cNvSpPr>
          <p:nvPr/>
        </p:nvSpPr>
        <p:spPr bwMode="auto">
          <a:xfrm>
            <a:off x="1404371" y="1539509"/>
            <a:ext cx="957862" cy="3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68562" tIns="34281" rIns="68562" bIns="34281">
            <a:spAutoFit/>
          </a:bodyPr>
          <a:lstStyle>
            <a:lvl1pPr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r>
              <a:rPr lang="nl-NL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365</a:t>
            </a:r>
          </a:p>
        </p:txBody>
      </p:sp>
      <p:sp>
        <p:nvSpPr>
          <p:cNvPr id="184" name="Text Box 6"/>
          <p:cNvSpPr txBox="1">
            <a:spLocks noChangeArrowheads="1"/>
          </p:cNvSpPr>
          <p:nvPr/>
        </p:nvSpPr>
        <p:spPr bwMode="auto">
          <a:xfrm>
            <a:off x="2257528" y="3101747"/>
            <a:ext cx="957862" cy="3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68562" tIns="34281" rIns="68562" bIns="34281">
            <a:spAutoFit/>
          </a:bodyPr>
          <a:lstStyle>
            <a:lvl1pPr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r>
              <a:rPr lang="nl-NL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649</a:t>
            </a:r>
          </a:p>
        </p:txBody>
      </p:sp>
      <p:sp>
        <p:nvSpPr>
          <p:cNvPr id="185" name="Text Box 7"/>
          <p:cNvSpPr txBox="1">
            <a:spLocks noChangeArrowheads="1"/>
          </p:cNvSpPr>
          <p:nvPr/>
        </p:nvSpPr>
        <p:spPr bwMode="auto">
          <a:xfrm>
            <a:off x="5829835" y="1746302"/>
            <a:ext cx="1360488" cy="3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r>
              <a:rPr lang="nl-NL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4.536</a:t>
            </a:r>
          </a:p>
        </p:txBody>
      </p:sp>
      <p:sp>
        <p:nvSpPr>
          <p:cNvPr id="186" name="Text Box 8"/>
          <p:cNvSpPr txBox="1">
            <a:spLocks noChangeArrowheads="1"/>
          </p:cNvSpPr>
          <p:nvPr/>
        </p:nvSpPr>
        <p:spPr bwMode="auto">
          <a:xfrm>
            <a:off x="4160853" y="2381311"/>
            <a:ext cx="957862" cy="3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68562" tIns="34281" rIns="68562" bIns="34281">
            <a:spAutoFit/>
          </a:bodyPr>
          <a:lstStyle>
            <a:lvl1pPr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r>
              <a:rPr lang="nl-NL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1.284</a:t>
            </a:r>
          </a:p>
        </p:txBody>
      </p:sp>
      <p:sp>
        <p:nvSpPr>
          <p:cNvPr id="187" name="Text Box 9"/>
          <p:cNvSpPr txBox="1">
            <a:spLocks noChangeArrowheads="1"/>
          </p:cNvSpPr>
          <p:nvPr/>
        </p:nvSpPr>
        <p:spPr bwMode="auto">
          <a:xfrm>
            <a:off x="4009007" y="1341024"/>
            <a:ext cx="957862" cy="3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68562" tIns="34281" rIns="68562" bIns="34281">
            <a:spAutoFit/>
          </a:bodyPr>
          <a:lstStyle>
            <a:lvl1pPr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r>
              <a:rPr lang="nl-NL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746</a:t>
            </a:r>
          </a:p>
        </p:txBody>
      </p:sp>
      <p:sp>
        <p:nvSpPr>
          <p:cNvPr id="188" name="Text Box 10"/>
          <p:cNvSpPr txBox="1">
            <a:spLocks noChangeArrowheads="1"/>
          </p:cNvSpPr>
          <p:nvPr/>
        </p:nvSpPr>
        <p:spPr bwMode="auto">
          <a:xfrm>
            <a:off x="1388518" y="1814358"/>
            <a:ext cx="957862" cy="3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68562" tIns="34281" rIns="68562" bIns="34281">
            <a:spAutoFit/>
          </a:bodyPr>
          <a:lstStyle>
            <a:lvl1pPr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r>
              <a:rPr lang="nl-NL" sz="1800" b="1" dirty="0">
                <a:solidFill>
                  <a:srgbClr val="C00000"/>
                </a:solidFill>
              </a:rPr>
              <a:t>450</a:t>
            </a:r>
          </a:p>
        </p:txBody>
      </p:sp>
      <p:sp>
        <p:nvSpPr>
          <p:cNvPr id="189" name="Text Box 11"/>
          <p:cNvSpPr txBox="1">
            <a:spLocks noChangeArrowheads="1"/>
          </p:cNvSpPr>
          <p:nvPr/>
        </p:nvSpPr>
        <p:spPr bwMode="auto">
          <a:xfrm>
            <a:off x="5829834" y="1989590"/>
            <a:ext cx="1502149" cy="3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r>
              <a:rPr lang="nl-NL" sz="1800" b="1" dirty="0">
                <a:solidFill>
                  <a:srgbClr val="C00000"/>
                </a:solidFill>
              </a:rPr>
              <a:t>5.300</a:t>
            </a:r>
          </a:p>
        </p:txBody>
      </p:sp>
      <p:sp>
        <p:nvSpPr>
          <p:cNvPr id="190" name="Text Box 12"/>
          <p:cNvSpPr txBox="1">
            <a:spLocks noChangeArrowheads="1"/>
          </p:cNvSpPr>
          <p:nvPr/>
        </p:nvSpPr>
        <p:spPr bwMode="auto">
          <a:xfrm>
            <a:off x="4000731" y="1609408"/>
            <a:ext cx="957862" cy="37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68562" tIns="34281" rIns="68562" bIns="34281">
            <a:spAutoFit/>
          </a:bodyPr>
          <a:lstStyle>
            <a:lvl1pPr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r>
              <a:rPr lang="nl-NL" sz="2000" b="1" dirty="0">
                <a:solidFill>
                  <a:srgbClr val="C00000"/>
                </a:solidFill>
              </a:rPr>
              <a:t>695</a:t>
            </a:r>
          </a:p>
        </p:txBody>
      </p:sp>
      <p:sp>
        <p:nvSpPr>
          <p:cNvPr id="191" name="Text Box 13"/>
          <p:cNvSpPr txBox="1">
            <a:spLocks noChangeArrowheads="1"/>
          </p:cNvSpPr>
          <p:nvPr/>
        </p:nvSpPr>
        <p:spPr bwMode="auto">
          <a:xfrm>
            <a:off x="2272319" y="3398740"/>
            <a:ext cx="957862" cy="3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68562" tIns="34281" rIns="68562" bIns="34281">
            <a:spAutoFit/>
          </a:bodyPr>
          <a:lstStyle>
            <a:lvl1pPr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r>
              <a:rPr lang="nl-NL" sz="1800" b="1" dirty="0">
                <a:solidFill>
                  <a:srgbClr val="C00000"/>
                </a:solidFill>
              </a:rPr>
              <a:t>730</a:t>
            </a:r>
          </a:p>
        </p:txBody>
      </p:sp>
      <p:sp>
        <p:nvSpPr>
          <p:cNvPr id="192" name="Text Box 14"/>
          <p:cNvSpPr txBox="1">
            <a:spLocks noChangeArrowheads="1"/>
          </p:cNvSpPr>
          <p:nvPr/>
        </p:nvSpPr>
        <p:spPr bwMode="auto">
          <a:xfrm>
            <a:off x="4160853" y="2657804"/>
            <a:ext cx="991476" cy="3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4B76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r>
              <a:rPr lang="nl-NL" sz="1800" b="1" dirty="0">
                <a:solidFill>
                  <a:srgbClr val="C00000"/>
                </a:solidFill>
              </a:rPr>
              <a:t>2.500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5903" y="4659982"/>
            <a:ext cx="36125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</a:t>
            </a:r>
            <a:r>
              <a:rPr lang="nl-NL" b="1" dirty="0"/>
              <a:t>Source:  Statistica 2018</a:t>
            </a:r>
          </a:p>
        </p:txBody>
      </p:sp>
      <p:pic>
        <p:nvPicPr>
          <p:cNvPr id="193" name="Picture 1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4" y="4362533"/>
            <a:ext cx="1758182" cy="658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8371" y="4413760"/>
            <a:ext cx="1799532" cy="492443"/>
          </a:xfrm>
          <a:prstGeom prst="rect">
            <a:avLst/>
          </a:prstGeom>
          <a:noFill/>
          <a:ln>
            <a:solidFill>
              <a:srgbClr val="002263"/>
            </a:solidFill>
          </a:ln>
        </p:spPr>
        <p:txBody>
          <a:bodyPr wrap="none" rtlCol="0">
            <a:spAutoFit/>
          </a:bodyPr>
          <a:lstStyle/>
          <a:p>
            <a:r>
              <a:rPr lang="nl-NL" b="1" dirty="0"/>
              <a:t>Blauw: 	2018</a:t>
            </a:r>
          </a:p>
          <a:p>
            <a:r>
              <a:rPr lang="nl-NL" b="1" dirty="0">
                <a:solidFill>
                  <a:srgbClr val="C00000"/>
                </a:solidFill>
              </a:rPr>
              <a:t>Rood:	2050 forecast</a:t>
            </a:r>
          </a:p>
        </p:txBody>
      </p:sp>
    </p:spTree>
    <p:extLst>
      <p:ext uri="{BB962C8B-B14F-4D97-AF65-F5344CB8AC3E}">
        <p14:creationId xmlns:p14="http://schemas.microsoft.com/office/powerpoint/2010/main" val="37270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  <p:bldP spid="191" grpId="0"/>
      <p:bldP spid="1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4" r="50871"/>
          <a:stretch/>
        </p:blipFill>
        <p:spPr bwMode="auto">
          <a:xfrm>
            <a:off x="3419872" y="1565906"/>
            <a:ext cx="2016223" cy="281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8" r="25433"/>
          <a:stretch/>
        </p:blipFill>
        <p:spPr bwMode="auto">
          <a:xfrm>
            <a:off x="6084168" y="1565906"/>
            <a:ext cx="1944215" cy="281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i="1" dirty="0" err="1"/>
              <a:t>Wereldwijde</a:t>
            </a:r>
            <a:r>
              <a:rPr lang="en-GB" i="1" dirty="0"/>
              <a:t> </a:t>
            </a:r>
            <a:r>
              <a:rPr lang="en-GB" i="1" dirty="0" err="1"/>
              <a:t>stijgende</a:t>
            </a:r>
            <a:r>
              <a:rPr lang="en-GB" i="1" dirty="0"/>
              <a:t> </a:t>
            </a:r>
            <a:r>
              <a:rPr lang="en-GB" i="1" dirty="0" err="1"/>
              <a:t>vraag</a:t>
            </a:r>
            <a:r>
              <a:rPr lang="en-GB" i="1" dirty="0"/>
              <a:t> </a:t>
            </a:r>
            <a:r>
              <a:rPr lang="en-GB" i="1" dirty="0" err="1"/>
              <a:t>naar</a:t>
            </a:r>
            <a:r>
              <a:rPr lang="en-GB" i="1" dirty="0"/>
              <a:t> </a:t>
            </a:r>
            <a:r>
              <a:rPr lang="en-GB" i="1" dirty="0" err="1"/>
              <a:t>voedsel</a:t>
            </a:r>
            <a:r>
              <a:rPr lang="en-GB" i="1" dirty="0"/>
              <a:t> </a:t>
            </a:r>
            <a:r>
              <a:rPr lang="en-GB" sz="2500" i="1" dirty="0"/>
              <a:t/>
            </a:r>
            <a:br>
              <a:rPr lang="en-GB" sz="2500" i="1" dirty="0"/>
            </a:br>
            <a:r>
              <a:rPr lang="en-GB" sz="2500" i="1" dirty="0"/>
              <a:t/>
            </a:r>
            <a:br>
              <a:rPr lang="en-GB" sz="2500" i="1" dirty="0"/>
            </a:br>
            <a:endParaRPr lang="en-US" sz="25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66C92-DFCE-40A6-8CC1-5A4741E3726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81"/>
          <a:stretch/>
        </p:blipFill>
        <p:spPr bwMode="auto">
          <a:xfrm>
            <a:off x="1115616" y="1563638"/>
            <a:ext cx="1759207" cy="281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1" y="4437758"/>
            <a:ext cx="1502192" cy="654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5383" y="627534"/>
            <a:ext cx="7028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/>
              <a:t>Bevolkingstoename</a:t>
            </a:r>
            <a:r>
              <a:rPr lang="en-GB" sz="2000" b="1" dirty="0"/>
              <a:t> in </a:t>
            </a:r>
            <a:r>
              <a:rPr lang="en-GB" sz="2000" b="1" dirty="0" err="1"/>
              <a:t>Afrika</a:t>
            </a:r>
            <a:r>
              <a:rPr lang="en-GB" sz="2000" b="1" dirty="0"/>
              <a:t> </a:t>
            </a:r>
            <a:r>
              <a:rPr lang="en-GB" sz="2000" b="1" dirty="0" err="1"/>
              <a:t>speelt</a:t>
            </a:r>
            <a:r>
              <a:rPr lang="en-GB" sz="2000" b="1" dirty="0"/>
              <a:t> </a:t>
            </a:r>
            <a:r>
              <a:rPr lang="en-GB" sz="2000" b="1" dirty="0" err="1" smtClean="0"/>
              <a:t>een</a:t>
            </a:r>
            <a:r>
              <a:rPr lang="en-GB" sz="2000" b="1" dirty="0" smtClean="0"/>
              <a:t> </a:t>
            </a:r>
            <a:r>
              <a:rPr lang="en-GB" sz="2000" b="1" dirty="0" err="1"/>
              <a:t>cruciale</a:t>
            </a:r>
            <a:r>
              <a:rPr lang="en-GB" sz="2000" b="1" dirty="0"/>
              <a:t> </a:t>
            </a:r>
            <a:r>
              <a:rPr lang="en-GB" sz="2000" b="1" dirty="0" err="1"/>
              <a:t>rol</a:t>
            </a:r>
            <a:r>
              <a:rPr lang="en-GB" sz="2000" b="1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/>
              <a:t>Belangrijke</a:t>
            </a:r>
            <a:r>
              <a:rPr lang="en-GB" sz="2000" b="1" dirty="0"/>
              <a:t> trends </a:t>
            </a:r>
            <a:r>
              <a:rPr lang="en-GB" sz="2000" b="1" dirty="0" smtClean="0"/>
              <a:t>de </a:t>
            </a:r>
            <a:r>
              <a:rPr lang="en-GB" sz="2000" b="1" dirty="0" err="1"/>
              <a:t>komende</a:t>
            </a:r>
            <a:r>
              <a:rPr lang="en-GB" sz="2000" b="1" dirty="0"/>
              <a:t> </a:t>
            </a:r>
            <a:r>
              <a:rPr lang="en-GB" sz="2000" b="1" dirty="0" err="1"/>
              <a:t>jaren</a:t>
            </a:r>
            <a:r>
              <a:rPr lang="en-GB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6646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1" r="47483"/>
          <a:stretch/>
        </p:blipFill>
        <p:spPr>
          <a:xfrm>
            <a:off x="5234383" y="51470"/>
            <a:ext cx="3926932" cy="5092030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>
          <a:xfrm>
            <a:off x="2338243" y="2425448"/>
            <a:ext cx="323952" cy="80108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nl-NL"/>
          </a:p>
        </p:txBody>
      </p:sp>
      <p:sp>
        <p:nvSpPr>
          <p:cNvPr id="43" name="Down Arrow 42"/>
          <p:cNvSpPr/>
          <p:nvPr/>
        </p:nvSpPr>
        <p:spPr>
          <a:xfrm>
            <a:off x="1212988" y="2413058"/>
            <a:ext cx="323952" cy="80108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nl-NL"/>
          </a:p>
        </p:txBody>
      </p:sp>
      <p:sp>
        <p:nvSpPr>
          <p:cNvPr id="41" name="Down Arrow 40"/>
          <p:cNvSpPr/>
          <p:nvPr/>
        </p:nvSpPr>
        <p:spPr>
          <a:xfrm>
            <a:off x="3480857" y="2425448"/>
            <a:ext cx="323952" cy="80108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nl-NL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13300"/>
            <a:ext cx="5370822" cy="468240"/>
          </a:xfrm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i="1" dirty="0"/>
              <a:t>Feeding the Future</a:t>
            </a:r>
            <a:r>
              <a:rPr lang="en-US" sz="2200" i="1" dirty="0"/>
              <a:t/>
            </a:r>
            <a:br>
              <a:rPr lang="en-US" sz="2200" i="1" dirty="0"/>
            </a:br>
            <a:r>
              <a:rPr lang="en-US" sz="16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In de </a:t>
            </a:r>
            <a:r>
              <a:rPr lang="en-US" sz="160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komende</a:t>
            </a:r>
            <a:r>
              <a:rPr lang="en-US" sz="16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31 </a:t>
            </a:r>
            <a:r>
              <a:rPr lang="en-US" sz="160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jaar</a:t>
            </a:r>
            <a:r>
              <a:rPr lang="en-US" sz="16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moet</a:t>
            </a:r>
            <a:r>
              <a:rPr lang="en-US" sz="16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meer</a:t>
            </a:r>
            <a:r>
              <a:rPr lang="en-US" sz="16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voedsel</a:t>
            </a:r>
            <a:r>
              <a:rPr lang="en-US" sz="16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worden</a:t>
            </a:r>
            <a:r>
              <a:rPr lang="en-US" sz="16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geproduceerd</a:t>
            </a:r>
            <a:r>
              <a:rPr lang="en-US" sz="16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in de </a:t>
            </a:r>
            <a:r>
              <a:rPr lang="en-US" sz="160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afgelopen</a:t>
            </a:r>
            <a:r>
              <a:rPr lang="en-US" sz="16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8000 </a:t>
            </a:r>
            <a:r>
              <a:rPr lang="en-US" sz="160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jaar</a:t>
            </a:r>
            <a:r>
              <a:rPr lang="en-US" sz="16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samen</a:t>
            </a:r>
            <a:endParaRPr lang="en-US" sz="16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34378" y="1351622"/>
            <a:ext cx="971855" cy="1039174"/>
            <a:chOff x="2353171" y="1518369"/>
            <a:chExt cx="1728192" cy="1857089"/>
          </a:xfrm>
          <a:solidFill>
            <a:schemeClr val="accent3"/>
          </a:solidFill>
        </p:grpSpPr>
        <p:sp>
          <p:nvSpPr>
            <p:cNvPr id="12" name="Rechthoek 1"/>
            <p:cNvSpPr/>
            <p:nvPr/>
          </p:nvSpPr>
          <p:spPr>
            <a:xfrm>
              <a:off x="2353171" y="1518369"/>
              <a:ext cx="1728192" cy="185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195" y="1628801"/>
              <a:ext cx="1224704" cy="122470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hthoek 79"/>
            <p:cNvSpPr/>
            <p:nvPr/>
          </p:nvSpPr>
          <p:spPr>
            <a:xfrm>
              <a:off x="2386031" y="2852937"/>
              <a:ext cx="1628221" cy="52252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83 </a:t>
              </a:r>
              <a:r>
                <a:rPr lang="en-US" dirty="0">
                  <a:solidFill>
                    <a:schemeClr val="bg1"/>
                  </a:solidFill>
                </a:rPr>
                <a:t>kg </a:t>
              </a:r>
              <a:r>
                <a:rPr lang="en-US" dirty="0" err="1" smtClean="0">
                  <a:solidFill>
                    <a:schemeClr val="bg1"/>
                  </a:solidFill>
                </a:rPr>
                <a:t>melk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68209" y="1351622"/>
            <a:ext cx="971855" cy="1039173"/>
            <a:chOff x="4297387" y="1518368"/>
            <a:chExt cx="1728192" cy="1857089"/>
          </a:xfrm>
          <a:solidFill>
            <a:schemeClr val="accent3"/>
          </a:solidFill>
        </p:grpSpPr>
        <p:sp>
          <p:nvSpPr>
            <p:cNvPr id="16" name="Rechthoek 65"/>
            <p:cNvSpPr/>
            <p:nvPr/>
          </p:nvSpPr>
          <p:spPr>
            <a:xfrm>
              <a:off x="4297387" y="1518368"/>
              <a:ext cx="1728192" cy="18529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248" y="1556792"/>
              <a:ext cx="1379307" cy="13793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hthoek 82"/>
            <p:cNvSpPr/>
            <p:nvPr/>
          </p:nvSpPr>
          <p:spPr>
            <a:xfrm>
              <a:off x="4297387" y="2852935"/>
              <a:ext cx="1728192" cy="52252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37 </a:t>
              </a:r>
              <a:r>
                <a:rPr lang="en-US" dirty="0">
                  <a:solidFill>
                    <a:schemeClr val="bg1"/>
                  </a:solidFill>
                </a:rPr>
                <a:t>kg </a:t>
              </a:r>
              <a:r>
                <a:rPr lang="en-US" dirty="0" err="1" smtClean="0">
                  <a:solidFill>
                    <a:schemeClr val="bg1"/>
                  </a:solidFill>
                </a:rPr>
                <a:t>vlees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3457" y="1342801"/>
            <a:ext cx="971855" cy="1045674"/>
            <a:chOff x="408955" y="1518369"/>
            <a:chExt cx="1728192" cy="1868705"/>
          </a:xfrm>
          <a:solidFill>
            <a:schemeClr val="accent3"/>
          </a:solidFill>
        </p:grpSpPr>
        <p:sp>
          <p:nvSpPr>
            <p:cNvPr id="20" name="Rechthoek 66"/>
            <p:cNvSpPr/>
            <p:nvPr/>
          </p:nvSpPr>
          <p:spPr>
            <a:xfrm>
              <a:off x="408955" y="1518369"/>
              <a:ext cx="1728192" cy="185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hthoek 4"/>
            <p:cNvSpPr/>
            <p:nvPr/>
          </p:nvSpPr>
          <p:spPr>
            <a:xfrm>
              <a:off x="463849" y="2864553"/>
              <a:ext cx="1618416" cy="52252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7,6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miljard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15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872" y="1561923"/>
              <a:ext cx="1376358" cy="1374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923458" y="3245293"/>
            <a:ext cx="971855" cy="1045215"/>
            <a:chOff x="408955" y="4024330"/>
            <a:chExt cx="1728192" cy="1858160"/>
          </a:xfrm>
          <a:solidFill>
            <a:srgbClr val="002263"/>
          </a:solidFill>
        </p:grpSpPr>
        <p:sp>
          <p:nvSpPr>
            <p:cNvPr id="24" name="Rechthoek 69"/>
            <p:cNvSpPr/>
            <p:nvPr/>
          </p:nvSpPr>
          <p:spPr>
            <a:xfrm>
              <a:off x="408955" y="4024330"/>
              <a:ext cx="1728192" cy="185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5"/>
            <p:cNvPicPr>
              <a:picLocks noChangeAspect="1" noChangeArrowheads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03" y="4053384"/>
              <a:ext cx="1376358" cy="1374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hthoek 83"/>
            <p:cNvSpPr/>
            <p:nvPr/>
          </p:nvSpPr>
          <p:spPr>
            <a:xfrm>
              <a:off x="436249" y="5362689"/>
              <a:ext cx="1632667" cy="51980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9</a:t>
              </a:r>
              <a:r>
                <a:rPr lang="en-US" dirty="0">
                  <a:solidFill>
                    <a:schemeClr val="bg1"/>
                  </a:solidFill>
                </a:rPr>
                <a:t>,8 </a:t>
              </a:r>
              <a:r>
                <a:rPr lang="en-US" dirty="0" err="1" smtClean="0">
                  <a:solidFill>
                    <a:schemeClr val="bg1"/>
                  </a:solidFill>
                </a:rPr>
                <a:t>Miljard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2034378" y="3248229"/>
            <a:ext cx="971855" cy="1051136"/>
            <a:chOff x="2353171" y="4024330"/>
            <a:chExt cx="1728192" cy="1868686"/>
          </a:xfrm>
          <a:solidFill>
            <a:srgbClr val="002263"/>
          </a:solidFill>
        </p:grpSpPr>
        <p:sp>
          <p:nvSpPr>
            <p:cNvPr id="28" name="Rechthoek 67"/>
            <p:cNvSpPr/>
            <p:nvPr/>
          </p:nvSpPr>
          <p:spPr>
            <a:xfrm>
              <a:off x="2353171" y="4024330"/>
              <a:ext cx="1728192" cy="185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375" y="4167083"/>
              <a:ext cx="1224704" cy="122470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hthoek 84"/>
            <p:cNvSpPr/>
            <p:nvPr/>
          </p:nvSpPr>
          <p:spPr>
            <a:xfrm>
              <a:off x="2386028" y="5373215"/>
              <a:ext cx="1628221" cy="51980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99</a:t>
              </a:r>
              <a:r>
                <a:rPr lang="en-US" dirty="0">
                  <a:solidFill>
                    <a:schemeClr val="bg1"/>
                  </a:solidFill>
                </a:rPr>
                <a:t> kg </a:t>
              </a:r>
              <a:r>
                <a:rPr lang="en-US" dirty="0" err="1" smtClean="0">
                  <a:solidFill>
                    <a:schemeClr val="bg1"/>
                  </a:solidFill>
                </a:rPr>
                <a:t>melk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3168209" y="3248229"/>
            <a:ext cx="971855" cy="1051137"/>
            <a:chOff x="4297387" y="4024329"/>
            <a:chExt cx="1728192" cy="1868689"/>
          </a:xfrm>
          <a:solidFill>
            <a:srgbClr val="002263"/>
          </a:solidFill>
        </p:grpSpPr>
        <p:sp>
          <p:nvSpPr>
            <p:cNvPr id="32" name="Rechthoek 68"/>
            <p:cNvSpPr/>
            <p:nvPr/>
          </p:nvSpPr>
          <p:spPr>
            <a:xfrm>
              <a:off x="4297387" y="4024329"/>
              <a:ext cx="1728192" cy="18529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14"/>
            <p:cNvPicPr>
              <a:picLocks noChangeAspect="1" noChangeArrowheads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251" y="4109026"/>
              <a:ext cx="1379307" cy="13793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hthoek 85"/>
            <p:cNvSpPr/>
            <p:nvPr/>
          </p:nvSpPr>
          <p:spPr>
            <a:xfrm>
              <a:off x="4297387" y="5373217"/>
              <a:ext cx="1728192" cy="519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50</a:t>
              </a:r>
              <a:r>
                <a:rPr lang="en-US" dirty="0">
                  <a:solidFill>
                    <a:schemeClr val="bg1"/>
                  </a:solidFill>
                </a:rPr>
                <a:t> kg </a:t>
              </a:r>
              <a:r>
                <a:rPr lang="en-US" dirty="0" err="1" smtClean="0">
                  <a:solidFill>
                    <a:schemeClr val="bg1"/>
                  </a:solidFill>
                </a:rPr>
                <a:t>vlees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00548" y="2591933"/>
            <a:ext cx="971855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nl-NL" sz="2100" b="1" dirty="0"/>
              <a:t>+ 30%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49300" y="2591933"/>
            <a:ext cx="971855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nl-NL" sz="2100" b="1" dirty="0"/>
              <a:t>+ 53%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68209" y="2591933"/>
            <a:ext cx="971855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nl-NL" sz="2100" b="1" dirty="0"/>
              <a:t>+ 75%</a:t>
            </a:r>
          </a:p>
        </p:txBody>
      </p:sp>
      <p:sp>
        <p:nvSpPr>
          <p:cNvPr id="38" name="Rechthoek 4"/>
          <p:cNvSpPr/>
          <p:nvPr/>
        </p:nvSpPr>
        <p:spPr>
          <a:xfrm rot="16200000">
            <a:off x="121513" y="1731584"/>
            <a:ext cx="1036854" cy="276927"/>
          </a:xfrm>
          <a:prstGeom prst="rect">
            <a:avLst/>
          </a:prstGeom>
          <a:solidFill>
            <a:schemeClr val="accent3"/>
          </a:solidFill>
        </p:spPr>
        <p:txBody>
          <a:bodyPr wrap="square" lIns="68562" tIns="34281" rIns="68562" bIns="3428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hthoek 4"/>
          <p:cNvSpPr/>
          <p:nvPr/>
        </p:nvSpPr>
        <p:spPr>
          <a:xfrm rot="16200000">
            <a:off x="117234" y="3635666"/>
            <a:ext cx="1045412" cy="276927"/>
          </a:xfrm>
          <a:prstGeom prst="rect">
            <a:avLst/>
          </a:prstGeom>
          <a:solidFill>
            <a:srgbClr val="002263"/>
          </a:solidFill>
        </p:spPr>
        <p:txBody>
          <a:bodyPr wrap="square" lIns="68562" tIns="34281" rIns="68562" bIns="3428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3020" y="3328528"/>
            <a:ext cx="4191508" cy="163889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en-US" sz="1800" b="1" dirty="0" err="1" smtClean="0"/>
              <a:t>Voor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een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optimaal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gebruik</a:t>
            </a:r>
            <a:r>
              <a:rPr lang="en-US" sz="1800" b="1" dirty="0" smtClean="0"/>
              <a:t> van de </a:t>
            </a:r>
            <a:r>
              <a:rPr lang="en-US" sz="1800" b="1" dirty="0" err="1" smtClean="0"/>
              <a:t>beschikbare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landbouwgronden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dient</a:t>
            </a:r>
            <a:r>
              <a:rPr lang="en-US" sz="1800" b="1" dirty="0" smtClean="0"/>
              <a:t> </a:t>
            </a:r>
            <a:r>
              <a:rPr lang="en-US" sz="1800" b="1" dirty="0" smtClean="0"/>
              <a:t> </a:t>
            </a:r>
            <a:endParaRPr lang="en-US" sz="1800" b="1" dirty="0"/>
          </a:p>
          <a:p>
            <a:pPr algn="ctr"/>
            <a:r>
              <a:rPr lang="en-US" sz="1800" b="1" dirty="0"/>
              <a:t>35% - 40% </a:t>
            </a:r>
            <a:r>
              <a:rPr lang="en-US" sz="1800" b="1" dirty="0" smtClean="0"/>
              <a:t>van de </a:t>
            </a:r>
            <a:r>
              <a:rPr lang="en-US" sz="1800" b="1" dirty="0" err="1" smtClean="0"/>
              <a:t>aanbevolen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eiwit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consumptie</a:t>
            </a:r>
            <a:r>
              <a:rPr lang="en-US" sz="1800" b="1" dirty="0" smtClean="0"/>
              <a:t> door </a:t>
            </a:r>
            <a:r>
              <a:rPr lang="en-US" sz="1800" b="1" dirty="0" err="1" smtClean="0"/>
              <a:t>volwassenen</a:t>
            </a:r>
            <a:r>
              <a:rPr lang="en-US" sz="1800" b="1" dirty="0" smtClean="0"/>
              <a:t> </a:t>
            </a:r>
            <a:r>
              <a:rPr lang="en-US" sz="1800" b="1" dirty="0" smtClean="0"/>
              <a:t> </a:t>
            </a:r>
            <a:endParaRPr lang="en-US" sz="1800" b="1" dirty="0"/>
          </a:p>
          <a:p>
            <a:pPr algn="ctr"/>
            <a:r>
              <a:rPr lang="en-US" sz="1800" b="1" dirty="0"/>
              <a:t> </a:t>
            </a:r>
            <a:r>
              <a:rPr lang="en-US" sz="1800" b="1" dirty="0" smtClean="0"/>
              <a:t>van </a:t>
            </a:r>
            <a:r>
              <a:rPr lang="en-US" sz="1800" b="1" dirty="0" err="1" smtClean="0"/>
              <a:t>dierlijke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oorsprong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zijn</a:t>
            </a:r>
            <a:r>
              <a:rPr lang="en-US" sz="1800" b="1" dirty="0" smtClean="0"/>
              <a:t>.</a:t>
            </a:r>
            <a:endParaRPr lang="en-US" sz="1800" b="1" dirty="0"/>
          </a:p>
          <a:p>
            <a:pPr algn="ctr"/>
            <a:r>
              <a:rPr lang="nl-NL" sz="1200" i="1" dirty="0" smtClean="0"/>
              <a:t>(Bron: </a:t>
            </a:r>
            <a:r>
              <a:rPr lang="nl-NL" sz="1200" i="1" dirty="0"/>
              <a:t>van Zanten, 2016)</a:t>
            </a:r>
            <a:endParaRPr lang="en-US" sz="1200" i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9" y="4443958"/>
            <a:ext cx="1621321" cy="6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72400" cy="432048"/>
          </a:xfrm>
        </p:spPr>
        <p:txBody>
          <a:bodyPr>
            <a:noAutofit/>
          </a:bodyPr>
          <a:lstStyle/>
          <a:p>
            <a:pPr algn="ctr"/>
            <a:r>
              <a:rPr lang="nl-NL" sz="3200" dirty="0"/>
              <a:t>Water Footprint (1)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699542"/>
            <a:ext cx="8496944" cy="37651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nl-NL" sz="2400" b="1" dirty="0">
                <a:solidFill>
                  <a:schemeClr val="tx1"/>
                </a:solidFill>
              </a:rPr>
              <a:t>Eén van de grote problemen in de wereld is:</a:t>
            </a:r>
          </a:p>
          <a:p>
            <a:pPr algn="l"/>
            <a:endParaRPr lang="nl-NL" sz="2400" b="1" dirty="0">
              <a:solidFill>
                <a:schemeClr val="tx1"/>
              </a:solidFill>
            </a:endParaRPr>
          </a:p>
          <a:p>
            <a:pPr algn="l"/>
            <a:r>
              <a:rPr lang="nl-NL" sz="2400" b="1" dirty="0">
                <a:solidFill>
                  <a:schemeClr val="tx1"/>
                </a:solidFill>
              </a:rPr>
              <a:t>de duurzame voorziening van voldoende en kwalitatief goed zoet water voor:</a:t>
            </a:r>
          </a:p>
          <a:p>
            <a:pPr algn="l"/>
            <a:endParaRPr lang="nl-NL" sz="2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tx1"/>
                </a:solidFill>
              </a:rPr>
              <a:t>Drinkwater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tx1"/>
                </a:solidFill>
              </a:rPr>
              <a:t>Voedselproductie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tx1"/>
                </a:solidFill>
              </a:rPr>
              <a:t>Industriële processen</a:t>
            </a:r>
          </a:p>
          <a:p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 err="1">
                <a:solidFill>
                  <a:srgbClr val="C00000"/>
                </a:solidFill>
              </a:rPr>
              <a:t>Zonder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kwalitatief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goed</a:t>
            </a:r>
            <a:r>
              <a:rPr lang="en-US" sz="3200" b="1" dirty="0">
                <a:solidFill>
                  <a:srgbClr val="C00000"/>
                </a:solidFill>
              </a:rPr>
              <a:t> en </a:t>
            </a:r>
            <a:r>
              <a:rPr lang="en-US" sz="3200" b="1" dirty="0" err="1">
                <a:solidFill>
                  <a:srgbClr val="C00000"/>
                </a:solidFill>
              </a:rPr>
              <a:t>voldoende</a:t>
            </a:r>
            <a:r>
              <a:rPr lang="en-US" sz="3200" b="1" dirty="0">
                <a:solidFill>
                  <a:srgbClr val="C00000"/>
                </a:solidFill>
              </a:rPr>
              <a:t> water:  </a:t>
            </a:r>
          </a:p>
          <a:p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 err="1">
                <a:solidFill>
                  <a:srgbClr val="C00000"/>
                </a:solidFill>
              </a:rPr>
              <a:t>geen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voedselproductie</a:t>
            </a:r>
            <a:r>
              <a:rPr lang="en-US" sz="3200" b="1" dirty="0">
                <a:solidFill>
                  <a:srgbClr val="C00000"/>
                </a:solidFill>
              </a:rPr>
              <a:t> !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1" y="4464713"/>
            <a:ext cx="1430184" cy="5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72400" cy="432048"/>
          </a:xfrm>
        </p:spPr>
        <p:txBody>
          <a:bodyPr>
            <a:noAutofit/>
          </a:bodyPr>
          <a:lstStyle/>
          <a:p>
            <a:pPr algn="ctr"/>
            <a:r>
              <a:rPr lang="nl-NL" sz="3200" dirty="0"/>
              <a:t>Water Footprint (2)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699542"/>
            <a:ext cx="8496944" cy="3888432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nl-NL" sz="2800" b="1" dirty="0">
                <a:solidFill>
                  <a:schemeClr val="tx1"/>
                </a:solidFill>
              </a:rPr>
              <a:t>Water footprint meet de hoeveelheid water die noodzakelijk is voor de productie van ons voedsel en voor andere producten. </a:t>
            </a:r>
          </a:p>
          <a:p>
            <a:pPr algn="l">
              <a:lnSpc>
                <a:spcPct val="150000"/>
              </a:lnSpc>
            </a:pPr>
            <a:r>
              <a:rPr lang="nl-NL" sz="2800" b="1" dirty="0">
                <a:solidFill>
                  <a:schemeClr val="tx1"/>
                </a:solidFill>
              </a:rPr>
              <a:t>Onderscheiden wordt: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38DA38"/>
                </a:solidFill>
              </a:rPr>
              <a:t>regenwater: (</a:t>
            </a:r>
            <a:r>
              <a:rPr lang="nl-NL" sz="2400" b="1" u="sng" dirty="0">
                <a:solidFill>
                  <a:srgbClr val="38DA38"/>
                </a:solidFill>
              </a:rPr>
              <a:t>groen water</a:t>
            </a:r>
            <a:r>
              <a:rPr lang="nl-NL" sz="2400" b="1" dirty="0">
                <a:solidFill>
                  <a:srgbClr val="38DA38"/>
                </a:solidFill>
              </a:rPr>
              <a:t>)</a:t>
            </a:r>
          </a:p>
          <a:p>
            <a:pPr marL="255113" indent="-25511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00FF"/>
                </a:solidFill>
              </a:rPr>
              <a:t>irrigatiewater: (</a:t>
            </a:r>
            <a:r>
              <a:rPr lang="nl-NL" sz="2400" b="1" u="sng" dirty="0">
                <a:solidFill>
                  <a:srgbClr val="0000FF"/>
                </a:solidFill>
              </a:rPr>
              <a:t>blauw water</a:t>
            </a:r>
            <a:r>
              <a:rPr lang="nl-NL" sz="2400" b="1" dirty="0">
                <a:solidFill>
                  <a:srgbClr val="0000FF"/>
                </a:solidFill>
              </a:rPr>
              <a:t>) dat via pompen of systemen uit de grond, uit rivieren of meren gehaald wordt</a:t>
            </a:r>
          </a:p>
          <a:p>
            <a:pPr marL="255113" indent="-25511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u="sng" dirty="0">
                <a:solidFill>
                  <a:srgbClr val="898989"/>
                </a:solidFill>
              </a:rPr>
              <a:t>grijs water:</a:t>
            </a:r>
            <a:r>
              <a:rPr lang="nl-NL" sz="2400" b="1" dirty="0">
                <a:solidFill>
                  <a:srgbClr val="898989"/>
                </a:solidFill>
              </a:rPr>
              <a:t>  water dat nodig is om afvalwater te verdunnen tot aanvaardbare concentraties van afvalstoffen. </a:t>
            </a:r>
          </a:p>
          <a:p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1" y="4464713"/>
            <a:ext cx="1430184" cy="5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5486"/>
            <a:ext cx="7126560" cy="720079"/>
          </a:xfrm>
        </p:spPr>
        <p:txBody>
          <a:bodyPr/>
          <a:lstStyle/>
          <a:p>
            <a:pPr algn="ctr"/>
            <a:r>
              <a:rPr lang="nl-NL" sz="2800" dirty="0"/>
              <a:t>Water Footprint </a:t>
            </a:r>
            <a:r>
              <a:rPr lang="nl-NL" sz="2800" dirty="0" smtClean="0"/>
              <a:t>(3)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2081" y="1347614"/>
            <a:ext cx="3456384" cy="2881486"/>
          </a:xfrm>
        </p:spPr>
        <p:txBody>
          <a:bodyPr>
            <a:normAutofit/>
          </a:bodyPr>
          <a:lstStyle/>
          <a:p>
            <a:r>
              <a:rPr lang="nl-NL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Wat is de water footprint van een kop koffie (125 ml) ?</a:t>
            </a:r>
          </a:p>
          <a:p>
            <a:endParaRPr lang="nl-NL" sz="2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endParaRPr lang="nl-NL" sz="2000" b="1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140 Liter !</a:t>
            </a:r>
            <a:endParaRPr lang="nl-NL" sz="2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196E-9841-46FD-805C-CD879F5FE91D}" type="slidenum">
              <a:rPr lang="nl-NL" smtClean="0"/>
              <a:t>9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1" y="997852"/>
            <a:ext cx="5292079" cy="375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1" y="4464713"/>
            <a:ext cx="1430184" cy="5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SLID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NGECOLOR" val="TRUE"/>
</p:tagLst>
</file>

<file path=ppt/theme/theme1.xml><?xml version="1.0" encoding="utf-8"?>
<a:theme xmlns:a="http://schemas.openxmlformats.org/drawingml/2006/main" name="Nutreco blue">
  <a:themeElements>
    <a:clrScheme name="Nutreco">
      <a:dk1>
        <a:srgbClr val="002264"/>
      </a:dk1>
      <a:lt1>
        <a:sysClr val="window" lastClr="FFFFFF"/>
      </a:lt1>
      <a:dk2>
        <a:srgbClr val="000000"/>
      </a:dk2>
      <a:lt2>
        <a:srgbClr val="DEDEE0"/>
      </a:lt2>
      <a:accent1>
        <a:srgbClr val="002264"/>
      </a:accent1>
      <a:accent2>
        <a:srgbClr val="D0DC00"/>
      </a:accent2>
      <a:accent3>
        <a:srgbClr val="0099DA"/>
      </a:accent3>
      <a:accent4>
        <a:srgbClr val="FFA400"/>
      </a:accent4>
      <a:accent5>
        <a:srgbClr val="44403F"/>
      </a:accent5>
      <a:accent6>
        <a:srgbClr val="FFD226"/>
      </a:accent6>
      <a:hlink>
        <a:srgbClr val="D26900"/>
      </a:hlink>
      <a:folHlink>
        <a:srgbClr val="D89243"/>
      </a:folHlink>
    </a:clrScheme>
    <a:fontScheme name="Nutre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utreco orange">
  <a:themeElements>
    <a:clrScheme name="Nutreco">
      <a:dk1>
        <a:srgbClr val="002264"/>
      </a:dk1>
      <a:lt1>
        <a:sysClr val="window" lastClr="FFFFFF"/>
      </a:lt1>
      <a:dk2>
        <a:srgbClr val="000000"/>
      </a:dk2>
      <a:lt2>
        <a:srgbClr val="DEDEE0"/>
      </a:lt2>
      <a:accent1>
        <a:srgbClr val="002264"/>
      </a:accent1>
      <a:accent2>
        <a:srgbClr val="D0DC00"/>
      </a:accent2>
      <a:accent3>
        <a:srgbClr val="0099DA"/>
      </a:accent3>
      <a:accent4>
        <a:srgbClr val="FFA400"/>
      </a:accent4>
      <a:accent5>
        <a:srgbClr val="44403F"/>
      </a:accent5>
      <a:accent6>
        <a:srgbClr val="FFD226"/>
      </a:accent6>
      <a:hlink>
        <a:srgbClr val="D26900"/>
      </a:hlink>
      <a:folHlink>
        <a:srgbClr val="D89243"/>
      </a:folHlink>
    </a:clrScheme>
    <a:fontScheme name="Nutre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utreco green">
  <a:themeElements>
    <a:clrScheme name="Nutreco">
      <a:dk1>
        <a:srgbClr val="002264"/>
      </a:dk1>
      <a:lt1>
        <a:sysClr val="window" lastClr="FFFFFF"/>
      </a:lt1>
      <a:dk2>
        <a:srgbClr val="000000"/>
      </a:dk2>
      <a:lt2>
        <a:srgbClr val="DEDEE0"/>
      </a:lt2>
      <a:accent1>
        <a:srgbClr val="002264"/>
      </a:accent1>
      <a:accent2>
        <a:srgbClr val="D0DC00"/>
      </a:accent2>
      <a:accent3>
        <a:srgbClr val="0099DA"/>
      </a:accent3>
      <a:accent4>
        <a:srgbClr val="FFA400"/>
      </a:accent4>
      <a:accent5>
        <a:srgbClr val="44403F"/>
      </a:accent5>
      <a:accent6>
        <a:srgbClr val="FFD226"/>
      </a:accent6>
      <a:hlink>
        <a:srgbClr val="D26900"/>
      </a:hlink>
      <a:folHlink>
        <a:srgbClr val="D89243"/>
      </a:folHlink>
    </a:clrScheme>
    <a:fontScheme name="Nutre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6581</TotalTime>
  <Words>382</Words>
  <Application>Microsoft Office PowerPoint</Application>
  <PresentationFormat>On-screen Show (16:9)</PresentationFormat>
  <Paragraphs>142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Nutreco blue</vt:lpstr>
      <vt:lpstr>Nutreco orange</vt:lpstr>
      <vt:lpstr>Nutreco green</vt:lpstr>
      <vt:lpstr>Water en Voedselzekerheid </vt:lpstr>
      <vt:lpstr>PowerPoint Presentation</vt:lpstr>
      <vt:lpstr>Wereldwijde bevolkingsgroei</vt:lpstr>
      <vt:lpstr>     Wereldbevolking in 2018-2050 (in miljoen)</vt:lpstr>
      <vt:lpstr>Wereldwijde stijgende vraag naar voedsel   </vt:lpstr>
      <vt:lpstr>Feeding the Future In de komende 31 jaar moet meer voedsel worden geproduceerd dan in de afgelopen 8000 jaar samen</vt:lpstr>
      <vt:lpstr>Water Footprint (1)</vt:lpstr>
      <vt:lpstr>Water Footprint (2)</vt:lpstr>
      <vt:lpstr>Water Footprint (3)</vt:lpstr>
      <vt:lpstr>Water footprint voedingsmiddelen</vt:lpstr>
      <vt:lpstr>Aquaculture (viskweek): enorme wereldwijde potentie voor productie van hoogwaardige  eiwitten (zowel zoet - als zout water)  Knelpunten voor verder uitbreiding:  * beschikbare waterhoeveelheid   * watervervuiling  </vt:lpstr>
      <vt:lpstr>Workshop:  Water en voedselzekerheid   Hoe kunnen we als Rotaryorganisatie en als Rotarian bijdragen aan oplossingen voor dreigende voedselschaarste door watertekort?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DotOffice B.V.</dc:creator>
  <cp:lastModifiedBy>Hans Vink</cp:lastModifiedBy>
  <cp:revision>283</cp:revision>
  <cp:lastPrinted>2018-11-27T07:29:46Z</cp:lastPrinted>
  <dcterms:created xsi:type="dcterms:W3CDTF">2013-12-02T14:31:25Z</dcterms:created>
  <dcterms:modified xsi:type="dcterms:W3CDTF">2019-05-23T13:38:03Z</dcterms:modified>
  <dc:language>UK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ype">
    <vt:lpwstr>Presentation</vt:lpwstr>
  </property>
  <property fmtid="{D5CDD505-2E9C-101B-9397-08002B2CF9AE}" pid="3" name="do_Language">
    <vt:lpwstr>2057</vt:lpwstr>
  </property>
  <property fmtid="{D5CDD505-2E9C-101B-9397-08002B2CF9AE}" pid="4" name="do_Date">
    <vt:lpwstr>25-4-17</vt:lpwstr>
  </property>
  <property fmtid="{D5CDD505-2E9C-101B-9397-08002B2CF9AE}" pid="5" name="do_Company">
    <vt:lpwstr>Nutreco</vt:lpwstr>
  </property>
  <property fmtid="{D5CDD505-2E9C-101B-9397-08002B2CF9AE}" pid="6" name="do_Color">
    <vt:lpwstr>Blue</vt:lpwstr>
  </property>
  <property fmtid="{D5CDD505-2E9C-101B-9397-08002B2CF9AE}" pid="7" name="do_Size">
    <vt:lpwstr>16:9</vt:lpwstr>
  </property>
</Properties>
</file>